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978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113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178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042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188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363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920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909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94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776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281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160A3-93EB-475D-B701-9554A415F86C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3BA3B-6FF9-4364-B0FD-D65D61BB1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6676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7190"/>
            <a:ext cx="4822800" cy="108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PŘEDMĚT: </a:t>
            </a:r>
            <a:r>
              <a:rPr lang="cs-CZ" b="1" dirty="0" smtClean="0">
                <a:solidFill>
                  <a:schemeClr val="bg1"/>
                </a:solidFill>
              </a:rPr>
              <a:t>Anglický jazyk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ROČNÍK: </a:t>
            </a:r>
            <a:r>
              <a:rPr lang="cs-CZ" b="1" dirty="0" smtClean="0">
                <a:solidFill>
                  <a:schemeClr val="bg1"/>
                </a:solidFill>
              </a:rPr>
              <a:t>6. ročník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TÉMA: </a:t>
            </a:r>
            <a:r>
              <a:rPr lang="cs-CZ" b="1" dirty="0" smtClean="0">
                <a:solidFill>
                  <a:schemeClr val="bg1"/>
                </a:solidFill>
              </a:rPr>
              <a:t>to </a:t>
            </a:r>
            <a:r>
              <a:rPr lang="cs-CZ" b="1" dirty="0" err="1" smtClean="0">
                <a:solidFill>
                  <a:schemeClr val="bg1"/>
                </a:solidFill>
              </a:rPr>
              <a:t>be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AUTOR: </a:t>
            </a:r>
            <a:r>
              <a:rPr lang="cs-CZ" b="1" dirty="0" smtClean="0">
                <a:solidFill>
                  <a:schemeClr val="bg1"/>
                </a:solidFill>
              </a:rPr>
              <a:t>Ing. Pavla Zezulová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10. 11 . 2012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VY_32_INOVACE_55_PZ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43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692696"/>
            <a:ext cx="84604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Anotace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Výukový materiál je určen pro výklad učiva v 6. ročníku. Obsahuje informace o časování slovesa </a:t>
            </a:r>
            <a:r>
              <a:rPr lang="cs-CZ" b="1" dirty="0" smtClean="0">
                <a:solidFill>
                  <a:schemeClr val="bg1"/>
                </a:solidFill>
              </a:rPr>
              <a:t>to </a:t>
            </a:r>
            <a:r>
              <a:rPr lang="cs-CZ" b="1" dirty="0" err="1" smtClean="0">
                <a:solidFill>
                  <a:schemeClr val="bg1"/>
                </a:solidFill>
              </a:rPr>
              <a:t>be</a:t>
            </a:r>
            <a:r>
              <a:rPr lang="cs-CZ" dirty="0" smtClean="0">
                <a:solidFill>
                  <a:schemeClr val="bg1"/>
                </a:solidFill>
              </a:rPr>
              <a:t> a jeho použití v různých typech vět. V aplikaci PowerPointu jsou využité pro lepší názornost animace výrazů. </a:t>
            </a:r>
            <a:r>
              <a:rPr lang="cs-CZ" dirty="0" smtClean="0">
                <a:solidFill>
                  <a:schemeClr val="bg1"/>
                </a:solidFill>
              </a:rPr>
              <a:t>Žáci, </a:t>
            </a:r>
            <a:r>
              <a:rPr lang="cs-CZ" dirty="0" smtClean="0">
                <a:solidFill>
                  <a:schemeClr val="bg1"/>
                </a:solidFill>
              </a:rPr>
              <a:t>protože učivo již znají z I. stupně, nejdříve sami  jednotlivě odpovídají před třídou a následně je promítána správná odpověď, kterou si žáci zapisují do sešitu.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Pilotáž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Materiál byl ověřován ve dvou jazykových skupinách 6. ročníku. Žáci většinou reagovali správně, </a:t>
            </a:r>
            <a:r>
              <a:rPr lang="cs-CZ" dirty="0" smtClean="0">
                <a:solidFill>
                  <a:schemeClr val="bg1"/>
                </a:solidFill>
              </a:rPr>
              <a:t>nevyskytly se </a:t>
            </a:r>
            <a:r>
              <a:rPr lang="cs-CZ" dirty="0" smtClean="0">
                <a:solidFill>
                  <a:schemeClr val="bg1"/>
                </a:solidFill>
              </a:rPr>
              <a:t>významnější </a:t>
            </a:r>
            <a:r>
              <a:rPr lang="cs-CZ" dirty="0" smtClean="0">
                <a:solidFill>
                  <a:schemeClr val="bg1"/>
                </a:solidFill>
              </a:rPr>
              <a:t>problémy. Chybovali pouze </a:t>
            </a:r>
            <a:r>
              <a:rPr lang="cs-CZ" dirty="0" smtClean="0">
                <a:solidFill>
                  <a:schemeClr val="bg1"/>
                </a:solidFill>
              </a:rPr>
              <a:t>v psaní zkrácených tvarů slovesa.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15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0" name="Skupina 1059"/>
          <p:cNvGrpSpPr/>
          <p:nvPr/>
        </p:nvGrpSpPr>
        <p:grpSpPr>
          <a:xfrm>
            <a:off x="179388" y="622300"/>
            <a:ext cx="7345362" cy="6016625"/>
            <a:chOff x="179388" y="622300"/>
            <a:chExt cx="7345362" cy="6016625"/>
          </a:xfrm>
        </p:grpSpPr>
        <p:grpSp>
          <p:nvGrpSpPr>
            <p:cNvPr id="4" name="Group 5"/>
            <p:cNvGrpSpPr>
              <a:grpSpLocks noChangeAspect="1"/>
            </p:cNvGrpSpPr>
            <p:nvPr/>
          </p:nvGrpSpPr>
          <p:grpSpPr bwMode="auto">
            <a:xfrm>
              <a:off x="179388" y="622300"/>
              <a:ext cx="7345362" cy="6016625"/>
              <a:chOff x="113" y="392"/>
              <a:chExt cx="4627" cy="3790"/>
            </a:xfrm>
          </p:grpSpPr>
          <p:sp>
            <p:nvSpPr>
              <p:cNvPr id="5" name="AutoShape 4"/>
              <p:cNvSpPr>
                <a:spLocks noChangeAspect="1" noChangeArrowheads="1" noTextEdit="1"/>
              </p:cNvSpPr>
              <p:nvPr/>
            </p:nvSpPr>
            <p:spPr bwMode="auto">
              <a:xfrm>
                <a:off x="113" y="392"/>
                <a:ext cx="4627" cy="37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6" name="Freeform 6"/>
              <p:cNvSpPr>
                <a:spLocks/>
              </p:cNvSpPr>
              <p:nvPr/>
            </p:nvSpPr>
            <p:spPr bwMode="auto">
              <a:xfrm>
                <a:off x="1610" y="392"/>
                <a:ext cx="3130" cy="2800"/>
              </a:xfrm>
              <a:custGeom>
                <a:avLst/>
                <a:gdLst>
                  <a:gd name="T0" fmla="*/ 2840 w 3130"/>
                  <a:gd name="T1" fmla="*/ 0 h 2800"/>
                  <a:gd name="T2" fmla="*/ 0 w 3130"/>
                  <a:gd name="T3" fmla="*/ 171 h 2800"/>
                  <a:gd name="T4" fmla="*/ 31 w 3130"/>
                  <a:gd name="T5" fmla="*/ 2500 h 2800"/>
                  <a:gd name="T6" fmla="*/ 2851 w 3130"/>
                  <a:gd name="T7" fmla="*/ 2800 h 2800"/>
                  <a:gd name="T8" fmla="*/ 3130 w 3130"/>
                  <a:gd name="T9" fmla="*/ 2719 h 2800"/>
                  <a:gd name="T10" fmla="*/ 3119 w 3130"/>
                  <a:gd name="T11" fmla="*/ 54 h 2800"/>
                  <a:gd name="T12" fmla="*/ 2840 w 3130"/>
                  <a:gd name="T13" fmla="*/ 0 h 28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30" h="2800">
                    <a:moveTo>
                      <a:pt x="2840" y="0"/>
                    </a:moveTo>
                    <a:lnTo>
                      <a:pt x="0" y="171"/>
                    </a:lnTo>
                    <a:lnTo>
                      <a:pt x="31" y="2500"/>
                    </a:lnTo>
                    <a:lnTo>
                      <a:pt x="2851" y="2800"/>
                    </a:lnTo>
                    <a:lnTo>
                      <a:pt x="3130" y="2719"/>
                    </a:lnTo>
                    <a:lnTo>
                      <a:pt x="3119" y="54"/>
                    </a:lnTo>
                    <a:lnTo>
                      <a:pt x="284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" name="Freeform 7"/>
              <p:cNvSpPr>
                <a:spLocks/>
              </p:cNvSpPr>
              <p:nvPr/>
            </p:nvSpPr>
            <p:spPr bwMode="auto">
              <a:xfrm>
                <a:off x="1700" y="493"/>
                <a:ext cx="2693" cy="2575"/>
              </a:xfrm>
              <a:custGeom>
                <a:avLst/>
                <a:gdLst>
                  <a:gd name="T0" fmla="*/ 22 w 2693"/>
                  <a:gd name="T1" fmla="*/ 2318 h 2575"/>
                  <a:gd name="T2" fmla="*/ 2693 w 2693"/>
                  <a:gd name="T3" fmla="*/ 2575 h 2575"/>
                  <a:gd name="T4" fmla="*/ 2680 w 2693"/>
                  <a:gd name="T5" fmla="*/ 0 h 2575"/>
                  <a:gd name="T6" fmla="*/ 0 w 2693"/>
                  <a:gd name="T7" fmla="*/ 158 h 2575"/>
                  <a:gd name="T8" fmla="*/ 22 w 2693"/>
                  <a:gd name="T9" fmla="*/ 2318 h 25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93" h="2575">
                    <a:moveTo>
                      <a:pt x="22" y="2318"/>
                    </a:moveTo>
                    <a:lnTo>
                      <a:pt x="2693" y="2575"/>
                    </a:lnTo>
                    <a:lnTo>
                      <a:pt x="2680" y="0"/>
                    </a:lnTo>
                    <a:lnTo>
                      <a:pt x="0" y="158"/>
                    </a:lnTo>
                    <a:lnTo>
                      <a:pt x="22" y="2318"/>
                    </a:lnTo>
                    <a:close/>
                  </a:path>
                </a:pathLst>
              </a:custGeom>
              <a:solidFill>
                <a:srgbClr val="9B772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8" name="Freeform 8"/>
              <p:cNvSpPr>
                <a:spLocks/>
              </p:cNvSpPr>
              <p:nvPr/>
            </p:nvSpPr>
            <p:spPr bwMode="auto">
              <a:xfrm>
                <a:off x="1781" y="574"/>
                <a:ext cx="2531" cy="2420"/>
              </a:xfrm>
              <a:custGeom>
                <a:avLst/>
                <a:gdLst>
                  <a:gd name="T0" fmla="*/ 22 w 2531"/>
                  <a:gd name="T1" fmla="*/ 2179 h 2420"/>
                  <a:gd name="T2" fmla="*/ 2531 w 2531"/>
                  <a:gd name="T3" fmla="*/ 2420 h 2420"/>
                  <a:gd name="T4" fmla="*/ 2520 w 2531"/>
                  <a:gd name="T5" fmla="*/ 0 h 2420"/>
                  <a:gd name="T6" fmla="*/ 0 w 2531"/>
                  <a:gd name="T7" fmla="*/ 149 h 2420"/>
                  <a:gd name="T8" fmla="*/ 22 w 2531"/>
                  <a:gd name="T9" fmla="*/ 2179 h 2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31" h="2420">
                    <a:moveTo>
                      <a:pt x="22" y="2179"/>
                    </a:moveTo>
                    <a:lnTo>
                      <a:pt x="2531" y="2420"/>
                    </a:lnTo>
                    <a:lnTo>
                      <a:pt x="2520" y="0"/>
                    </a:lnTo>
                    <a:lnTo>
                      <a:pt x="0" y="149"/>
                    </a:lnTo>
                    <a:lnTo>
                      <a:pt x="22" y="217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9" name="Freeform 9"/>
              <p:cNvSpPr>
                <a:spLocks/>
              </p:cNvSpPr>
              <p:nvPr/>
            </p:nvSpPr>
            <p:spPr bwMode="auto">
              <a:xfrm>
                <a:off x="1866" y="658"/>
                <a:ext cx="2329" cy="2259"/>
              </a:xfrm>
              <a:custGeom>
                <a:avLst/>
                <a:gdLst>
                  <a:gd name="T0" fmla="*/ 20 w 2363"/>
                  <a:gd name="T1" fmla="*/ 2034 h 2259"/>
                  <a:gd name="T2" fmla="*/ 2363 w 2363"/>
                  <a:gd name="T3" fmla="*/ 2259 h 2259"/>
                  <a:gd name="T4" fmla="*/ 2352 w 2363"/>
                  <a:gd name="T5" fmla="*/ 0 h 2259"/>
                  <a:gd name="T6" fmla="*/ 0 w 2363"/>
                  <a:gd name="T7" fmla="*/ 139 h 2259"/>
                  <a:gd name="T8" fmla="*/ 20 w 2363"/>
                  <a:gd name="T9" fmla="*/ 2034 h 22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63" h="2259">
                    <a:moveTo>
                      <a:pt x="20" y="2034"/>
                    </a:moveTo>
                    <a:lnTo>
                      <a:pt x="2363" y="2259"/>
                    </a:lnTo>
                    <a:lnTo>
                      <a:pt x="2352" y="0"/>
                    </a:lnTo>
                    <a:lnTo>
                      <a:pt x="0" y="139"/>
                    </a:lnTo>
                    <a:lnTo>
                      <a:pt x="20" y="2034"/>
                    </a:lnTo>
                    <a:close/>
                  </a:path>
                </a:pathLst>
              </a:custGeom>
              <a:solidFill>
                <a:srgbClr val="008E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/>
              </a:p>
            </p:txBody>
          </p:sp>
          <p:sp>
            <p:nvSpPr>
              <p:cNvPr id="10" name="Freeform 10"/>
              <p:cNvSpPr>
                <a:spLocks/>
              </p:cNvSpPr>
              <p:nvPr/>
            </p:nvSpPr>
            <p:spPr bwMode="auto">
              <a:xfrm>
                <a:off x="4479" y="496"/>
                <a:ext cx="178" cy="2585"/>
              </a:xfrm>
              <a:custGeom>
                <a:avLst/>
                <a:gdLst>
                  <a:gd name="T0" fmla="*/ 0 w 178"/>
                  <a:gd name="T1" fmla="*/ 0 h 2585"/>
                  <a:gd name="T2" fmla="*/ 160 w 178"/>
                  <a:gd name="T3" fmla="*/ 24 h 2585"/>
                  <a:gd name="T4" fmla="*/ 178 w 178"/>
                  <a:gd name="T5" fmla="*/ 2529 h 2585"/>
                  <a:gd name="T6" fmla="*/ 2 w 178"/>
                  <a:gd name="T7" fmla="*/ 2585 h 2585"/>
                  <a:gd name="T8" fmla="*/ 0 w 178"/>
                  <a:gd name="T9" fmla="*/ 0 h 25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8" h="2585">
                    <a:moveTo>
                      <a:pt x="0" y="0"/>
                    </a:moveTo>
                    <a:lnTo>
                      <a:pt x="160" y="24"/>
                    </a:lnTo>
                    <a:lnTo>
                      <a:pt x="178" y="2529"/>
                    </a:lnTo>
                    <a:lnTo>
                      <a:pt x="2" y="258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F0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auto">
              <a:xfrm>
                <a:off x="241" y="901"/>
                <a:ext cx="1011" cy="1724"/>
              </a:xfrm>
              <a:custGeom>
                <a:avLst/>
                <a:gdLst>
                  <a:gd name="T0" fmla="*/ 1011 w 1011"/>
                  <a:gd name="T1" fmla="*/ 180 h 1724"/>
                  <a:gd name="T2" fmla="*/ 999 w 1011"/>
                  <a:gd name="T3" fmla="*/ 155 h 1724"/>
                  <a:gd name="T4" fmla="*/ 977 w 1011"/>
                  <a:gd name="T5" fmla="*/ 114 h 1724"/>
                  <a:gd name="T6" fmla="*/ 939 w 1011"/>
                  <a:gd name="T7" fmla="*/ 69 h 1724"/>
                  <a:gd name="T8" fmla="*/ 880 w 1011"/>
                  <a:gd name="T9" fmla="*/ 29 h 1724"/>
                  <a:gd name="T10" fmla="*/ 797 w 1011"/>
                  <a:gd name="T11" fmla="*/ 4 h 1724"/>
                  <a:gd name="T12" fmla="*/ 687 w 1011"/>
                  <a:gd name="T13" fmla="*/ 2 h 1724"/>
                  <a:gd name="T14" fmla="*/ 543 w 1011"/>
                  <a:gd name="T15" fmla="*/ 38 h 1724"/>
                  <a:gd name="T16" fmla="*/ 358 w 1011"/>
                  <a:gd name="T17" fmla="*/ 132 h 1724"/>
                  <a:gd name="T18" fmla="*/ 201 w 1011"/>
                  <a:gd name="T19" fmla="*/ 310 h 1724"/>
                  <a:gd name="T20" fmla="*/ 95 w 1011"/>
                  <a:gd name="T21" fmla="*/ 542 h 1724"/>
                  <a:gd name="T22" fmla="*/ 34 w 1011"/>
                  <a:gd name="T23" fmla="*/ 803 h 1724"/>
                  <a:gd name="T24" fmla="*/ 7 w 1011"/>
                  <a:gd name="T25" fmla="*/ 1066 h 1724"/>
                  <a:gd name="T26" fmla="*/ 0 w 1011"/>
                  <a:gd name="T27" fmla="*/ 1312 h 1724"/>
                  <a:gd name="T28" fmla="*/ 7 w 1011"/>
                  <a:gd name="T29" fmla="*/ 1508 h 1724"/>
                  <a:gd name="T30" fmla="*/ 16 w 1011"/>
                  <a:gd name="T31" fmla="*/ 1634 h 1724"/>
                  <a:gd name="T32" fmla="*/ 27 w 1011"/>
                  <a:gd name="T33" fmla="*/ 1665 h 1724"/>
                  <a:gd name="T34" fmla="*/ 97 w 1011"/>
                  <a:gd name="T35" fmla="*/ 1683 h 1724"/>
                  <a:gd name="T36" fmla="*/ 203 w 1011"/>
                  <a:gd name="T37" fmla="*/ 1708 h 1724"/>
                  <a:gd name="T38" fmla="*/ 315 w 1011"/>
                  <a:gd name="T39" fmla="*/ 1724 h 1724"/>
                  <a:gd name="T40" fmla="*/ 381 w 1011"/>
                  <a:gd name="T41" fmla="*/ 1372 h 1724"/>
                  <a:gd name="T42" fmla="*/ 446 w 1011"/>
                  <a:gd name="T43" fmla="*/ 1719 h 1724"/>
                  <a:gd name="T44" fmla="*/ 466 w 1011"/>
                  <a:gd name="T45" fmla="*/ 1719 h 1724"/>
                  <a:gd name="T46" fmla="*/ 502 w 1011"/>
                  <a:gd name="T47" fmla="*/ 1721 h 1724"/>
                  <a:gd name="T48" fmla="*/ 554 w 1011"/>
                  <a:gd name="T49" fmla="*/ 1719 h 1724"/>
                  <a:gd name="T50" fmla="*/ 615 w 1011"/>
                  <a:gd name="T51" fmla="*/ 1715 h 1724"/>
                  <a:gd name="T52" fmla="*/ 684 w 1011"/>
                  <a:gd name="T53" fmla="*/ 1706 h 1724"/>
                  <a:gd name="T54" fmla="*/ 761 w 1011"/>
                  <a:gd name="T55" fmla="*/ 1690 h 1724"/>
                  <a:gd name="T56" fmla="*/ 840 w 1011"/>
                  <a:gd name="T57" fmla="*/ 1667 h 1724"/>
                  <a:gd name="T58" fmla="*/ 869 w 1011"/>
                  <a:gd name="T59" fmla="*/ 1618 h 1724"/>
                  <a:gd name="T60" fmla="*/ 813 w 1011"/>
                  <a:gd name="T61" fmla="*/ 1391 h 1724"/>
                  <a:gd name="T62" fmla="*/ 738 w 1011"/>
                  <a:gd name="T63" fmla="*/ 1066 h 1724"/>
                  <a:gd name="T64" fmla="*/ 687 w 1011"/>
                  <a:gd name="T65" fmla="*/ 778 h 1724"/>
                  <a:gd name="T66" fmla="*/ 700 w 1011"/>
                  <a:gd name="T67" fmla="*/ 623 h 1724"/>
                  <a:gd name="T68" fmla="*/ 792 w 1011"/>
                  <a:gd name="T69" fmla="*/ 459 h 1724"/>
                  <a:gd name="T70" fmla="*/ 912 w 1011"/>
                  <a:gd name="T71" fmla="*/ 301 h 1724"/>
                  <a:gd name="T72" fmla="*/ 997 w 1011"/>
                  <a:gd name="T73" fmla="*/ 200 h 17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011" h="1724">
                    <a:moveTo>
                      <a:pt x="1011" y="184"/>
                    </a:moveTo>
                    <a:lnTo>
                      <a:pt x="1011" y="180"/>
                    </a:lnTo>
                    <a:lnTo>
                      <a:pt x="1006" y="171"/>
                    </a:lnTo>
                    <a:lnTo>
                      <a:pt x="999" y="155"/>
                    </a:lnTo>
                    <a:lnTo>
                      <a:pt x="990" y="137"/>
                    </a:lnTo>
                    <a:lnTo>
                      <a:pt x="977" y="114"/>
                    </a:lnTo>
                    <a:lnTo>
                      <a:pt x="961" y="92"/>
                    </a:lnTo>
                    <a:lnTo>
                      <a:pt x="939" y="69"/>
                    </a:lnTo>
                    <a:lnTo>
                      <a:pt x="912" y="47"/>
                    </a:lnTo>
                    <a:lnTo>
                      <a:pt x="880" y="29"/>
                    </a:lnTo>
                    <a:lnTo>
                      <a:pt x="842" y="13"/>
                    </a:lnTo>
                    <a:lnTo>
                      <a:pt x="797" y="4"/>
                    </a:lnTo>
                    <a:lnTo>
                      <a:pt x="745" y="0"/>
                    </a:lnTo>
                    <a:lnTo>
                      <a:pt x="687" y="2"/>
                    </a:lnTo>
                    <a:lnTo>
                      <a:pt x="619" y="15"/>
                    </a:lnTo>
                    <a:lnTo>
                      <a:pt x="543" y="38"/>
                    </a:lnTo>
                    <a:lnTo>
                      <a:pt x="459" y="72"/>
                    </a:lnTo>
                    <a:lnTo>
                      <a:pt x="358" y="132"/>
                    </a:lnTo>
                    <a:lnTo>
                      <a:pt x="273" y="211"/>
                    </a:lnTo>
                    <a:lnTo>
                      <a:pt x="201" y="310"/>
                    </a:lnTo>
                    <a:lnTo>
                      <a:pt x="142" y="420"/>
                    </a:lnTo>
                    <a:lnTo>
                      <a:pt x="95" y="542"/>
                    </a:lnTo>
                    <a:lnTo>
                      <a:pt x="61" y="670"/>
                    </a:lnTo>
                    <a:lnTo>
                      <a:pt x="34" y="803"/>
                    </a:lnTo>
                    <a:lnTo>
                      <a:pt x="16" y="936"/>
                    </a:lnTo>
                    <a:lnTo>
                      <a:pt x="7" y="1066"/>
                    </a:lnTo>
                    <a:lnTo>
                      <a:pt x="0" y="1192"/>
                    </a:lnTo>
                    <a:lnTo>
                      <a:pt x="0" y="1312"/>
                    </a:lnTo>
                    <a:lnTo>
                      <a:pt x="3" y="1418"/>
                    </a:lnTo>
                    <a:lnTo>
                      <a:pt x="7" y="1508"/>
                    </a:lnTo>
                    <a:lnTo>
                      <a:pt x="12" y="1582"/>
                    </a:lnTo>
                    <a:lnTo>
                      <a:pt x="16" y="1634"/>
                    </a:lnTo>
                    <a:lnTo>
                      <a:pt x="18" y="1663"/>
                    </a:lnTo>
                    <a:lnTo>
                      <a:pt x="27" y="1665"/>
                    </a:lnTo>
                    <a:lnTo>
                      <a:pt x="57" y="1674"/>
                    </a:lnTo>
                    <a:lnTo>
                      <a:pt x="97" y="1683"/>
                    </a:lnTo>
                    <a:lnTo>
                      <a:pt x="147" y="1697"/>
                    </a:lnTo>
                    <a:lnTo>
                      <a:pt x="203" y="1708"/>
                    </a:lnTo>
                    <a:lnTo>
                      <a:pt x="261" y="1717"/>
                    </a:lnTo>
                    <a:lnTo>
                      <a:pt x="315" y="1724"/>
                    </a:lnTo>
                    <a:lnTo>
                      <a:pt x="363" y="1724"/>
                    </a:lnTo>
                    <a:lnTo>
                      <a:pt x="381" y="1372"/>
                    </a:lnTo>
                    <a:lnTo>
                      <a:pt x="444" y="1719"/>
                    </a:lnTo>
                    <a:lnTo>
                      <a:pt x="446" y="1719"/>
                    </a:lnTo>
                    <a:lnTo>
                      <a:pt x="455" y="1719"/>
                    </a:lnTo>
                    <a:lnTo>
                      <a:pt x="466" y="1719"/>
                    </a:lnTo>
                    <a:lnTo>
                      <a:pt x="482" y="1721"/>
                    </a:lnTo>
                    <a:lnTo>
                      <a:pt x="502" y="1721"/>
                    </a:lnTo>
                    <a:lnTo>
                      <a:pt x="527" y="1721"/>
                    </a:lnTo>
                    <a:lnTo>
                      <a:pt x="554" y="1719"/>
                    </a:lnTo>
                    <a:lnTo>
                      <a:pt x="583" y="1717"/>
                    </a:lnTo>
                    <a:lnTo>
                      <a:pt x="615" y="1715"/>
                    </a:lnTo>
                    <a:lnTo>
                      <a:pt x="651" y="1710"/>
                    </a:lnTo>
                    <a:lnTo>
                      <a:pt x="684" y="1706"/>
                    </a:lnTo>
                    <a:lnTo>
                      <a:pt x="723" y="1699"/>
                    </a:lnTo>
                    <a:lnTo>
                      <a:pt x="761" y="1690"/>
                    </a:lnTo>
                    <a:lnTo>
                      <a:pt x="799" y="1679"/>
                    </a:lnTo>
                    <a:lnTo>
                      <a:pt x="840" y="1667"/>
                    </a:lnTo>
                    <a:lnTo>
                      <a:pt x="878" y="1652"/>
                    </a:lnTo>
                    <a:lnTo>
                      <a:pt x="869" y="1618"/>
                    </a:lnTo>
                    <a:lnTo>
                      <a:pt x="846" y="1526"/>
                    </a:lnTo>
                    <a:lnTo>
                      <a:pt x="813" y="1391"/>
                    </a:lnTo>
                    <a:lnTo>
                      <a:pt x="774" y="1233"/>
                    </a:lnTo>
                    <a:lnTo>
                      <a:pt x="738" y="1066"/>
                    </a:lnTo>
                    <a:lnTo>
                      <a:pt x="707" y="911"/>
                    </a:lnTo>
                    <a:lnTo>
                      <a:pt x="687" y="778"/>
                    </a:lnTo>
                    <a:lnTo>
                      <a:pt x="682" y="691"/>
                    </a:lnTo>
                    <a:lnTo>
                      <a:pt x="700" y="623"/>
                    </a:lnTo>
                    <a:lnTo>
                      <a:pt x="741" y="542"/>
                    </a:lnTo>
                    <a:lnTo>
                      <a:pt x="792" y="459"/>
                    </a:lnTo>
                    <a:lnTo>
                      <a:pt x="853" y="375"/>
                    </a:lnTo>
                    <a:lnTo>
                      <a:pt x="912" y="301"/>
                    </a:lnTo>
                    <a:lnTo>
                      <a:pt x="961" y="240"/>
                    </a:lnTo>
                    <a:lnTo>
                      <a:pt x="997" y="200"/>
                    </a:lnTo>
                    <a:lnTo>
                      <a:pt x="1011" y="18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auto">
              <a:xfrm>
                <a:off x="300" y="961"/>
                <a:ext cx="760" cy="1601"/>
              </a:xfrm>
              <a:custGeom>
                <a:avLst/>
                <a:gdLst>
                  <a:gd name="T0" fmla="*/ 751 w 760"/>
                  <a:gd name="T1" fmla="*/ 27 h 1601"/>
                  <a:gd name="T2" fmla="*/ 695 w 760"/>
                  <a:gd name="T3" fmla="*/ 59 h 1601"/>
                  <a:gd name="T4" fmla="*/ 614 w 760"/>
                  <a:gd name="T5" fmla="*/ 131 h 1601"/>
                  <a:gd name="T6" fmla="*/ 542 w 760"/>
                  <a:gd name="T7" fmla="*/ 250 h 1601"/>
                  <a:gd name="T8" fmla="*/ 515 w 760"/>
                  <a:gd name="T9" fmla="*/ 338 h 1601"/>
                  <a:gd name="T10" fmla="*/ 490 w 760"/>
                  <a:gd name="T11" fmla="*/ 379 h 1601"/>
                  <a:gd name="T12" fmla="*/ 454 w 760"/>
                  <a:gd name="T13" fmla="*/ 457 h 1601"/>
                  <a:gd name="T14" fmla="*/ 421 w 760"/>
                  <a:gd name="T15" fmla="*/ 565 h 1601"/>
                  <a:gd name="T16" fmla="*/ 403 w 760"/>
                  <a:gd name="T17" fmla="*/ 694 h 1601"/>
                  <a:gd name="T18" fmla="*/ 412 w 760"/>
                  <a:gd name="T19" fmla="*/ 835 h 1601"/>
                  <a:gd name="T20" fmla="*/ 466 w 760"/>
                  <a:gd name="T21" fmla="*/ 988 h 1601"/>
                  <a:gd name="T22" fmla="*/ 574 w 760"/>
                  <a:gd name="T23" fmla="*/ 1139 h 1601"/>
                  <a:gd name="T24" fmla="*/ 733 w 760"/>
                  <a:gd name="T25" fmla="*/ 1547 h 1601"/>
                  <a:gd name="T26" fmla="*/ 722 w 760"/>
                  <a:gd name="T27" fmla="*/ 1551 h 1601"/>
                  <a:gd name="T28" fmla="*/ 693 w 760"/>
                  <a:gd name="T29" fmla="*/ 1560 h 1601"/>
                  <a:gd name="T30" fmla="*/ 657 w 760"/>
                  <a:gd name="T31" fmla="*/ 1571 h 1601"/>
                  <a:gd name="T32" fmla="*/ 619 w 760"/>
                  <a:gd name="T33" fmla="*/ 1580 h 1601"/>
                  <a:gd name="T34" fmla="*/ 580 w 760"/>
                  <a:gd name="T35" fmla="*/ 1587 h 1601"/>
                  <a:gd name="T36" fmla="*/ 313 w 760"/>
                  <a:gd name="T37" fmla="*/ 1074 h 1601"/>
                  <a:gd name="T38" fmla="*/ 106 w 760"/>
                  <a:gd name="T39" fmla="*/ 1567 h 1601"/>
                  <a:gd name="T40" fmla="*/ 67 w 760"/>
                  <a:gd name="T41" fmla="*/ 1553 h 1601"/>
                  <a:gd name="T42" fmla="*/ 11 w 760"/>
                  <a:gd name="T43" fmla="*/ 1531 h 1601"/>
                  <a:gd name="T44" fmla="*/ 4 w 760"/>
                  <a:gd name="T45" fmla="*/ 1423 h 1601"/>
                  <a:gd name="T46" fmla="*/ 0 w 760"/>
                  <a:gd name="T47" fmla="*/ 1234 h 1601"/>
                  <a:gd name="T48" fmla="*/ 9 w 760"/>
                  <a:gd name="T49" fmla="*/ 991 h 1601"/>
                  <a:gd name="T50" fmla="*/ 40 w 760"/>
                  <a:gd name="T51" fmla="*/ 725 h 1601"/>
                  <a:gd name="T52" fmla="*/ 106 w 760"/>
                  <a:gd name="T53" fmla="*/ 464 h 1601"/>
                  <a:gd name="T54" fmla="*/ 216 w 760"/>
                  <a:gd name="T55" fmla="*/ 239 h 1601"/>
                  <a:gd name="T56" fmla="*/ 380 w 760"/>
                  <a:gd name="T57" fmla="*/ 72 h 1601"/>
                  <a:gd name="T58" fmla="*/ 493 w 760"/>
                  <a:gd name="T59" fmla="*/ 21 h 1601"/>
                  <a:gd name="T60" fmla="*/ 540 w 760"/>
                  <a:gd name="T61" fmla="*/ 9 h 1601"/>
                  <a:gd name="T62" fmla="*/ 621 w 760"/>
                  <a:gd name="T63" fmla="*/ 0 h 1601"/>
                  <a:gd name="T64" fmla="*/ 713 w 760"/>
                  <a:gd name="T65" fmla="*/ 7 h 16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0" h="1601">
                    <a:moveTo>
                      <a:pt x="760" y="23"/>
                    </a:moveTo>
                    <a:lnTo>
                      <a:pt x="751" y="27"/>
                    </a:lnTo>
                    <a:lnTo>
                      <a:pt x="729" y="39"/>
                    </a:lnTo>
                    <a:lnTo>
                      <a:pt x="695" y="59"/>
                    </a:lnTo>
                    <a:lnTo>
                      <a:pt x="655" y="88"/>
                    </a:lnTo>
                    <a:lnTo>
                      <a:pt x="614" y="131"/>
                    </a:lnTo>
                    <a:lnTo>
                      <a:pt x="574" y="185"/>
                    </a:lnTo>
                    <a:lnTo>
                      <a:pt x="542" y="250"/>
                    </a:lnTo>
                    <a:lnTo>
                      <a:pt x="520" y="331"/>
                    </a:lnTo>
                    <a:lnTo>
                      <a:pt x="515" y="338"/>
                    </a:lnTo>
                    <a:lnTo>
                      <a:pt x="506" y="354"/>
                    </a:lnTo>
                    <a:lnTo>
                      <a:pt x="490" y="379"/>
                    </a:lnTo>
                    <a:lnTo>
                      <a:pt x="475" y="415"/>
                    </a:lnTo>
                    <a:lnTo>
                      <a:pt x="454" y="457"/>
                    </a:lnTo>
                    <a:lnTo>
                      <a:pt x="436" y="507"/>
                    </a:lnTo>
                    <a:lnTo>
                      <a:pt x="421" y="565"/>
                    </a:lnTo>
                    <a:lnTo>
                      <a:pt x="409" y="626"/>
                    </a:lnTo>
                    <a:lnTo>
                      <a:pt x="403" y="694"/>
                    </a:lnTo>
                    <a:lnTo>
                      <a:pt x="403" y="763"/>
                    </a:lnTo>
                    <a:lnTo>
                      <a:pt x="412" y="835"/>
                    </a:lnTo>
                    <a:lnTo>
                      <a:pt x="432" y="912"/>
                    </a:lnTo>
                    <a:lnTo>
                      <a:pt x="466" y="988"/>
                    </a:lnTo>
                    <a:lnTo>
                      <a:pt x="511" y="1063"/>
                    </a:lnTo>
                    <a:lnTo>
                      <a:pt x="574" y="1139"/>
                    </a:lnTo>
                    <a:lnTo>
                      <a:pt x="652" y="1213"/>
                    </a:lnTo>
                    <a:lnTo>
                      <a:pt x="733" y="1547"/>
                    </a:lnTo>
                    <a:lnTo>
                      <a:pt x="731" y="1549"/>
                    </a:lnTo>
                    <a:lnTo>
                      <a:pt x="722" y="1551"/>
                    </a:lnTo>
                    <a:lnTo>
                      <a:pt x="709" y="1556"/>
                    </a:lnTo>
                    <a:lnTo>
                      <a:pt x="693" y="1560"/>
                    </a:lnTo>
                    <a:lnTo>
                      <a:pt x="675" y="1567"/>
                    </a:lnTo>
                    <a:lnTo>
                      <a:pt x="657" y="1571"/>
                    </a:lnTo>
                    <a:lnTo>
                      <a:pt x="637" y="1576"/>
                    </a:lnTo>
                    <a:lnTo>
                      <a:pt x="619" y="1580"/>
                    </a:lnTo>
                    <a:lnTo>
                      <a:pt x="594" y="1481"/>
                    </a:lnTo>
                    <a:lnTo>
                      <a:pt x="580" y="1587"/>
                    </a:lnTo>
                    <a:lnTo>
                      <a:pt x="452" y="1601"/>
                    </a:lnTo>
                    <a:lnTo>
                      <a:pt x="313" y="1074"/>
                    </a:lnTo>
                    <a:lnTo>
                      <a:pt x="241" y="1587"/>
                    </a:lnTo>
                    <a:lnTo>
                      <a:pt x="106" y="1567"/>
                    </a:lnTo>
                    <a:lnTo>
                      <a:pt x="94" y="1454"/>
                    </a:lnTo>
                    <a:lnTo>
                      <a:pt x="67" y="1553"/>
                    </a:lnTo>
                    <a:lnTo>
                      <a:pt x="13" y="1547"/>
                    </a:lnTo>
                    <a:lnTo>
                      <a:pt x="11" y="1531"/>
                    </a:lnTo>
                    <a:lnTo>
                      <a:pt x="9" y="1490"/>
                    </a:lnTo>
                    <a:lnTo>
                      <a:pt x="4" y="1423"/>
                    </a:lnTo>
                    <a:lnTo>
                      <a:pt x="2" y="1337"/>
                    </a:lnTo>
                    <a:lnTo>
                      <a:pt x="0" y="1234"/>
                    </a:lnTo>
                    <a:lnTo>
                      <a:pt x="2" y="1117"/>
                    </a:lnTo>
                    <a:lnTo>
                      <a:pt x="9" y="991"/>
                    </a:lnTo>
                    <a:lnTo>
                      <a:pt x="20" y="860"/>
                    </a:lnTo>
                    <a:lnTo>
                      <a:pt x="40" y="725"/>
                    </a:lnTo>
                    <a:lnTo>
                      <a:pt x="67" y="592"/>
                    </a:lnTo>
                    <a:lnTo>
                      <a:pt x="106" y="464"/>
                    </a:lnTo>
                    <a:lnTo>
                      <a:pt x="153" y="345"/>
                    </a:lnTo>
                    <a:lnTo>
                      <a:pt x="216" y="239"/>
                    </a:lnTo>
                    <a:lnTo>
                      <a:pt x="290" y="147"/>
                    </a:lnTo>
                    <a:lnTo>
                      <a:pt x="380" y="72"/>
                    </a:lnTo>
                    <a:lnTo>
                      <a:pt x="486" y="23"/>
                    </a:lnTo>
                    <a:lnTo>
                      <a:pt x="493" y="21"/>
                    </a:lnTo>
                    <a:lnTo>
                      <a:pt x="511" y="16"/>
                    </a:lnTo>
                    <a:lnTo>
                      <a:pt x="540" y="9"/>
                    </a:lnTo>
                    <a:lnTo>
                      <a:pt x="578" y="3"/>
                    </a:lnTo>
                    <a:lnTo>
                      <a:pt x="621" y="0"/>
                    </a:lnTo>
                    <a:lnTo>
                      <a:pt x="666" y="0"/>
                    </a:lnTo>
                    <a:lnTo>
                      <a:pt x="713" y="7"/>
                    </a:lnTo>
                    <a:lnTo>
                      <a:pt x="760" y="23"/>
                    </a:lnTo>
                    <a:close/>
                  </a:path>
                </a:pathLst>
              </a:custGeom>
              <a:solidFill>
                <a:srgbClr val="C98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auto">
              <a:xfrm>
                <a:off x="1999" y="2476"/>
                <a:ext cx="621" cy="421"/>
              </a:xfrm>
              <a:custGeom>
                <a:avLst/>
                <a:gdLst>
                  <a:gd name="T0" fmla="*/ 497 w 621"/>
                  <a:gd name="T1" fmla="*/ 137 h 421"/>
                  <a:gd name="T2" fmla="*/ 493 w 621"/>
                  <a:gd name="T3" fmla="*/ 140 h 421"/>
                  <a:gd name="T4" fmla="*/ 477 w 621"/>
                  <a:gd name="T5" fmla="*/ 144 h 421"/>
                  <a:gd name="T6" fmla="*/ 452 w 621"/>
                  <a:gd name="T7" fmla="*/ 146 h 421"/>
                  <a:gd name="T8" fmla="*/ 416 w 621"/>
                  <a:gd name="T9" fmla="*/ 144 h 421"/>
                  <a:gd name="T10" fmla="*/ 369 w 621"/>
                  <a:gd name="T11" fmla="*/ 133 h 421"/>
                  <a:gd name="T12" fmla="*/ 308 w 621"/>
                  <a:gd name="T13" fmla="*/ 106 h 421"/>
                  <a:gd name="T14" fmla="*/ 236 w 621"/>
                  <a:gd name="T15" fmla="*/ 63 h 421"/>
                  <a:gd name="T16" fmla="*/ 151 w 621"/>
                  <a:gd name="T17" fmla="*/ 0 h 421"/>
                  <a:gd name="T18" fmla="*/ 146 w 621"/>
                  <a:gd name="T19" fmla="*/ 0 h 421"/>
                  <a:gd name="T20" fmla="*/ 133 w 621"/>
                  <a:gd name="T21" fmla="*/ 0 h 421"/>
                  <a:gd name="T22" fmla="*/ 112 w 621"/>
                  <a:gd name="T23" fmla="*/ 7 h 421"/>
                  <a:gd name="T24" fmla="*/ 90 w 621"/>
                  <a:gd name="T25" fmla="*/ 16 h 421"/>
                  <a:gd name="T26" fmla="*/ 65 w 621"/>
                  <a:gd name="T27" fmla="*/ 36 h 421"/>
                  <a:gd name="T28" fmla="*/ 40 w 621"/>
                  <a:gd name="T29" fmla="*/ 65 h 421"/>
                  <a:gd name="T30" fmla="*/ 20 w 621"/>
                  <a:gd name="T31" fmla="*/ 106 h 421"/>
                  <a:gd name="T32" fmla="*/ 4 w 621"/>
                  <a:gd name="T33" fmla="*/ 164 h 421"/>
                  <a:gd name="T34" fmla="*/ 0 w 621"/>
                  <a:gd name="T35" fmla="*/ 225 h 421"/>
                  <a:gd name="T36" fmla="*/ 4 w 621"/>
                  <a:gd name="T37" fmla="*/ 275 h 421"/>
                  <a:gd name="T38" fmla="*/ 20 w 621"/>
                  <a:gd name="T39" fmla="*/ 317 h 421"/>
                  <a:gd name="T40" fmla="*/ 47 w 621"/>
                  <a:gd name="T41" fmla="*/ 351 h 421"/>
                  <a:gd name="T42" fmla="*/ 79 w 621"/>
                  <a:gd name="T43" fmla="*/ 376 h 421"/>
                  <a:gd name="T44" fmla="*/ 117 w 621"/>
                  <a:gd name="T45" fmla="*/ 396 h 421"/>
                  <a:gd name="T46" fmla="*/ 162 w 621"/>
                  <a:gd name="T47" fmla="*/ 410 h 421"/>
                  <a:gd name="T48" fmla="*/ 209 w 621"/>
                  <a:gd name="T49" fmla="*/ 419 h 421"/>
                  <a:gd name="T50" fmla="*/ 236 w 621"/>
                  <a:gd name="T51" fmla="*/ 421 h 421"/>
                  <a:gd name="T52" fmla="*/ 265 w 621"/>
                  <a:gd name="T53" fmla="*/ 421 h 421"/>
                  <a:gd name="T54" fmla="*/ 295 w 621"/>
                  <a:gd name="T55" fmla="*/ 419 h 421"/>
                  <a:gd name="T56" fmla="*/ 328 w 621"/>
                  <a:gd name="T57" fmla="*/ 414 h 421"/>
                  <a:gd name="T58" fmla="*/ 360 w 621"/>
                  <a:gd name="T59" fmla="*/ 410 h 421"/>
                  <a:gd name="T60" fmla="*/ 394 w 621"/>
                  <a:gd name="T61" fmla="*/ 403 h 421"/>
                  <a:gd name="T62" fmla="*/ 428 w 621"/>
                  <a:gd name="T63" fmla="*/ 396 h 421"/>
                  <a:gd name="T64" fmla="*/ 459 w 621"/>
                  <a:gd name="T65" fmla="*/ 387 h 421"/>
                  <a:gd name="T66" fmla="*/ 491 w 621"/>
                  <a:gd name="T67" fmla="*/ 380 h 421"/>
                  <a:gd name="T68" fmla="*/ 520 w 621"/>
                  <a:gd name="T69" fmla="*/ 371 h 421"/>
                  <a:gd name="T70" fmla="*/ 545 w 621"/>
                  <a:gd name="T71" fmla="*/ 362 h 421"/>
                  <a:gd name="T72" fmla="*/ 569 w 621"/>
                  <a:gd name="T73" fmla="*/ 356 h 421"/>
                  <a:gd name="T74" fmla="*/ 590 w 621"/>
                  <a:gd name="T75" fmla="*/ 349 h 421"/>
                  <a:gd name="T76" fmla="*/ 605 w 621"/>
                  <a:gd name="T77" fmla="*/ 342 h 421"/>
                  <a:gd name="T78" fmla="*/ 614 w 621"/>
                  <a:gd name="T79" fmla="*/ 338 h 421"/>
                  <a:gd name="T80" fmla="*/ 621 w 621"/>
                  <a:gd name="T81" fmla="*/ 335 h 421"/>
                  <a:gd name="T82" fmla="*/ 614 w 621"/>
                  <a:gd name="T83" fmla="*/ 333 h 421"/>
                  <a:gd name="T84" fmla="*/ 594 w 621"/>
                  <a:gd name="T85" fmla="*/ 324 h 421"/>
                  <a:gd name="T86" fmla="*/ 569 w 621"/>
                  <a:gd name="T87" fmla="*/ 311 h 421"/>
                  <a:gd name="T88" fmla="*/ 540 w 621"/>
                  <a:gd name="T89" fmla="*/ 290 h 421"/>
                  <a:gd name="T90" fmla="*/ 515 w 621"/>
                  <a:gd name="T91" fmla="*/ 263 h 421"/>
                  <a:gd name="T92" fmla="*/ 495 w 621"/>
                  <a:gd name="T93" fmla="*/ 230 h 421"/>
                  <a:gd name="T94" fmla="*/ 488 w 621"/>
                  <a:gd name="T95" fmla="*/ 187 h 421"/>
                  <a:gd name="T96" fmla="*/ 497 w 621"/>
                  <a:gd name="T97" fmla="*/ 137 h 4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21" h="421">
                    <a:moveTo>
                      <a:pt x="497" y="137"/>
                    </a:moveTo>
                    <a:lnTo>
                      <a:pt x="493" y="140"/>
                    </a:lnTo>
                    <a:lnTo>
                      <a:pt x="477" y="144"/>
                    </a:lnTo>
                    <a:lnTo>
                      <a:pt x="452" y="146"/>
                    </a:lnTo>
                    <a:lnTo>
                      <a:pt x="416" y="144"/>
                    </a:lnTo>
                    <a:lnTo>
                      <a:pt x="369" y="133"/>
                    </a:lnTo>
                    <a:lnTo>
                      <a:pt x="308" y="106"/>
                    </a:lnTo>
                    <a:lnTo>
                      <a:pt x="236" y="63"/>
                    </a:lnTo>
                    <a:lnTo>
                      <a:pt x="151" y="0"/>
                    </a:lnTo>
                    <a:lnTo>
                      <a:pt x="146" y="0"/>
                    </a:lnTo>
                    <a:lnTo>
                      <a:pt x="133" y="0"/>
                    </a:lnTo>
                    <a:lnTo>
                      <a:pt x="112" y="7"/>
                    </a:lnTo>
                    <a:lnTo>
                      <a:pt x="90" y="16"/>
                    </a:lnTo>
                    <a:lnTo>
                      <a:pt x="65" y="36"/>
                    </a:lnTo>
                    <a:lnTo>
                      <a:pt x="40" y="65"/>
                    </a:lnTo>
                    <a:lnTo>
                      <a:pt x="20" y="106"/>
                    </a:lnTo>
                    <a:lnTo>
                      <a:pt x="4" y="164"/>
                    </a:lnTo>
                    <a:lnTo>
                      <a:pt x="0" y="225"/>
                    </a:lnTo>
                    <a:lnTo>
                      <a:pt x="4" y="275"/>
                    </a:lnTo>
                    <a:lnTo>
                      <a:pt x="20" y="317"/>
                    </a:lnTo>
                    <a:lnTo>
                      <a:pt x="47" y="351"/>
                    </a:lnTo>
                    <a:lnTo>
                      <a:pt x="79" y="376"/>
                    </a:lnTo>
                    <a:lnTo>
                      <a:pt x="117" y="396"/>
                    </a:lnTo>
                    <a:lnTo>
                      <a:pt x="162" y="410"/>
                    </a:lnTo>
                    <a:lnTo>
                      <a:pt x="209" y="419"/>
                    </a:lnTo>
                    <a:lnTo>
                      <a:pt x="236" y="421"/>
                    </a:lnTo>
                    <a:lnTo>
                      <a:pt x="265" y="421"/>
                    </a:lnTo>
                    <a:lnTo>
                      <a:pt x="295" y="419"/>
                    </a:lnTo>
                    <a:lnTo>
                      <a:pt x="328" y="414"/>
                    </a:lnTo>
                    <a:lnTo>
                      <a:pt x="360" y="410"/>
                    </a:lnTo>
                    <a:lnTo>
                      <a:pt x="394" y="403"/>
                    </a:lnTo>
                    <a:lnTo>
                      <a:pt x="428" y="396"/>
                    </a:lnTo>
                    <a:lnTo>
                      <a:pt x="459" y="387"/>
                    </a:lnTo>
                    <a:lnTo>
                      <a:pt x="491" y="380"/>
                    </a:lnTo>
                    <a:lnTo>
                      <a:pt x="520" y="371"/>
                    </a:lnTo>
                    <a:lnTo>
                      <a:pt x="545" y="362"/>
                    </a:lnTo>
                    <a:lnTo>
                      <a:pt x="569" y="356"/>
                    </a:lnTo>
                    <a:lnTo>
                      <a:pt x="590" y="349"/>
                    </a:lnTo>
                    <a:lnTo>
                      <a:pt x="605" y="342"/>
                    </a:lnTo>
                    <a:lnTo>
                      <a:pt x="614" y="338"/>
                    </a:lnTo>
                    <a:lnTo>
                      <a:pt x="621" y="335"/>
                    </a:lnTo>
                    <a:lnTo>
                      <a:pt x="614" y="333"/>
                    </a:lnTo>
                    <a:lnTo>
                      <a:pt x="594" y="324"/>
                    </a:lnTo>
                    <a:lnTo>
                      <a:pt x="569" y="311"/>
                    </a:lnTo>
                    <a:lnTo>
                      <a:pt x="540" y="290"/>
                    </a:lnTo>
                    <a:lnTo>
                      <a:pt x="515" y="263"/>
                    </a:lnTo>
                    <a:lnTo>
                      <a:pt x="495" y="230"/>
                    </a:lnTo>
                    <a:lnTo>
                      <a:pt x="488" y="187"/>
                    </a:lnTo>
                    <a:lnTo>
                      <a:pt x="497" y="13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auto">
              <a:xfrm>
                <a:off x="2064" y="2548"/>
                <a:ext cx="489" cy="306"/>
              </a:xfrm>
              <a:custGeom>
                <a:avLst/>
                <a:gdLst>
                  <a:gd name="T0" fmla="*/ 426 w 489"/>
                  <a:gd name="T1" fmla="*/ 117 h 306"/>
                  <a:gd name="T2" fmla="*/ 419 w 489"/>
                  <a:gd name="T3" fmla="*/ 119 h 306"/>
                  <a:gd name="T4" fmla="*/ 401 w 489"/>
                  <a:gd name="T5" fmla="*/ 124 h 306"/>
                  <a:gd name="T6" fmla="*/ 372 w 489"/>
                  <a:gd name="T7" fmla="*/ 126 h 306"/>
                  <a:gd name="T8" fmla="*/ 333 w 489"/>
                  <a:gd name="T9" fmla="*/ 124 h 306"/>
                  <a:gd name="T10" fmla="*/ 286 w 489"/>
                  <a:gd name="T11" fmla="*/ 113 h 306"/>
                  <a:gd name="T12" fmla="*/ 230 w 489"/>
                  <a:gd name="T13" fmla="*/ 92 h 306"/>
                  <a:gd name="T14" fmla="*/ 167 w 489"/>
                  <a:gd name="T15" fmla="*/ 56 h 306"/>
                  <a:gd name="T16" fmla="*/ 99 w 489"/>
                  <a:gd name="T17" fmla="*/ 5 h 306"/>
                  <a:gd name="T18" fmla="*/ 95 w 489"/>
                  <a:gd name="T19" fmla="*/ 2 h 306"/>
                  <a:gd name="T20" fmla="*/ 86 w 489"/>
                  <a:gd name="T21" fmla="*/ 0 h 306"/>
                  <a:gd name="T22" fmla="*/ 74 w 489"/>
                  <a:gd name="T23" fmla="*/ 0 h 306"/>
                  <a:gd name="T24" fmla="*/ 59 w 489"/>
                  <a:gd name="T25" fmla="*/ 2 h 306"/>
                  <a:gd name="T26" fmla="*/ 41 w 489"/>
                  <a:gd name="T27" fmla="*/ 11 h 306"/>
                  <a:gd name="T28" fmla="*/ 25 w 489"/>
                  <a:gd name="T29" fmla="*/ 29 h 306"/>
                  <a:gd name="T30" fmla="*/ 11 w 489"/>
                  <a:gd name="T31" fmla="*/ 59 h 306"/>
                  <a:gd name="T32" fmla="*/ 2 w 489"/>
                  <a:gd name="T33" fmla="*/ 101 h 306"/>
                  <a:gd name="T34" fmla="*/ 0 w 489"/>
                  <a:gd name="T35" fmla="*/ 149 h 306"/>
                  <a:gd name="T36" fmla="*/ 7 w 489"/>
                  <a:gd name="T37" fmla="*/ 187 h 306"/>
                  <a:gd name="T38" fmla="*/ 20 w 489"/>
                  <a:gd name="T39" fmla="*/ 221 h 306"/>
                  <a:gd name="T40" fmla="*/ 41 w 489"/>
                  <a:gd name="T41" fmla="*/ 245 h 306"/>
                  <a:gd name="T42" fmla="*/ 65 w 489"/>
                  <a:gd name="T43" fmla="*/ 268 h 306"/>
                  <a:gd name="T44" fmla="*/ 95 w 489"/>
                  <a:gd name="T45" fmla="*/ 284 h 306"/>
                  <a:gd name="T46" fmla="*/ 128 w 489"/>
                  <a:gd name="T47" fmla="*/ 295 h 306"/>
                  <a:gd name="T48" fmla="*/ 164 w 489"/>
                  <a:gd name="T49" fmla="*/ 304 h 306"/>
                  <a:gd name="T50" fmla="*/ 207 w 489"/>
                  <a:gd name="T51" fmla="*/ 306 h 306"/>
                  <a:gd name="T52" fmla="*/ 257 w 489"/>
                  <a:gd name="T53" fmla="*/ 302 h 306"/>
                  <a:gd name="T54" fmla="*/ 308 w 489"/>
                  <a:gd name="T55" fmla="*/ 293 h 306"/>
                  <a:gd name="T56" fmla="*/ 360 w 489"/>
                  <a:gd name="T57" fmla="*/ 279 h 306"/>
                  <a:gd name="T58" fmla="*/ 408 w 489"/>
                  <a:gd name="T59" fmla="*/ 266 h 306"/>
                  <a:gd name="T60" fmla="*/ 448 w 489"/>
                  <a:gd name="T61" fmla="*/ 252 h 306"/>
                  <a:gd name="T62" fmla="*/ 475 w 489"/>
                  <a:gd name="T63" fmla="*/ 241 h 306"/>
                  <a:gd name="T64" fmla="*/ 489 w 489"/>
                  <a:gd name="T65" fmla="*/ 234 h 306"/>
                  <a:gd name="T66" fmla="*/ 484 w 489"/>
                  <a:gd name="T67" fmla="*/ 234 h 306"/>
                  <a:gd name="T68" fmla="*/ 475 w 489"/>
                  <a:gd name="T69" fmla="*/ 232 h 306"/>
                  <a:gd name="T70" fmla="*/ 459 w 489"/>
                  <a:gd name="T71" fmla="*/ 225 h 306"/>
                  <a:gd name="T72" fmla="*/ 446 w 489"/>
                  <a:gd name="T73" fmla="*/ 216 h 306"/>
                  <a:gd name="T74" fmla="*/ 432 w 489"/>
                  <a:gd name="T75" fmla="*/ 203 h 306"/>
                  <a:gd name="T76" fmla="*/ 421 w 489"/>
                  <a:gd name="T77" fmla="*/ 182 h 306"/>
                  <a:gd name="T78" fmla="*/ 419 w 489"/>
                  <a:gd name="T79" fmla="*/ 153 h 306"/>
                  <a:gd name="T80" fmla="*/ 426 w 489"/>
                  <a:gd name="T81" fmla="*/ 117 h 3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489" h="306">
                    <a:moveTo>
                      <a:pt x="426" y="117"/>
                    </a:moveTo>
                    <a:lnTo>
                      <a:pt x="419" y="119"/>
                    </a:lnTo>
                    <a:lnTo>
                      <a:pt x="401" y="124"/>
                    </a:lnTo>
                    <a:lnTo>
                      <a:pt x="372" y="126"/>
                    </a:lnTo>
                    <a:lnTo>
                      <a:pt x="333" y="124"/>
                    </a:lnTo>
                    <a:lnTo>
                      <a:pt x="286" y="113"/>
                    </a:lnTo>
                    <a:lnTo>
                      <a:pt x="230" y="92"/>
                    </a:lnTo>
                    <a:lnTo>
                      <a:pt x="167" y="56"/>
                    </a:lnTo>
                    <a:lnTo>
                      <a:pt x="99" y="5"/>
                    </a:lnTo>
                    <a:lnTo>
                      <a:pt x="95" y="2"/>
                    </a:lnTo>
                    <a:lnTo>
                      <a:pt x="86" y="0"/>
                    </a:lnTo>
                    <a:lnTo>
                      <a:pt x="74" y="0"/>
                    </a:lnTo>
                    <a:lnTo>
                      <a:pt x="59" y="2"/>
                    </a:lnTo>
                    <a:lnTo>
                      <a:pt x="41" y="11"/>
                    </a:lnTo>
                    <a:lnTo>
                      <a:pt x="25" y="29"/>
                    </a:lnTo>
                    <a:lnTo>
                      <a:pt x="11" y="59"/>
                    </a:lnTo>
                    <a:lnTo>
                      <a:pt x="2" y="101"/>
                    </a:lnTo>
                    <a:lnTo>
                      <a:pt x="0" y="149"/>
                    </a:lnTo>
                    <a:lnTo>
                      <a:pt x="7" y="187"/>
                    </a:lnTo>
                    <a:lnTo>
                      <a:pt x="20" y="221"/>
                    </a:lnTo>
                    <a:lnTo>
                      <a:pt x="41" y="245"/>
                    </a:lnTo>
                    <a:lnTo>
                      <a:pt x="65" y="268"/>
                    </a:lnTo>
                    <a:lnTo>
                      <a:pt x="95" y="284"/>
                    </a:lnTo>
                    <a:lnTo>
                      <a:pt x="128" y="295"/>
                    </a:lnTo>
                    <a:lnTo>
                      <a:pt x="164" y="304"/>
                    </a:lnTo>
                    <a:lnTo>
                      <a:pt x="207" y="306"/>
                    </a:lnTo>
                    <a:lnTo>
                      <a:pt x="257" y="302"/>
                    </a:lnTo>
                    <a:lnTo>
                      <a:pt x="308" y="293"/>
                    </a:lnTo>
                    <a:lnTo>
                      <a:pt x="360" y="279"/>
                    </a:lnTo>
                    <a:lnTo>
                      <a:pt x="408" y="266"/>
                    </a:lnTo>
                    <a:lnTo>
                      <a:pt x="448" y="252"/>
                    </a:lnTo>
                    <a:lnTo>
                      <a:pt x="475" y="241"/>
                    </a:lnTo>
                    <a:lnTo>
                      <a:pt x="489" y="234"/>
                    </a:lnTo>
                    <a:lnTo>
                      <a:pt x="484" y="234"/>
                    </a:lnTo>
                    <a:lnTo>
                      <a:pt x="475" y="232"/>
                    </a:lnTo>
                    <a:lnTo>
                      <a:pt x="459" y="225"/>
                    </a:lnTo>
                    <a:lnTo>
                      <a:pt x="446" y="216"/>
                    </a:lnTo>
                    <a:lnTo>
                      <a:pt x="432" y="203"/>
                    </a:lnTo>
                    <a:lnTo>
                      <a:pt x="421" y="182"/>
                    </a:lnTo>
                    <a:lnTo>
                      <a:pt x="419" y="153"/>
                    </a:lnTo>
                    <a:lnTo>
                      <a:pt x="426" y="117"/>
                    </a:lnTo>
                    <a:close/>
                  </a:path>
                </a:pathLst>
              </a:custGeom>
              <a:solidFill>
                <a:srgbClr val="6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auto">
              <a:xfrm>
                <a:off x="912" y="2460"/>
                <a:ext cx="686" cy="711"/>
              </a:xfrm>
              <a:custGeom>
                <a:avLst/>
                <a:gdLst>
                  <a:gd name="T0" fmla="*/ 229 w 686"/>
                  <a:gd name="T1" fmla="*/ 711 h 711"/>
                  <a:gd name="T2" fmla="*/ 229 w 686"/>
                  <a:gd name="T3" fmla="*/ 705 h 711"/>
                  <a:gd name="T4" fmla="*/ 234 w 686"/>
                  <a:gd name="T5" fmla="*/ 689 h 711"/>
                  <a:gd name="T6" fmla="*/ 247 w 686"/>
                  <a:gd name="T7" fmla="*/ 664 h 711"/>
                  <a:gd name="T8" fmla="*/ 270 w 686"/>
                  <a:gd name="T9" fmla="*/ 633 h 711"/>
                  <a:gd name="T10" fmla="*/ 306 w 686"/>
                  <a:gd name="T11" fmla="*/ 597 h 711"/>
                  <a:gd name="T12" fmla="*/ 360 w 686"/>
                  <a:gd name="T13" fmla="*/ 556 h 711"/>
                  <a:gd name="T14" fmla="*/ 437 w 686"/>
                  <a:gd name="T15" fmla="*/ 516 h 711"/>
                  <a:gd name="T16" fmla="*/ 536 w 686"/>
                  <a:gd name="T17" fmla="*/ 477 h 711"/>
                  <a:gd name="T18" fmla="*/ 547 w 686"/>
                  <a:gd name="T19" fmla="*/ 464 h 711"/>
                  <a:gd name="T20" fmla="*/ 572 w 686"/>
                  <a:gd name="T21" fmla="*/ 426 h 711"/>
                  <a:gd name="T22" fmla="*/ 605 w 686"/>
                  <a:gd name="T23" fmla="*/ 369 h 711"/>
                  <a:gd name="T24" fmla="*/ 641 w 686"/>
                  <a:gd name="T25" fmla="*/ 300 h 711"/>
                  <a:gd name="T26" fmla="*/ 671 w 686"/>
                  <a:gd name="T27" fmla="*/ 225 h 711"/>
                  <a:gd name="T28" fmla="*/ 686 w 686"/>
                  <a:gd name="T29" fmla="*/ 153 h 711"/>
                  <a:gd name="T30" fmla="*/ 682 w 686"/>
                  <a:gd name="T31" fmla="*/ 86 h 711"/>
                  <a:gd name="T32" fmla="*/ 648 w 686"/>
                  <a:gd name="T33" fmla="*/ 32 h 711"/>
                  <a:gd name="T34" fmla="*/ 621 w 686"/>
                  <a:gd name="T35" fmla="*/ 14 h 711"/>
                  <a:gd name="T36" fmla="*/ 592 w 686"/>
                  <a:gd name="T37" fmla="*/ 3 h 711"/>
                  <a:gd name="T38" fmla="*/ 558 w 686"/>
                  <a:gd name="T39" fmla="*/ 0 h 711"/>
                  <a:gd name="T40" fmla="*/ 522 w 686"/>
                  <a:gd name="T41" fmla="*/ 5 h 711"/>
                  <a:gd name="T42" fmla="*/ 486 w 686"/>
                  <a:gd name="T43" fmla="*/ 16 h 711"/>
                  <a:gd name="T44" fmla="*/ 446 w 686"/>
                  <a:gd name="T45" fmla="*/ 32 h 711"/>
                  <a:gd name="T46" fmla="*/ 407 w 686"/>
                  <a:gd name="T47" fmla="*/ 52 h 711"/>
                  <a:gd name="T48" fmla="*/ 369 w 686"/>
                  <a:gd name="T49" fmla="*/ 77 h 711"/>
                  <a:gd name="T50" fmla="*/ 328 w 686"/>
                  <a:gd name="T51" fmla="*/ 106 h 711"/>
                  <a:gd name="T52" fmla="*/ 292 w 686"/>
                  <a:gd name="T53" fmla="*/ 135 h 711"/>
                  <a:gd name="T54" fmla="*/ 256 w 686"/>
                  <a:gd name="T55" fmla="*/ 167 h 711"/>
                  <a:gd name="T56" fmla="*/ 223 w 686"/>
                  <a:gd name="T57" fmla="*/ 201 h 711"/>
                  <a:gd name="T58" fmla="*/ 193 w 686"/>
                  <a:gd name="T59" fmla="*/ 232 h 711"/>
                  <a:gd name="T60" fmla="*/ 166 w 686"/>
                  <a:gd name="T61" fmla="*/ 266 h 711"/>
                  <a:gd name="T62" fmla="*/ 146 w 686"/>
                  <a:gd name="T63" fmla="*/ 295 h 711"/>
                  <a:gd name="T64" fmla="*/ 128 w 686"/>
                  <a:gd name="T65" fmla="*/ 324 h 711"/>
                  <a:gd name="T66" fmla="*/ 106 w 686"/>
                  <a:gd name="T67" fmla="*/ 374 h 711"/>
                  <a:gd name="T68" fmla="*/ 81 w 686"/>
                  <a:gd name="T69" fmla="*/ 430 h 711"/>
                  <a:gd name="T70" fmla="*/ 61 w 686"/>
                  <a:gd name="T71" fmla="*/ 489 h 711"/>
                  <a:gd name="T72" fmla="*/ 40 w 686"/>
                  <a:gd name="T73" fmla="*/ 547 h 711"/>
                  <a:gd name="T74" fmla="*/ 25 w 686"/>
                  <a:gd name="T75" fmla="*/ 601 h 711"/>
                  <a:gd name="T76" fmla="*/ 11 w 686"/>
                  <a:gd name="T77" fmla="*/ 648 h 711"/>
                  <a:gd name="T78" fmla="*/ 2 w 686"/>
                  <a:gd name="T79" fmla="*/ 680 h 711"/>
                  <a:gd name="T80" fmla="*/ 0 w 686"/>
                  <a:gd name="T81" fmla="*/ 698 h 711"/>
                  <a:gd name="T82" fmla="*/ 7 w 686"/>
                  <a:gd name="T83" fmla="*/ 693 h 711"/>
                  <a:gd name="T84" fmla="*/ 22 w 686"/>
                  <a:gd name="T85" fmla="*/ 682 h 711"/>
                  <a:gd name="T86" fmla="*/ 47 w 686"/>
                  <a:gd name="T87" fmla="*/ 671 h 711"/>
                  <a:gd name="T88" fmla="*/ 79 w 686"/>
                  <a:gd name="T89" fmla="*/ 660 h 711"/>
                  <a:gd name="T90" fmla="*/ 115 w 686"/>
                  <a:gd name="T91" fmla="*/ 655 h 711"/>
                  <a:gd name="T92" fmla="*/ 153 w 686"/>
                  <a:gd name="T93" fmla="*/ 660 h 711"/>
                  <a:gd name="T94" fmla="*/ 193 w 686"/>
                  <a:gd name="T95" fmla="*/ 678 h 711"/>
                  <a:gd name="T96" fmla="*/ 229 w 686"/>
                  <a:gd name="T97" fmla="*/ 711 h 7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86" h="711">
                    <a:moveTo>
                      <a:pt x="229" y="711"/>
                    </a:moveTo>
                    <a:lnTo>
                      <a:pt x="229" y="705"/>
                    </a:lnTo>
                    <a:lnTo>
                      <a:pt x="234" y="689"/>
                    </a:lnTo>
                    <a:lnTo>
                      <a:pt x="247" y="664"/>
                    </a:lnTo>
                    <a:lnTo>
                      <a:pt x="270" y="633"/>
                    </a:lnTo>
                    <a:lnTo>
                      <a:pt x="306" y="597"/>
                    </a:lnTo>
                    <a:lnTo>
                      <a:pt x="360" y="556"/>
                    </a:lnTo>
                    <a:lnTo>
                      <a:pt x="437" y="516"/>
                    </a:lnTo>
                    <a:lnTo>
                      <a:pt x="536" y="477"/>
                    </a:lnTo>
                    <a:lnTo>
                      <a:pt x="547" y="464"/>
                    </a:lnTo>
                    <a:lnTo>
                      <a:pt x="572" y="426"/>
                    </a:lnTo>
                    <a:lnTo>
                      <a:pt x="605" y="369"/>
                    </a:lnTo>
                    <a:lnTo>
                      <a:pt x="641" y="300"/>
                    </a:lnTo>
                    <a:lnTo>
                      <a:pt x="671" y="225"/>
                    </a:lnTo>
                    <a:lnTo>
                      <a:pt x="686" y="153"/>
                    </a:lnTo>
                    <a:lnTo>
                      <a:pt x="682" y="86"/>
                    </a:lnTo>
                    <a:lnTo>
                      <a:pt x="648" y="32"/>
                    </a:lnTo>
                    <a:lnTo>
                      <a:pt x="621" y="14"/>
                    </a:lnTo>
                    <a:lnTo>
                      <a:pt x="592" y="3"/>
                    </a:lnTo>
                    <a:lnTo>
                      <a:pt x="558" y="0"/>
                    </a:lnTo>
                    <a:lnTo>
                      <a:pt x="522" y="5"/>
                    </a:lnTo>
                    <a:lnTo>
                      <a:pt x="486" y="16"/>
                    </a:lnTo>
                    <a:lnTo>
                      <a:pt x="446" y="32"/>
                    </a:lnTo>
                    <a:lnTo>
                      <a:pt x="407" y="52"/>
                    </a:lnTo>
                    <a:lnTo>
                      <a:pt x="369" y="77"/>
                    </a:lnTo>
                    <a:lnTo>
                      <a:pt x="328" y="106"/>
                    </a:lnTo>
                    <a:lnTo>
                      <a:pt x="292" y="135"/>
                    </a:lnTo>
                    <a:lnTo>
                      <a:pt x="256" y="167"/>
                    </a:lnTo>
                    <a:lnTo>
                      <a:pt x="223" y="201"/>
                    </a:lnTo>
                    <a:lnTo>
                      <a:pt x="193" y="232"/>
                    </a:lnTo>
                    <a:lnTo>
                      <a:pt x="166" y="266"/>
                    </a:lnTo>
                    <a:lnTo>
                      <a:pt x="146" y="295"/>
                    </a:lnTo>
                    <a:lnTo>
                      <a:pt x="128" y="324"/>
                    </a:lnTo>
                    <a:lnTo>
                      <a:pt x="106" y="374"/>
                    </a:lnTo>
                    <a:lnTo>
                      <a:pt x="81" y="430"/>
                    </a:lnTo>
                    <a:lnTo>
                      <a:pt x="61" y="489"/>
                    </a:lnTo>
                    <a:lnTo>
                      <a:pt x="40" y="547"/>
                    </a:lnTo>
                    <a:lnTo>
                      <a:pt x="25" y="601"/>
                    </a:lnTo>
                    <a:lnTo>
                      <a:pt x="11" y="648"/>
                    </a:lnTo>
                    <a:lnTo>
                      <a:pt x="2" y="680"/>
                    </a:lnTo>
                    <a:lnTo>
                      <a:pt x="0" y="698"/>
                    </a:lnTo>
                    <a:lnTo>
                      <a:pt x="7" y="693"/>
                    </a:lnTo>
                    <a:lnTo>
                      <a:pt x="22" y="682"/>
                    </a:lnTo>
                    <a:lnTo>
                      <a:pt x="47" y="671"/>
                    </a:lnTo>
                    <a:lnTo>
                      <a:pt x="79" y="660"/>
                    </a:lnTo>
                    <a:lnTo>
                      <a:pt x="115" y="655"/>
                    </a:lnTo>
                    <a:lnTo>
                      <a:pt x="153" y="660"/>
                    </a:lnTo>
                    <a:lnTo>
                      <a:pt x="193" y="678"/>
                    </a:lnTo>
                    <a:lnTo>
                      <a:pt x="229" y="71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" name="Freeform 16"/>
              <p:cNvSpPr>
                <a:spLocks/>
              </p:cNvSpPr>
              <p:nvPr/>
            </p:nvSpPr>
            <p:spPr bwMode="auto">
              <a:xfrm>
                <a:off x="1175" y="2397"/>
                <a:ext cx="1130" cy="1677"/>
              </a:xfrm>
              <a:custGeom>
                <a:avLst/>
                <a:gdLst>
                  <a:gd name="T0" fmla="*/ 489 w 1130"/>
                  <a:gd name="T1" fmla="*/ 120 h 1677"/>
                  <a:gd name="T2" fmla="*/ 414 w 1130"/>
                  <a:gd name="T3" fmla="*/ 102 h 1677"/>
                  <a:gd name="T4" fmla="*/ 311 w 1130"/>
                  <a:gd name="T5" fmla="*/ 97 h 1677"/>
                  <a:gd name="T6" fmla="*/ 223 w 1130"/>
                  <a:gd name="T7" fmla="*/ 144 h 1677"/>
                  <a:gd name="T8" fmla="*/ 176 w 1130"/>
                  <a:gd name="T9" fmla="*/ 333 h 1677"/>
                  <a:gd name="T10" fmla="*/ 131 w 1130"/>
                  <a:gd name="T11" fmla="*/ 666 h 1677"/>
                  <a:gd name="T12" fmla="*/ 83 w 1130"/>
                  <a:gd name="T13" fmla="*/ 1038 h 1677"/>
                  <a:gd name="T14" fmla="*/ 32 w 1130"/>
                  <a:gd name="T15" fmla="*/ 1405 h 1677"/>
                  <a:gd name="T16" fmla="*/ 2 w 1130"/>
                  <a:gd name="T17" fmla="*/ 1582 h 1677"/>
                  <a:gd name="T18" fmla="*/ 2 w 1130"/>
                  <a:gd name="T19" fmla="*/ 1618 h 1677"/>
                  <a:gd name="T20" fmla="*/ 20 w 1130"/>
                  <a:gd name="T21" fmla="*/ 1661 h 1677"/>
                  <a:gd name="T22" fmla="*/ 74 w 1130"/>
                  <a:gd name="T23" fmla="*/ 1677 h 1677"/>
                  <a:gd name="T24" fmla="*/ 151 w 1130"/>
                  <a:gd name="T25" fmla="*/ 1652 h 1677"/>
                  <a:gd name="T26" fmla="*/ 216 w 1130"/>
                  <a:gd name="T27" fmla="*/ 1621 h 1677"/>
                  <a:gd name="T28" fmla="*/ 282 w 1130"/>
                  <a:gd name="T29" fmla="*/ 1580 h 1677"/>
                  <a:gd name="T30" fmla="*/ 349 w 1130"/>
                  <a:gd name="T31" fmla="*/ 1535 h 1677"/>
                  <a:gd name="T32" fmla="*/ 414 w 1130"/>
                  <a:gd name="T33" fmla="*/ 1479 h 1677"/>
                  <a:gd name="T34" fmla="*/ 477 w 1130"/>
                  <a:gd name="T35" fmla="*/ 1416 h 1677"/>
                  <a:gd name="T36" fmla="*/ 536 w 1130"/>
                  <a:gd name="T37" fmla="*/ 1342 h 1677"/>
                  <a:gd name="T38" fmla="*/ 588 w 1130"/>
                  <a:gd name="T39" fmla="*/ 1256 h 1677"/>
                  <a:gd name="T40" fmla="*/ 619 w 1130"/>
                  <a:gd name="T41" fmla="*/ 1220 h 1677"/>
                  <a:gd name="T42" fmla="*/ 673 w 1130"/>
                  <a:gd name="T43" fmla="*/ 1292 h 1677"/>
                  <a:gd name="T44" fmla="*/ 759 w 1130"/>
                  <a:gd name="T45" fmla="*/ 1411 h 1677"/>
                  <a:gd name="T46" fmla="*/ 853 w 1130"/>
                  <a:gd name="T47" fmla="*/ 1551 h 1677"/>
                  <a:gd name="T48" fmla="*/ 905 w 1130"/>
                  <a:gd name="T49" fmla="*/ 1625 h 1677"/>
                  <a:gd name="T50" fmla="*/ 945 w 1130"/>
                  <a:gd name="T51" fmla="*/ 1643 h 1677"/>
                  <a:gd name="T52" fmla="*/ 1006 w 1130"/>
                  <a:gd name="T53" fmla="*/ 1645 h 1677"/>
                  <a:gd name="T54" fmla="*/ 1069 w 1130"/>
                  <a:gd name="T55" fmla="*/ 1591 h 1677"/>
                  <a:gd name="T56" fmla="*/ 1112 w 1130"/>
                  <a:gd name="T57" fmla="*/ 1454 h 1677"/>
                  <a:gd name="T58" fmla="*/ 1130 w 1130"/>
                  <a:gd name="T59" fmla="*/ 1308 h 1677"/>
                  <a:gd name="T60" fmla="*/ 1121 w 1130"/>
                  <a:gd name="T61" fmla="*/ 1148 h 1677"/>
                  <a:gd name="T62" fmla="*/ 1083 w 1130"/>
                  <a:gd name="T63" fmla="*/ 950 h 1677"/>
                  <a:gd name="T64" fmla="*/ 1042 w 1130"/>
                  <a:gd name="T65" fmla="*/ 745 h 1677"/>
                  <a:gd name="T66" fmla="*/ 1053 w 1130"/>
                  <a:gd name="T67" fmla="*/ 520 h 1677"/>
                  <a:gd name="T68" fmla="*/ 1049 w 1130"/>
                  <a:gd name="T69" fmla="*/ 270 h 1677"/>
                  <a:gd name="T70" fmla="*/ 963 w 1130"/>
                  <a:gd name="T71" fmla="*/ 66 h 1677"/>
                  <a:gd name="T72" fmla="*/ 867 w 1130"/>
                  <a:gd name="T73" fmla="*/ 3 h 1677"/>
                  <a:gd name="T74" fmla="*/ 851 w 1130"/>
                  <a:gd name="T75" fmla="*/ 18 h 1677"/>
                  <a:gd name="T76" fmla="*/ 819 w 1130"/>
                  <a:gd name="T77" fmla="*/ 43 h 1677"/>
                  <a:gd name="T78" fmla="*/ 777 w 1130"/>
                  <a:gd name="T79" fmla="*/ 72 h 1677"/>
                  <a:gd name="T80" fmla="*/ 725 w 1130"/>
                  <a:gd name="T81" fmla="*/ 102 h 1677"/>
                  <a:gd name="T82" fmla="*/ 666 w 1130"/>
                  <a:gd name="T83" fmla="*/ 126 h 1677"/>
                  <a:gd name="T84" fmla="*/ 601 w 1130"/>
                  <a:gd name="T85" fmla="*/ 138 h 1677"/>
                  <a:gd name="T86" fmla="*/ 534 w 1130"/>
                  <a:gd name="T87" fmla="*/ 133 h 16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130" h="1677">
                    <a:moveTo>
                      <a:pt x="500" y="124"/>
                    </a:moveTo>
                    <a:lnTo>
                      <a:pt x="489" y="120"/>
                    </a:lnTo>
                    <a:lnTo>
                      <a:pt x="457" y="111"/>
                    </a:lnTo>
                    <a:lnTo>
                      <a:pt x="414" y="102"/>
                    </a:lnTo>
                    <a:lnTo>
                      <a:pt x="363" y="95"/>
                    </a:lnTo>
                    <a:lnTo>
                      <a:pt x="311" y="97"/>
                    </a:lnTo>
                    <a:lnTo>
                      <a:pt x="261" y="113"/>
                    </a:lnTo>
                    <a:lnTo>
                      <a:pt x="223" y="144"/>
                    </a:lnTo>
                    <a:lnTo>
                      <a:pt x="201" y="196"/>
                    </a:lnTo>
                    <a:lnTo>
                      <a:pt x="176" y="333"/>
                    </a:lnTo>
                    <a:lnTo>
                      <a:pt x="153" y="493"/>
                    </a:lnTo>
                    <a:lnTo>
                      <a:pt x="131" y="666"/>
                    </a:lnTo>
                    <a:lnTo>
                      <a:pt x="106" y="849"/>
                    </a:lnTo>
                    <a:lnTo>
                      <a:pt x="83" y="1038"/>
                    </a:lnTo>
                    <a:lnTo>
                      <a:pt x="56" y="1225"/>
                    </a:lnTo>
                    <a:lnTo>
                      <a:pt x="32" y="1405"/>
                    </a:lnTo>
                    <a:lnTo>
                      <a:pt x="2" y="1576"/>
                    </a:lnTo>
                    <a:lnTo>
                      <a:pt x="2" y="1582"/>
                    </a:lnTo>
                    <a:lnTo>
                      <a:pt x="0" y="1598"/>
                    </a:lnTo>
                    <a:lnTo>
                      <a:pt x="2" y="1618"/>
                    </a:lnTo>
                    <a:lnTo>
                      <a:pt x="9" y="1641"/>
                    </a:lnTo>
                    <a:lnTo>
                      <a:pt x="20" y="1661"/>
                    </a:lnTo>
                    <a:lnTo>
                      <a:pt x="43" y="1675"/>
                    </a:lnTo>
                    <a:lnTo>
                      <a:pt x="74" y="1677"/>
                    </a:lnTo>
                    <a:lnTo>
                      <a:pt x="120" y="1666"/>
                    </a:lnTo>
                    <a:lnTo>
                      <a:pt x="151" y="1652"/>
                    </a:lnTo>
                    <a:lnTo>
                      <a:pt x="183" y="1636"/>
                    </a:lnTo>
                    <a:lnTo>
                      <a:pt x="216" y="1621"/>
                    </a:lnTo>
                    <a:lnTo>
                      <a:pt x="248" y="1600"/>
                    </a:lnTo>
                    <a:lnTo>
                      <a:pt x="282" y="1580"/>
                    </a:lnTo>
                    <a:lnTo>
                      <a:pt x="315" y="1558"/>
                    </a:lnTo>
                    <a:lnTo>
                      <a:pt x="349" y="1535"/>
                    </a:lnTo>
                    <a:lnTo>
                      <a:pt x="381" y="1508"/>
                    </a:lnTo>
                    <a:lnTo>
                      <a:pt x="414" y="1479"/>
                    </a:lnTo>
                    <a:lnTo>
                      <a:pt x="446" y="1450"/>
                    </a:lnTo>
                    <a:lnTo>
                      <a:pt x="477" y="1416"/>
                    </a:lnTo>
                    <a:lnTo>
                      <a:pt x="507" y="1380"/>
                    </a:lnTo>
                    <a:lnTo>
                      <a:pt x="536" y="1342"/>
                    </a:lnTo>
                    <a:lnTo>
                      <a:pt x="563" y="1299"/>
                    </a:lnTo>
                    <a:lnTo>
                      <a:pt x="588" y="1256"/>
                    </a:lnTo>
                    <a:lnTo>
                      <a:pt x="612" y="1209"/>
                    </a:lnTo>
                    <a:lnTo>
                      <a:pt x="619" y="1220"/>
                    </a:lnTo>
                    <a:lnTo>
                      <a:pt x="642" y="1247"/>
                    </a:lnTo>
                    <a:lnTo>
                      <a:pt x="673" y="1292"/>
                    </a:lnTo>
                    <a:lnTo>
                      <a:pt x="714" y="1346"/>
                    </a:lnTo>
                    <a:lnTo>
                      <a:pt x="759" y="1411"/>
                    </a:lnTo>
                    <a:lnTo>
                      <a:pt x="806" y="1481"/>
                    </a:lnTo>
                    <a:lnTo>
                      <a:pt x="853" y="1551"/>
                    </a:lnTo>
                    <a:lnTo>
                      <a:pt x="898" y="1621"/>
                    </a:lnTo>
                    <a:lnTo>
                      <a:pt x="905" y="1625"/>
                    </a:lnTo>
                    <a:lnTo>
                      <a:pt x="921" y="1634"/>
                    </a:lnTo>
                    <a:lnTo>
                      <a:pt x="945" y="1643"/>
                    </a:lnTo>
                    <a:lnTo>
                      <a:pt x="975" y="1650"/>
                    </a:lnTo>
                    <a:lnTo>
                      <a:pt x="1006" y="1645"/>
                    </a:lnTo>
                    <a:lnTo>
                      <a:pt x="1040" y="1627"/>
                    </a:lnTo>
                    <a:lnTo>
                      <a:pt x="1069" y="1591"/>
                    </a:lnTo>
                    <a:lnTo>
                      <a:pt x="1094" y="1531"/>
                    </a:lnTo>
                    <a:lnTo>
                      <a:pt x="1112" y="1454"/>
                    </a:lnTo>
                    <a:lnTo>
                      <a:pt x="1125" y="1380"/>
                    </a:lnTo>
                    <a:lnTo>
                      <a:pt x="1130" y="1308"/>
                    </a:lnTo>
                    <a:lnTo>
                      <a:pt x="1130" y="1231"/>
                    </a:lnTo>
                    <a:lnTo>
                      <a:pt x="1121" y="1148"/>
                    </a:lnTo>
                    <a:lnTo>
                      <a:pt x="1105" y="1056"/>
                    </a:lnTo>
                    <a:lnTo>
                      <a:pt x="1083" y="950"/>
                    </a:lnTo>
                    <a:lnTo>
                      <a:pt x="1051" y="828"/>
                    </a:lnTo>
                    <a:lnTo>
                      <a:pt x="1042" y="745"/>
                    </a:lnTo>
                    <a:lnTo>
                      <a:pt x="1047" y="639"/>
                    </a:lnTo>
                    <a:lnTo>
                      <a:pt x="1053" y="520"/>
                    </a:lnTo>
                    <a:lnTo>
                      <a:pt x="1058" y="394"/>
                    </a:lnTo>
                    <a:lnTo>
                      <a:pt x="1049" y="270"/>
                    </a:lnTo>
                    <a:lnTo>
                      <a:pt x="1022" y="158"/>
                    </a:lnTo>
                    <a:lnTo>
                      <a:pt x="963" y="66"/>
                    </a:lnTo>
                    <a:lnTo>
                      <a:pt x="869" y="0"/>
                    </a:lnTo>
                    <a:lnTo>
                      <a:pt x="867" y="3"/>
                    </a:lnTo>
                    <a:lnTo>
                      <a:pt x="860" y="9"/>
                    </a:lnTo>
                    <a:lnTo>
                      <a:pt x="851" y="18"/>
                    </a:lnTo>
                    <a:lnTo>
                      <a:pt x="837" y="30"/>
                    </a:lnTo>
                    <a:lnTo>
                      <a:pt x="819" y="43"/>
                    </a:lnTo>
                    <a:lnTo>
                      <a:pt x="799" y="57"/>
                    </a:lnTo>
                    <a:lnTo>
                      <a:pt x="777" y="72"/>
                    </a:lnTo>
                    <a:lnTo>
                      <a:pt x="752" y="88"/>
                    </a:lnTo>
                    <a:lnTo>
                      <a:pt x="725" y="102"/>
                    </a:lnTo>
                    <a:lnTo>
                      <a:pt x="696" y="115"/>
                    </a:lnTo>
                    <a:lnTo>
                      <a:pt x="666" y="126"/>
                    </a:lnTo>
                    <a:lnTo>
                      <a:pt x="635" y="133"/>
                    </a:lnTo>
                    <a:lnTo>
                      <a:pt x="601" y="138"/>
                    </a:lnTo>
                    <a:lnTo>
                      <a:pt x="567" y="138"/>
                    </a:lnTo>
                    <a:lnTo>
                      <a:pt x="534" y="133"/>
                    </a:lnTo>
                    <a:lnTo>
                      <a:pt x="500" y="12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" name="Freeform 17"/>
              <p:cNvSpPr>
                <a:spLocks/>
              </p:cNvSpPr>
              <p:nvPr/>
            </p:nvSpPr>
            <p:spPr bwMode="auto">
              <a:xfrm>
                <a:off x="1382" y="2427"/>
                <a:ext cx="770" cy="650"/>
              </a:xfrm>
              <a:custGeom>
                <a:avLst/>
                <a:gdLst>
                  <a:gd name="T0" fmla="*/ 756 w 770"/>
                  <a:gd name="T1" fmla="*/ 560 h 650"/>
                  <a:gd name="T2" fmla="*/ 752 w 770"/>
                  <a:gd name="T3" fmla="*/ 562 h 650"/>
                  <a:gd name="T4" fmla="*/ 741 w 770"/>
                  <a:gd name="T5" fmla="*/ 567 h 650"/>
                  <a:gd name="T6" fmla="*/ 720 w 770"/>
                  <a:gd name="T7" fmla="*/ 573 h 650"/>
                  <a:gd name="T8" fmla="*/ 696 w 770"/>
                  <a:gd name="T9" fmla="*/ 585 h 650"/>
                  <a:gd name="T10" fmla="*/ 662 w 770"/>
                  <a:gd name="T11" fmla="*/ 594 h 650"/>
                  <a:gd name="T12" fmla="*/ 624 w 770"/>
                  <a:gd name="T13" fmla="*/ 605 h 650"/>
                  <a:gd name="T14" fmla="*/ 579 w 770"/>
                  <a:gd name="T15" fmla="*/ 616 h 650"/>
                  <a:gd name="T16" fmla="*/ 529 w 770"/>
                  <a:gd name="T17" fmla="*/ 627 h 650"/>
                  <a:gd name="T18" fmla="*/ 475 w 770"/>
                  <a:gd name="T19" fmla="*/ 636 h 650"/>
                  <a:gd name="T20" fmla="*/ 417 w 770"/>
                  <a:gd name="T21" fmla="*/ 643 h 650"/>
                  <a:gd name="T22" fmla="*/ 354 w 770"/>
                  <a:gd name="T23" fmla="*/ 648 h 650"/>
                  <a:gd name="T24" fmla="*/ 288 w 770"/>
                  <a:gd name="T25" fmla="*/ 650 h 650"/>
                  <a:gd name="T26" fmla="*/ 219 w 770"/>
                  <a:gd name="T27" fmla="*/ 645 h 650"/>
                  <a:gd name="T28" fmla="*/ 149 w 770"/>
                  <a:gd name="T29" fmla="*/ 639 h 650"/>
                  <a:gd name="T30" fmla="*/ 75 w 770"/>
                  <a:gd name="T31" fmla="*/ 625 h 650"/>
                  <a:gd name="T32" fmla="*/ 0 w 770"/>
                  <a:gd name="T33" fmla="*/ 607 h 650"/>
                  <a:gd name="T34" fmla="*/ 43 w 770"/>
                  <a:gd name="T35" fmla="*/ 141 h 650"/>
                  <a:gd name="T36" fmla="*/ 43 w 770"/>
                  <a:gd name="T37" fmla="*/ 137 h 650"/>
                  <a:gd name="T38" fmla="*/ 48 w 770"/>
                  <a:gd name="T39" fmla="*/ 123 h 650"/>
                  <a:gd name="T40" fmla="*/ 57 w 770"/>
                  <a:gd name="T41" fmla="*/ 103 h 650"/>
                  <a:gd name="T42" fmla="*/ 75 w 770"/>
                  <a:gd name="T43" fmla="*/ 81 h 650"/>
                  <a:gd name="T44" fmla="*/ 104 w 770"/>
                  <a:gd name="T45" fmla="*/ 56 h 650"/>
                  <a:gd name="T46" fmla="*/ 147 w 770"/>
                  <a:gd name="T47" fmla="*/ 33 h 650"/>
                  <a:gd name="T48" fmla="*/ 205 w 770"/>
                  <a:gd name="T49" fmla="*/ 18 h 650"/>
                  <a:gd name="T50" fmla="*/ 284 w 770"/>
                  <a:gd name="T51" fmla="*/ 6 h 650"/>
                  <a:gd name="T52" fmla="*/ 327 w 770"/>
                  <a:gd name="T53" fmla="*/ 4 h 650"/>
                  <a:gd name="T54" fmla="*/ 367 w 770"/>
                  <a:gd name="T55" fmla="*/ 2 h 650"/>
                  <a:gd name="T56" fmla="*/ 405 w 770"/>
                  <a:gd name="T57" fmla="*/ 0 h 650"/>
                  <a:gd name="T58" fmla="*/ 444 w 770"/>
                  <a:gd name="T59" fmla="*/ 0 h 650"/>
                  <a:gd name="T60" fmla="*/ 477 w 770"/>
                  <a:gd name="T61" fmla="*/ 0 h 650"/>
                  <a:gd name="T62" fmla="*/ 509 w 770"/>
                  <a:gd name="T63" fmla="*/ 2 h 650"/>
                  <a:gd name="T64" fmla="*/ 538 w 770"/>
                  <a:gd name="T65" fmla="*/ 6 h 650"/>
                  <a:gd name="T66" fmla="*/ 567 w 770"/>
                  <a:gd name="T67" fmla="*/ 11 h 650"/>
                  <a:gd name="T68" fmla="*/ 594 w 770"/>
                  <a:gd name="T69" fmla="*/ 20 h 650"/>
                  <a:gd name="T70" fmla="*/ 619 w 770"/>
                  <a:gd name="T71" fmla="*/ 31 h 650"/>
                  <a:gd name="T72" fmla="*/ 642 w 770"/>
                  <a:gd name="T73" fmla="*/ 42 h 650"/>
                  <a:gd name="T74" fmla="*/ 662 w 770"/>
                  <a:gd name="T75" fmla="*/ 58 h 650"/>
                  <a:gd name="T76" fmla="*/ 680 w 770"/>
                  <a:gd name="T77" fmla="*/ 78 h 650"/>
                  <a:gd name="T78" fmla="*/ 698 w 770"/>
                  <a:gd name="T79" fmla="*/ 101 h 650"/>
                  <a:gd name="T80" fmla="*/ 714 w 770"/>
                  <a:gd name="T81" fmla="*/ 128 h 650"/>
                  <a:gd name="T82" fmla="*/ 729 w 770"/>
                  <a:gd name="T83" fmla="*/ 157 h 650"/>
                  <a:gd name="T84" fmla="*/ 752 w 770"/>
                  <a:gd name="T85" fmla="*/ 225 h 650"/>
                  <a:gd name="T86" fmla="*/ 763 w 770"/>
                  <a:gd name="T87" fmla="*/ 292 h 650"/>
                  <a:gd name="T88" fmla="*/ 770 w 770"/>
                  <a:gd name="T89" fmla="*/ 360 h 650"/>
                  <a:gd name="T90" fmla="*/ 770 w 770"/>
                  <a:gd name="T91" fmla="*/ 423 h 650"/>
                  <a:gd name="T92" fmla="*/ 768 w 770"/>
                  <a:gd name="T93" fmla="*/ 477 h 650"/>
                  <a:gd name="T94" fmla="*/ 763 w 770"/>
                  <a:gd name="T95" fmla="*/ 522 h 650"/>
                  <a:gd name="T96" fmla="*/ 759 w 770"/>
                  <a:gd name="T97" fmla="*/ 549 h 650"/>
                  <a:gd name="T98" fmla="*/ 756 w 770"/>
                  <a:gd name="T99" fmla="*/ 560 h 6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770" h="650">
                    <a:moveTo>
                      <a:pt x="756" y="560"/>
                    </a:moveTo>
                    <a:lnTo>
                      <a:pt x="752" y="562"/>
                    </a:lnTo>
                    <a:lnTo>
                      <a:pt x="741" y="567"/>
                    </a:lnTo>
                    <a:lnTo>
                      <a:pt x="720" y="573"/>
                    </a:lnTo>
                    <a:lnTo>
                      <a:pt x="696" y="585"/>
                    </a:lnTo>
                    <a:lnTo>
                      <a:pt x="662" y="594"/>
                    </a:lnTo>
                    <a:lnTo>
                      <a:pt x="624" y="605"/>
                    </a:lnTo>
                    <a:lnTo>
                      <a:pt x="579" y="616"/>
                    </a:lnTo>
                    <a:lnTo>
                      <a:pt x="529" y="627"/>
                    </a:lnTo>
                    <a:lnTo>
                      <a:pt x="475" y="636"/>
                    </a:lnTo>
                    <a:lnTo>
                      <a:pt x="417" y="643"/>
                    </a:lnTo>
                    <a:lnTo>
                      <a:pt x="354" y="648"/>
                    </a:lnTo>
                    <a:lnTo>
                      <a:pt x="288" y="650"/>
                    </a:lnTo>
                    <a:lnTo>
                      <a:pt x="219" y="645"/>
                    </a:lnTo>
                    <a:lnTo>
                      <a:pt x="149" y="639"/>
                    </a:lnTo>
                    <a:lnTo>
                      <a:pt x="75" y="625"/>
                    </a:lnTo>
                    <a:lnTo>
                      <a:pt x="0" y="607"/>
                    </a:lnTo>
                    <a:lnTo>
                      <a:pt x="43" y="141"/>
                    </a:lnTo>
                    <a:lnTo>
                      <a:pt x="43" y="137"/>
                    </a:lnTo>
                    <a:lnTo>
                      <a:pt x="48" y="123"/>
                    </a:lnTo>
                    <a:lnTo>
                      <a:pt x="57" y="103"/>
                    </a:lnTo>
                    <a:lnTo>
                      <a:pt x="75" y="81"/>
                    </a:lnTo>
                    <a:lnTo>
                      <a:pt x="104" y="56"/>
                    </a:lnTo>
                    <a:lnTo>
                      <a:pt x="147" y="33"/>
                    </a:lnTo>
                    <a:lnTo>
                      <a:pt x="205" y="18"/>
                    </a:lnTo>
                    <a:lnTo>
                      <a:pt x="284" y="6"/>
                    </a:lnTo>
                    <a:lnTo>
                      <a:pt x="327" y="4"/>
                    </a:lnTo>
                    <a:lnTo>
                      <a:pt x="367" y="2"/>
                    </a:lnTo>
                    <a:lnTo>
                      <a:pt x="405" y="0"/>
                    </a:lnTo>
                    <a:lnTo>
                      <a:pt x="444" y="0"/>
                    </a:lnTo>
                    <a:lnTo>
                      <a:pt x="477" y="0"/>
                    </a:lnTo>
                    <a:lnTo>
                      <a:pt x="509" y="2"/>
                    </a:lnTo>
                    <a:lnTo>
                      <a:pt x="538" y="6"/>
                    </a:lnTo>
                    <a:lnTo>
                      <a:pt x="567" y="11"/>
                    </a:lnTo>
                    <a:lnTo>
                      <a:pt x="594" y="20"/>
                    </a:lnTo>
                    <a:lnTo>
                      <a:pt x="619" y="31"/>
                    </a:lnTo>
                    <a:lnTo>
                      <a:pt x="642" y="42"/>
                    </a:lnTo>
                    <a:lnTo>
                      <a:pt x="662" y="58"/>
                    </a:lnTo>
                    <a:lnTo>
                      <a:pt x="680" y="78"/>
                    </a:lnTo>
                    <a:lnTo>
                      <a:pt x="698" y="101"/>
                    </a:lnTo>
                    <a:lnTo>
                      <a:pt x="714" y="128"/>
                    </a:lnTo>
                    <a:lnTo>
                      <a:pt x="729" y="157"/>
                    </a:lnTo>
                    <a:lnTo>
                      <a:pt x="752" y="225"/>
                    </a:lnTo>
                    <a:lnTo>
                      <a:pt x="763" y="292"/>
                    </a:lnTo>
                    <a:lnTo>
                      <a:pt x="770" y="360"/>
                    </a:lnTo>
                    <a:lnTo>
                      <a:pt x="770" y="423"/>
                    </a:lnTo>
                    <a:lnTo>
                      <a:pt x="768" y="477"/>
                    </a:lnTo>
                    <a:lnTo>
                      <a:pt x="763" y="522"/>
                    </a:lnTo>
                    <a:lnTo>
                      <a:pt x="759" y="549"/>
                    </a:lnTo>
                    <a:lnTo>
                      <a:pt x="756" y="56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" name="Freeform 18"/>
              <p:cNvSpPr>
                <a:spLocks/>
              </p:cNvSpPr>
              <p:nvPr/>
            </p:nvSpPr>
            <p:spPr bwMode="auto">
              <a:xfrm>
                <a:off x="1141" y="3948"/>
                <a:ext cx="302" cy="234"/>
              </a:xfrm>
              <a:custGeom>
                <a:avLst/>
                <a:gdLst>
                  <a:gd name="T0" fmla="*/ 187 w 302"/>
                  <a:gd name="T1" fmla="*/ 22 h 234"/>
                  <a:gd name="T2" fmla="*/ 196 w 302"/>
                  <a:gd name="T3" fmla="*/ 29 h 234"/>
                  <a:gd name="T4" fmla="*/ 217 w 302"/>
                  <a:gd name="T5" fmla="*/ 52 h 234"/>
                  <a:gd name="T6" fmla="*/ 244 w 302"/>
                  <a:gd name="T7" fmla="*/ 81 h 234"/>
                  <a:gd name="T8" fmla="*/ 271 w 302"/>
                  <a:gd name="T9" fmla="*/ 117 h 234"/>
                  <a:gd name="T10" fmla="*/ 293 w 302"/>
                  <a:gd name="T11" fmla="*/ 153 h 234"/>
                  <a:gd name="T12" fmla="*/ 302 w 302"/>
                  <a:gd name="T13" fmla="*/ 187 h 234"/>
                  <a:gd name="T14" fmla="*/ 298 w 302"/>
                  <a:gd name="T15" fmla="*/ 216 h 234"/>
                  <a:gd name="T16" fmla="*/ 268 w 302"/>
                  <a:gd name="T17" fmla="*/ 234 h 234"/>
                  <a:gd name="T18" fmla="*/ 264 w 302"/>
                  <a:gd name="T19" fmla="*/ 234 h 234"/>
                  <a:gd name="T20" fmla="*/ 250 w 302"/>
                  <a:gd name="T21" fmla="*/ 232 h 234"/>
                  <a:gd name="T22" fmla="*/ 230 w 302"/>
                  <a:gd name="T23" fmla="*/ 232 h 234"/>
                  <a:gd name="T24" fmla="*/ 205 w 302"/>
                  <a:gd name="T25" fmla="*/ 227 h 234"/>
                  <a:gd name="T26" fmla="*/ 178 w 302"/>
                  <a:gd name="T27" fmla="*/ 223 h 234"/>
                  <a:gd name="T28" fmla="*/ 147 w 302"/>
                  <a:gd name="T29" fmla="*/ 216 h 234"/>
                  <a:gd name="T30" fmla="*/ 115 w 302"/>
                  <a:gd name="T31" fmla="*/ 209 h 234"/>
                  <a:gd name="T32" fmla="*/ 86 w 302"/>
                  <a:gd name="T33" fmla="*/ 198 h 234"/>
                  <a:gd name="T34" fmla="*/ 57 w 302"/>
                  <a:gd name="T35" fmla="*/ 187 h 234"/>
                  <a:gd name="T36" fmla="*/ 34 w 302"/>
                  <a:gd name="T37" fmla="*/ 173 h 234"/>
                  <a:gd name="T38" fmla="*/ 14 w 302"/>
                  <a:gd name="T39" fmla="*/ 155 h 234"/>
                  <a:gd name="T40" fmla="*/ 3 w 302"/>
                  <a:gd name="T41" fmla="*/ 135 h 234"/>
                  <a:gd name="T42" fmla="*/ 0 w 302"/>
                  <a:gd name="T43" fmla="*/ 112 h 234"/>
                  <a:gd name="T44" fmla="*/ 7 w 302"/>
                  <a:gd name="T45" fmla="*/ 85 h 234"/>
                  <a:gd name="T46" fmla="*/ 27 w 302"/>
                  <a:gd name="T47" fmla="*/ 56 h 234"/>
                  <a:gd name="T48" fmla="*/ 59 w 302"/>
                  <a:gd name="T49" fmla="*/ 22 h 234"/>
                  <a:gd name="T50" fmla="*/ 61 w 302"/>
                  <a:gd name="T51" fmla="*/ 20 h 234"/>
                  <a:gd name="T52" fmla="*/ 70 w 302"/>
                  <a:gd name="T53" fmla="*/ 16 h 234"/>
                  <a:gd name="T54" fmla="*/ 81 w 302"/>
                  <a:gd name="T55" fmla="*/ 9 h 234"/>
                  <a:gd name="T56" fmla="*/ 97 w 302"/>
                  <a:gd name="T57" fmla="*/ 2 h 234"/>
                  <a:gd name="T58" fmla="*/ 117 w 302"/>
                  <a:gd name="T59" fmla="*/ 0 h 234"/>
                  <a:gd name="T60" fmla="*/ 138 w 302"/>
                  <a:gd name="T61" fmla="*/ 0 h 234"/>
                  <a:gd name="T62" fmla="*/ 163 w 302"/>
                  <a:gd name="T63" fmla="*/ 7 h 234"/>
                  <a:gd name="T64" fmla="*/ 187 w 302"/>
                  <a:gd name="T65" fmla="*/ 22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2" h="234">
                    <a:moveTo>
                      <a:pt x="187" y="22"/>
                    </a:moveTo>
                    <a:lnTo>
                      <a:pt x="196" y="29"/>
                    </a:lnTo>
                    <a:lnTo>
                      <a:pt x="217" y="52"/>
                    </a:lnTo>
                    <a:lnTo>
                      <a:pt x="244" y="81"/>
                    </a:lnTo>
                    <a:lnTo>
                      <a:pt x="271" y="117"/>
                    </a:lnTo>
                    <a:lnTo>
                      <a:pt x="293" y="153"/>
                    </a:lnTo>
                    <a:lnTo>
                      <a:pt x="302" y="187"/>
                    </a:lnTo>
                    <a:lnTo>
                      <a:pt x="298" y="216"/>
                    </a:lnTo>
                    <a:lnTo>
                      <a:pt x="268" y="234"/>
                    </a:lnTo>
                    <a:lnTo>
                      <a:pt x="264" y="234"/>
                    </a:lnTo>
                    <a:lnTo>
                      <a:pt x="250" y="232"/>
                    </a:lnTo>
                    <a:lnTo>
                      <a:pt x="230" y="232"/>
                    </a:lnTo>
                    <a:lnTo>
                      <a:pt x="205" y="227"/>
                    </a:lnTo>
                    <a:lnTo>
                      <a:pt x="178" y="223"/>
                    </a:lnTo>
                    <a:lnTo>
                      <a:pt x="147" y="216"/>
                    </a:lnTo>
                    <a:lnTo>
                      <a:pt x="115" y="209"/>
                    </a:lnTo>
                    <a:lnTo>
                      <a:pt x="86" y="198"/>
                    </a:lnTo>
                    <a:lnTo>
                      <a:pt x="57" y="187"/>
                    </a:lnTo>
                    <a:lnTo>
                      <a:pt x="34" y="173"/>
                    </a:lnTo>
                    <a:lnTo>
                      <a:pt x="14" y="155"/>
                    </a:lnTo>
                    <a:lnTo>
                      <a:pt x="3" y="135"/>
                    </a:lnTo>
                    <a:lnTo>
                      <a:pt x="0" y="112"/>
                    </a:lnTo>
                    <a:lnTo>
                      <a:pt x="7" y="85"/>
                    </a:lnTo>
                    <a:lnTo>
                      <a:pt x="27" y="56"/>
                    </a:lnTo>
                    <a:lnTo>
                      <a:pt x="59" y="22"/>
                    </a:lnTo>
                    <a:lnTo>
                      <a:pt x="61" y="20"/>
                    </a:lnTo>
                    <a:lnTo>
                      <a:pt x="70" y="16"/>
                    </a:lnTo>
                    <a:lnTo>
                      <a:pt x="81" y="9"/>
                    </a:lnTo>
                    <a:lnTo>
                      <a:pt x="97" y="2"/>
                    </a:lnTo>
                    <a:lnTo>
                      <a:pt x="117" y="0"/>
                    </a:lnTo>
                    <a:lnTo>
                      <a:pt x="138" y="0"/>
                    </a:lnTo>
                    <a:lnTo>
                      <a:pt x="163" y="7"/>
                    </a:lnTo>
                    <a:lnTo>
                      <a:pt x="187" y="2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Freeform 19"/>
              <p:cNvSpPr>
                <a:spLocks/>
              </p:cNvSpPr>
              <p:nvPr/>
            </p:nvSpPr>
            <p:spPr bwMode="auto">
              <a:xfrm>
                <a:off x="1886" y="3577"/>
                <a:ext cx="347" cy="380"/>
              </a:xfrm>
              <a:custGeom>
                <a:avLst/>
                <a:gdLst>
                  <a:gd name="T0" fmla="*/ 336 w 347"/>
                  <a:gd name="T1" fmla="*/ 0 h 380"/>
                  <a:gd name="T2" fmla="*/ 347 w 347"/>
                  <a:gd name="T3" fmla="*/ 94 h 380"/>
                  <a:gd name="T4" fmla="*/ 347 w 347"/>
                  <a:gd name="T5" fmla="*/ 177 h 380"/>
                  <a:gd name="T6" fmla="*/ 342 w 347"/>
                  <a:gd name="T7" fmla="*/ 236 h 380"/>
                  <a:gd name="T8" fmla="*/ 338 w 347"/>
                  <a:gd name="T9" fmla="*/ 258 h 380"/>
                  <a:gd name="T10" fmla="*/ 324 w 347"/>
                  <a:gd name="T11" fmla="*/ 317 h 380"/>
                  <a:gd name="T12" fmla="*/ 309 w 347"/>
                  <a:gd name="T13" fmla="*/ 355 h 380"/>
                  <a:gd name="T14" fmla="*/ 291 w 347"/>
                  <a:gd name="T15" fmla="*/ 375 h 380"/>
                  <a:gd name="T16" fmla="*/ 273 w 347"/>
                  <a:gd name="T17" fmla="*/ 380 h 380"/>
                  <a:gd name="T18" fmla="*/ 255 w 347"/>
                  <a:gd name="T19" fmla="*/ 378 h 380"/>
                  <a:gd name="T20" fmla="*/ 241 w 347"/>
                  <a:gd name="T21" fmla="*/ 371 h 380"/>
                  <a:gd name="T22" fmla="*/ 232 w 347"/>
                  <a:gd name="T23" fmla="*/ 364 h 380"/>
                  <a:gd name="T24" fmla="*/ 228 w 347"/>
                  <a:gd name="T25" fmla="*/ 360 h 380"/>
                  <a:gd name="T26" fmla="*/ 221 w 347"/>
                  <a:gd name="T27" fmla="*/ 351 h 380"/>
                  <a:gd name="T28" fmla="*/ 203 w 347"/>
                  <a:gd name="T29" fmla="*/ 324 h 380"/>
                  <a:gd name="T30" fmla="*/ 176 w 347"/>
                  <a:gd name="T31" fmla="*/ 285 h 380"/>
                  <a:gd name="T32" fmla="*/ 142 w 347"/>
                  <a:gd name="T33" fmla="*/ 238 h 380"/>
                  <a:gd name="T34" fmla="*/ 104 w 347"/>
                  <a:gd name="T35" fmla="*/ 186 h 380"/>
                  <a:gd name="T36" fmla="*/ 68 w 347"/>
                  <a:gd name="T37" fmla="*/ 135 h 380"/>
                  <a:gd name="T38" fmla="*/ 32 w 347"/>
                  <a:gd name="T39" fmla="*/ 83 h 380"/>
                  <a:gd name="T40" fmla="*/ 0 w 347"/>
                  <a:gd name="T41" fmla="*/ 38 h 380"/>
                  <a:gd name="T42" fmla="*/ 336 w 347"/>
                  <a:gd name="T43" fmla="*/ 0 h 3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347" h="380">
                    <a:moveTo>
                      <a:pt x="336" y="0"/>
                    </a:moveTo>
                    <a:lnTo>
                      <a:pt x="347" y="94"/>
                    </a:lnTo>
                    <a:lnTo>
                      <a:pt x="347" y="177"/>
                    </a:lnTo>
                    <a:lnTo>
                      <a:pt x="342" y="236"/>
                    </a:lnTo>
                    <a:lnTo>
                      <a:pt x="338" y="258"/>
                    </a:lnTo>
                    <a:lnTo>
                      <a:pt x="324" y="317"/>
                    </a:lnTo>
                    <a:lnTo>
                      <a:pt x="309" y="355"/>
                    </a:lnTo>
                    <a:lnTo>
                      <a:pt x="291" y="375"/>
                    </a:lnTo>
                    <a:lnTo>
                      <a:pt x="273" y="380"/>
                    </a:lnTo>
                    <a:lnTo>
                      <a:pt x="255" y="378"/>
                    </a:lnTo>
                    <a:lnTo>
                      <a:pt x="241" y="371"/>
                    </a:lnTo>
                    <a:lnTo>
                      <a:pt x="232" y="364"/>
                    </a:lnTo>
                    <a:lnTo>
                      <a:pt x="228" y="360"/>
                    </a:lnTo>
                    <a:lnTo>
                      <a:pt x="221" y="351"/>
                    </a:lnTo>
                    <a:lnTo>
                      <a:pt x="203" y="324"/>
                    </a:lnTo>
                    <a:lnTo>
                      <a:pt x="176" y="285"/>
                    </a:lnTo>
                    <a:lnTo>
                      <a:pt x="142" y="238"/>
                    </a:lnTo>
                    <a:lnTo>
                      <a:pt x="104" y="186"/>
                    </a:lnTo>
                    <a:lnTo>
                      <a:pt x="68" y="135"/>
                    </a:lnTo>
                    <a:lnTo>
                      <a:pt x="32" y="83"/>
                    </a:lnTo>
                    <a:lnTo>
                      <a:pt x="0" y="38"/>
                    </a:lnTo>
                    <a:lnTo>
                      <a:pt x="336" y="0"/>
                    </a:lnTo>
                    <a:close/>
                  </a:path>
                </a:pathLst>
              </a:custGeom>
              <a:solidFill>
                <a:srgbClr val="FFC4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20"/>
              <p:cNvSpPr>
                <a:spLocks/>
              </p:cNvSpPr>
              <p:nvPr/>
            </p:nvSpPr>
            <p:spPr bwMode="auto">
              <a:xfrm>
                <a:off x="1270" y="3626"/>
                <a:ext cx="430" cy="338"/>
              </a:xfrm>
              <a:custGeom>
                <a:avLst/>
                <a:gdLst>
                  <a:gd name="T0" fmla="*/ 430 w 430"/>
                  <a:gd name="T1" fmla="*/ 0 h 338"/>
                  <a:gd name="T2" fmla="*/ 371 w 430"/>
                  <a:gd name="T3" fmla="*/ 81 h 338"/>
                  <a:gd name="T4" fmla="*/ 317 w 430"/>
                  <a:gd name="T5" fmla="*/ 146 h 338"/>
                  <a:gd name="T6" fmla="*/ 268 w 430"/>
                  <a:gd name="T7" fmla="*/ 196 h 338"/>
                  <a:gd name="T8" fmla="*/ 225 w 430"/>
                  <a:gd name="T9" fmla="*/ 232 h 338"/>
                  <a:gd name="T10" fmla="*/ 184 w 430"/>
                  <a:gd name="T11" fmla="*/ 261 h 338"/>
                  <a:gd name="T12" fmla="*/ 151 w 430"/>
                  <a:gd name="T13" fmla="*/ 281 h 338"/>
                  <a:gd name="T14" fmla="*/ 121 w 430"/>
                  <a:gd name="T15" fmla="*/ 297 h 338"/>
                  <a:gd name="T16" fmla="*/ 99 w 430"/>
                  <a:gd name="T17" fmla="*/ 311 h 338"/>
                  <a:gd name="T18" fmla="*/ 58 w 430"/>
                  <a:gd name="T19" fmla="*/ 333 h 338"/>
                  <a:gd name="T20" fmla="*/ 29 w 430"/>
                  <a:gd name="T21" fmla="*/ 338 h 338"/>
                  <a:gd name="T22" fmla="*/ 13 w 430"/>
                  <a:gd name="T23" fmla="*/ 331 h 338"/>
                  <a:gd name="T24" fmla="*/ 4 w 430"/>
                  <a:gd name="T25" fmla="*/ 315 h 338"/>
                  <a:gd name="T26" fmla="*/ 0 w 430"/>
                  <a:gd name="T27" fmla="*/ 297 h 338"/>
                  <a:gd name="T28" fmla="*/ 2 w 430"/>
                  <a:gd name="T29" fmla="*/ 277 h 338"/>
                  <a:gd name="T30" fmla="*/ 2 w 430"/>
                  <a:gd name="T31" fmla="*/ 263 h 338"/>
                  <a:gd name="T32" fmla="*/ 4 w 430"/>
                  <a:gd name="T33" fmla="*/ 257 h 338"/>
                  <a:gd name="T34" fmla="*/ 16 w 430"/>
                  <a:gd name="T35" fmla="*/ 203 h 338"/>
                  <a:gd name="T36" fmla="*/ 27 w 430"/>
                  <a:gd name="T37" fmla="*/ 142 h 338"/>
                  <a:gd name="T38" fmla="*/ 34 w 430"/>
                  <a:gd name="T39" fmla="*/ 79 h 338"/>
                  <a:gd name="T40" fmla="*/ 36 w 430"/>
                  <a:gd name="T41" fmla="*/ 16 h 338"/>
                  <a:gd name="T42" fmla="*/ 430 w 430"/>
                  <a:gd name="T43" fmla="*/ 0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30" h="338">
                    <a:moveTo>
                      <a:pt x="430" y="0"/>
                    </a:moveTo>
                    <a:lnTo>
                      <a:pt x="371" y="81"/>
                    </a:lnTo>
                    <a:lnTo>
                      <a:pt x="317" y="146"/>
                    </a:lnTo>
                    <a:lnTo>
                      <a:pt x="268" y="196"/>
                    </a:lnTo>
                    <a:lnTo>
                      <a:pt x="225" y="232"/>
                    </a:lnTo>
                    <a:lnTo>
                      <a:pt x="184" y="261"/>
                    </a:lnTo>
                    <a:lnTo>
                      <a:pt x="151" y="281"/>
                    </a:lnTo>
                    <a:lnTo>
                      <a:pt x="121" y="297"/>
                    </a:lnTo>
                    <a:lnTo>
                      <a:pt x="99" y="311"/>
                    </a:lnTo>
                    <a:lnTo>
                      <a:pt x="58" y="333"/>
                    </a:lnTo>
                    <a:lnTo>
                      <a:pt x="29" y="338"/>
                    </a:lnTo>
                    <a:lnTo>
                      <a:pt x="13" y="331"/>
                    </a:lnTo>
                    <a:lnTo>
                      <a:pt x="4" y="315"/>
                    </a:lnTo>
                    <a:lnTo>
                      <a:pt x="0" y="297"/>
                    </a:lnTo>
                    <a:lnTo>
                      <a:pt x="2" y="277"/>
                    </a:lnTo>
                    <a:lnTo>
                      <a:pt x="2" y="263"/>
                    </a:lnTo>
                    <a:lnTo>
                      <a:pt x="4" y="257"/>
                    </a:lnTo>
                    <a:lnTo>
                      <a:pt x="16" y="203"/>
                    </a:lnTo>
                    <a:lnTo>
                      <a:pt x="27" y="142"/>
                    </a:lnTo>
                    <a:lnTo>
                      <a:pt x="34" y="79"/>
                    </a:lnTo>
                    <a:lnTo>
                      <a:pt x="36" y="16"/>
                    </a:lnTo>
                    <a:lnTo>
                      <a:pt x="430" y="0"/>
                    </a:lnTo>
                    <a:close/>
                  </a:path>
                </a:pathLst>
              </a:custGeom>
              <a:solidFill>
                <a:srgbClr val="FFC4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Freeform 21"/>
              <p:cNvSpPr>
                <a:spLocks/>
              </p:cNvSpPr>
              <p:nvPr/>
            </p:nvSpPr>
            <p:spPr bwMode="auto">
              <a:xfrm>
                <a:off x="2051" y="3970"/>
                <a:ext cx="306" cy="160"/>
              </a:xfrm>
              <a:custGeom>
                <a:avLst/>
                <a:gdLst>
                  <a:gd name="T0" fmla="*/ 42 w 306"/>
                  <a:gd name="T1" fmla="*/ 7 h 160"/>
                  <a:gd name="T2" fmla="*/ 38 w 306"/>
                  <a:gd name="T3" fmla="*/ 14 h 160"/>
                  <a:gd name="T4" fmla="*/ 24 w 306"/>
                  <a:gd name="T5" fmla="*/ 30 h 160"/>
                  <a:gd name="T6" fmla="*/ 11 w 306"/>
                  <a:gd name="T7" fmla="*/ 52 h 160"/>
                  <a:gd name="T8" fmla="*/ 2 w 306"/>
                  <a:gd name="T9" fmla="*/ 79 h 160"/>
                  <a:gd name="T10" fmla="*/ 0 w 306"/>
                  <a:gd name="T11" fmla="*/ 106 h 160"/>
                  <a:gd name="T12" fmla="*/ 11 w 306"/>
                  <a:gd name="T13" fmla="*/ 131 h 160"/>
                  <a:gd name="T14" fmla="*/ 40 w 306"/>
                  <a:gd name="T15" fmla="*/ 149 h 160"/>
                  <a:gd name="T16" fmla="*/ 94 w 306"/>
                  <a:gd name="T17" fmla="*/ 158 h 160"/>
                  <a:gd name="T18" fmla="*/ 157 w 306"/>
                  <a:gd name="T19" fmla="*/ 160 h 160"/>
                  <a:gd name="T20" fmla="*/ 216 w 306"/>
                  <a:gd name="T21" fmla="*/ 158 h 160"/>
                  <a:gd name="T22" fmla="*/ 261 w 306"/>
                  <a:gd name="T23" fmla="*/ 149 h 160"/>
                  <a:gd name="T24" fmla="*/ 292 w 306"/>
                  <a:gd name="T25" fmla="*/ 135 h 160"/>
                  <a:gd name="T26" fmla="*/ 306 w 306"/>
                  <a:gd name="T27" fmla="*/ 115 h 160"/>
                  <a:gd name="T28" fmla="*/ 297 w 306"/>
                  <a:gd name="T29" fmla="*/ 86 h 160"/>
                  <a:gd name="T30" fmla="*/ 265 w 306"/>
                  <a:gd name="T31" fmla="*/ 48 h 160"/>
                  <a:gd name="T32" fmla="*/ 204 w 306"/>
                  <a:gd name="T33" fmla="*/ 0 h 160"/>
                  <a:gd name="T34" fmla="*/ 200 w 306"/>
                  <a:gd name="T35" fmla="*/ 3 h 160"/>
                  <a:gd name="T36" fmla="*/ 189 w 306"/>
                  <a:gd name="T37" fmla="*/ 7 h 160"/>
                  <a:gd name="T38" fmla="*/ 173 w 306"/>
                  <a:gd name="T39" fmla="*/ 14 h 160"/>
                  <a:gd name="T40" fmla="*/ 150 w 306"/>
                  <a:gd name="T41" fmla="*/ 21 h 160"/>
                  <a:gd name="T42" fmla="*/ 126 w 306"/>
                  <a:gd name="T43" fmla="*/ 25 h 160"/>
                  <a:gd name="T44" fmla="*/ 99 w 306"/>
                  <a:gd name="T45" fmla="*/ 25 h 160"/>
                  <a:gd name="T46" fmla="*/ 72 w 306"/>
                  <a:gd name="T47" fmla="*/ 21 h 160"/>
                  <a:gd name="T48" fmla="*/ 42 w 306"/>
                  <a:gd name="T49" fmla="*/ 7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06" h="160">
                    <a:moveTo>
                      <a:pt x="42" y="7"/>
                    </a:moveTo>
                    <a:lnTo>
                      <a:pt x="38" y="14"/>
                    </a:lnTo>
                    <a:lnTo>
                      <a:pt x="24" y="30"/>
                    </a:lnTo>
                    <a:lnTo>
                      <a:pt x="11" y="52"/>
                    </a:lnTo>
                    <a:lnTo>
                      <a:pt x="2" y="79"/>
                    </a:lnTo>
                    <a:lnTo>
                      <a:pt x="0" y="106"/>
                    </a:lnTo>
                    <a:lnTo>
                      <a:pt x="11" y="131"/>
                    </a:lnTo>
                    <a:lnTo>
                      <a:pt x="40" y="149"/>
                    </a:lnTo>
                    <a:lnTo>
                      <a:pt x="94" y="158"/>
                    </a:lnTo>
                    <a:lnTo>
                      <a:pt x="157" y="160"/>
                    </a:lnTo>
                    <a:lnTo>
                      <a:pt x="216" y="158"/>
                    </a:lnTo>
                    <a:lnTo>
                      <a:pt x="261" y="149"/>
                    </a:lnTo>
                    <a:lnTo>
                      <a:pt x="292" y="135"/>
                    </a:lnTo>
                    <a:lnTo>
                      <a:pt x="306" y="115"/>
                    </a:lnTo>
                    <a:lnTo>
                      <a:pt x="297" y="86"/>
                    </a:lnTo>
                    <a:lnTo>
                      <a:pt x="265" y="48"/>
                    </a:lnTo>
                    <a:lnTo>
                      <a:pt x="204" y="0"/>
                    </a:lnTo>
                    <a:lnTo>
                      <a:pt x="200" y="3"/>
                    </a:lnTo>
                    <a:lnTo>
                      <a:pt x="189" y="7"/>
                    </a:lnTo>
                    <a:lnTo>
                      <a:pt x="173" y="14"/>
                    </a:lnTo>
                    <a:lnTo>
                      <a:pt x="150" y="21"/>
                    </a:lnTo>
                    <a:lnTo>
                      <a:pt x="126" y="25"/>
                    </a:lnTo>
                    <a:lnTo>
                      <a:pt x="99" y="25"/>
                    </a:lnTo>
                    <a:lnTo>
                      <a:pt x="72" y="21"/>
                    </a:lnTo>
                    <a:lnTo>
                      <a:pt x="42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Freeform 22"/>
              <p:cNvSpPr>
                <a:spLocks/>
              </p:cNvSpPr>
              <p:nvPr/>
            </p:nvSpPr>
            <p:spPr bwMode="auto">
              <a:xfrm>
                <a:off x="1999" y="3934"/>
                <a:ext cx="333" cy="81"/>
              </a:xfrm>
              <a:custGeom>
                <a:avLst/>
                <a:gdLst>
                  <a:gd name="T0" fmla="*/ 333 w 333"/>
                  <a:gd name="T1" fmla="*/ 18 h 81"/>
                  <a:gd name="T2" fmla="*/ 331 w 333"/>
                  <a:gd name="T3" fmla="*/ 25 h 81"/>
                  <a:gd name="T4" fmla="*/ 322 w 333"/>
                  <a:gd name="T5" fmla="*/ 32 h 81"/>
                  <a:gd name="T6" fmla="*/ 308 w 333"/>
                  <a:gd name="T7" fmla="*/ 41 h 81"/>
                  <a:gd name="T8" fmla="*/ 288 w 333"/>
                  <a:gd name="T9" fmla="*/ 48 h 81"/>
                  <a:gd name="T10" fmla="*/ 263 w 333"/>
                  <a:gd name="T11" fmla="*/ 57 h 81"/>
                  <a:gd name="T12" fmla="*/ 236 w 333"/>
                  <a:gd name="T13" fmla="*/ 63 h 81"/>
                  <a:gd name="T14" fmla="*/ 207 w 333"/>
                  <a:gd name="T15" fmla="*/ 70 h 81"/>
                  <a:gd name="T16" fmla="*/ 173 w 333"/>
                  <a:gd name="T17" fmla="*/ 75 h 81"/>
                  <a:gd name="T18" fmla="*/ 139 w 333"/>
                  <a:gd name="T19" fmla="*/ 79 h 81"/>
                  <a:gd name="T20" fmla="*/ 108 w 333"/>
                  <a:gd name="T21" fmla="*/ 79 h 81"/>
                  <a:gd name="T22" fmla="*/ 79 w 333"/>
                  <a:gd name="T23" fmla="*/ 81 h 81"/>
                  <a:gd name="T24" fmla="*/ 54 w 333"/>
                  <a:gd name="T25" fmla="*/ 79 h 81"/>
                  <a:gd name="T26" fmla="*/ 31 w 333"/>
                  <a:gd name="T27" fmla="*/ 77 h 81"/>
                  <a:gd name="T28" fmla="*/ 16 w 333"/>
                  <a:gd name="T29" fmla="*/ 75 h 81"/>
                  <a:gd name="T30" fmla="*/ 4 w 333"/>
                  <a:gd name="T31" fmla="*/ 70 h 81"/>
                  <a:gd name="T32" fmla="*/ 0 w 333"/>
                  <a:gd name="T33" fmla="*/ 63 h 81"/>
                  <a:gd name="T34" fmla="*/ 2 w 333"/>
                  <a:gd name="T35" fmla="*/ 57 h 81"/>
                  <a:gd name="T36" fmla="*/ 11 w 333"/>
                  <a:gd name="T37" fmla="*/ 50 h 81"/>
                  <a:gd name="T38" fmla="*/ 27 w 333"/>
                  <a:gd name="T39" fmla="*/ 41 h 81"/>
                  <a:gd name="T40" fmla="*/ 47 w 333"/>
                  <a:gd name="T41" fmla="*/ 34 h 81"/>
                  <a:gd name="T42" fmla="*/ 72 w 333"/>
                  <a:gd name="T43" fmla="*/ 25 h 81"/>
                  <a:gd name="T44" fmla="*/ 99 w 333"/>
                  <a:gd name="T45" fmla="*/ 18 h 81"/>
                  <a:gd name="T46" fmla="*/ 130 w 333"/>
                  <a:gd name="T47" fmla="*/ 12 h 81"/>
                  <a:gd name="T48" fmla="*/ 164 w 333"/>
                  <a:gd name="T49" fmla="*/ 7 h 81"/>
                  <a:gd name="T50" fmla="*/ 198 w 333"/>
                  <a:gd name="T51" fmla="*/ 3 h 81"/>
                  <a:gd name="T52" fmla="*/ 227 w 333"/>
                  <a:gd name="T53" fmla="*/ 0 h 81"/>
                  <a:gd name="T54" fmla="*/ 256 w 333"/>
                  <a:gd name="T55" fmla="*/ 0 h 81"/>
                  <a:gd name="T56" fmla="*/ 281 w 333"/>
                  <a:gd name="T57" fmla="*/ 0 h 81"/>
                  <a:gd name="T58" fmla="*/ 301 w 333"/>
                  <a:gd name="T59" fmla="*/ 3 h 81"/>
                  <a:gd name="T60" fmla="*/ 317 w 333"/>
                  <a:gd name="T61" fmla="*/ 7 h 81"/>
                  <a:gd name="T62" fmla="*/ 328 w 333"/>
                  <a:gd name="T63" fmla="*/ 12 h 81"/>
                  <a:gd name="T64" fmla="*/ 333 w 333"/>
                  <a:gd name="T65" fmla="*/ 18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33" h="81">
                    <a:moveTo>
                      <a:pt x="333" y="18"/>
                    </a:moveTo>
                    <a:lnTo>
                      <a:pt x="331" y="25"/>
                    </a:lnTo>
                    <a:lnTo>
                      <a:pt x="322" y="32"/>
                    </a:lnTo>
                    <a:lnTo>
                      <a:pt x="308" y="41"/>
                    </a:lnTo>
                    <a:lnTo>
                      <a:pt x="288" y="48"/>
                    </a:lnTo>
                    <a:lnTo>
                      <a:pt x="263" y="57"/>
                    </a:lnTo>
                    <a:lnTo>
                      <a:pt x="236" y="63"/>
                    </a:lnTo>
                    <a:lnTo>
                      <a:pt x="207" y="70"/>
                    </a:lnTo>
                    <a:lnTo>
                      <a:pt x="173" y="75"/>
                    </a:lnTo>
                    <a:lnTo>
                      <a:pt x="139" y="79"/>
                    </a:lnTo>
                    <a:lnTo>
                      <a:pt x="108" y="79"/>
                    </a:lnTo>
                    <a:lnTo>
                      <a:pt x="79" y="81"/>
                    </a:lnTo>
                    <a:lnTo>
                      <a:pt x="54" y="79"/>
                    </a:lnTo>
                    <a:lnTo>
                      <a:pt x="31" y="77"/>
                    </a:lnTo>
                    <a:lnTo>
                      <a:pt x="16" y="75"/>
                    </a:lnTo>
                    <a:lnTo>
                      <a:pt x="4" y="70"/>
                    </a:lnTo>
                    <a:lnTo>
                      <a:pt x="0" y="63"/>
                    </a:lnTo>
                    <a:lnTo>
                      <a:pt x="2" y="57"/>
                    </a:lnTo>
                    <a:lnTo>
                      <a:pt x="11" y="50"/>
                    </a:lnTo>
                    <a:lnTo>
                      <a:pt x="27" y="41"/>
                    </a:lnTo>
                    <a:lnTo>
                      <a:pt x="47" y="34"/>
                    </a:lnTo>
                    <a:lnTo>
                      <a:pt x="72" y="25"/>
                    </a:lnTo>
                    <a:lnTo>
                      <a:pt x="99" y="18"/>
                    </a:lnTo>
                    <a:lnTo>
                      <a:pt x="130" y="12"/>
                    </a:lnTo>
                    <a:lnTo>
                      <a:pt x="164" y="7"/>
                    </a:lnTo>
                    <a:lnTo>
                      <a:pt x="198" y="3"/>
                    </a:lnTo>
                    <a:lnTo>
                      <a:pt x="227" y="0"/>
                    </a:lnTo>
                    <a:lnTo>
                      <a:pt x="256" y="0"/>
                    </a:lnTo>
                    <a:lnTo>
                      <a:pt x="281" y="0"/>
                    </a:lnTo>
                    <a:lnTo>
                      <a:pt x="301" y="3"/>
                    </a:lnTo>
                    <a:lnTo>
                      <a:pt x="317" y="7"/>
                    </a:lnTo>
                    <a:lnTo>
                      <a:pt x="328" y="12"/>
                    </a:lnTo>
                    <a:lnTo>
                      <a:pt x="333" y="1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" name="Freeform 23"/>
              <p:cNvSpPr>
                <a:spLocks/>
              </p:cNvSpPr>
              <p:nvPr/>
            </p:nvSpPr>
            <p:spPr bwMode="auto">
              <a:xfrm>
                <a:off x="1139" y="3952"/>
                <a:ext cx="327" cy="106"/>
              </a:xfrm>
              <a:custGeom>
                <a:avLst/>
                <a:gdLst>
                  <a:gd name="T0" fmla="*/ 327 w 327"/>
                  <a:gd name="T1" fmla="*/ 95 h 106"/>
                  <a:gd name="T2" fmla="*/ 322 w 327"/>
                  <a:gd name="T3" fmla="*/ 102 h 106"/>
                  <a:gd name="T4" fmla="*/ 311 w 327"/>
                  <a:gd name="T5" fmla="*/ 104 h 106"/>
                  <a:gd name="T6" fmla="*/ 295 w 327"/>
                  <a:gd name="T7" fmla="*/ 106 h 106"/>
                  <a:gd name="T8" fmla="*/ 273 w 327"/>
                  <a:gd name="T9" fmla="*/ 106 h 106"/>
                  <a:gd name="T10" fmla="*/ 248 w 327"/>
                  <a:gd name="T11" fmla="*/ 104 h 106"/>
                  <a:gd name="T12" fmla="*/ 219 w 327"/>
                  <a:gd name="T13" fmla="*/ 99 h 106"/>
                  <a:gd name="T14" fmla="*/ 189 w 327"/>
                  <a:gd name="T15" fmla="*/ 93 h 106"/>
                  <a:gd name="T16" fmla="*/ 156 w 327"/>
                  <a:gd name="T17" fmla="*/ 86 h 106"/>
                  <a:gd name="T18" fmla="*/ 122 w 327"/>
                  <a:gd name="T19" fmla="*/ 77 h 106"/>
                  <a:gd name="T20" fmla="*/ 92 w 327"/>
                  <a:gd name="T21" fmla="*/ 68 h 106"/>
                  <a:gd name="T22" fmla="*/ 65 w 327"/>
                  <a:gd name="T23" fmla="*/ 57 h 106"/>
                  <a:gd name="T24" fmla="*/ 43 w 327"/>
                  <a:gd name="T25" fmla="*/ 48 h 106"/>
                  <a:gd name="T26" fmla="*/ 23 w 327"/>
                  <a:gd name="T27" fmla="*/ 36 h 106"/>
                  <a:gd name="T28" fmla="*/ 9 w 327"/>
                  <a:gd name="T29" fmla="*/ 27 h 106"/>
                  <a:gd name="T30" fmla="*/ 2 w 327"/>
                  <a:gd name="T31" fmla="*/ 18 h 106"/>
                  <a:gd name="T32" fmla="*/ 0 w 327"/>
                  <a:gd name="T33" fmla="*/ 12 h 106"/>
                  <a:gd name="T34" fmla="*/ 5 w 327"/>
                  <a:gd name="T35" fmla="*/ 5 h 106"/>
                  <a:gd name="T36" fmla="*/ 16 w 327"/>
                  <a:gd name="T37" fmla="*/ 3 h 106"/>
                  <a:gd name="T38" fmla="*/ 32 w 327"/>
                  <a:gd name="T39" fmla="*/ 0 h 106"/>
                  <a:gd name="T40" fmla="*/ 54 w 327"/>
                  <a:gd name="T41" fmla="*/ 0 h 106"/>
                  <a:gd name="T42" fmla="*/ 79 w 327"/>
                  <a:gd name="T43" fmla="*/ 3 h 106"/>
                  <a:gd name="T44" fmla="*/ 108 w 327"/>
                  <a:gd name="T45" fmla="*/ 7 h 106"/>
                  <a:gd name="T46" fmla="*/ 138 w 327"/>
                  <a:gd name="T47" fmla="*/ 14 h 106"/>
                  <a:gd name="T48" fmla="*/ 171 w 327"/>
                  <a:gd name="T49" fmla="*/ 21 h 106"/>
                  <a:gd name="T50" fmla="*/ 205 w 327"/>
                  <a:gd name="T51" fmla="*/ 30 h 106"/>
                  <a:gd name="T52" fmla="*/ 234 w 327"/>
                  <a:gd name="T53" fmla="*/ 39 h 106"/>
                  <a:gd name="T54" fmla="*/ 261 w 327"/>
                  <a:gd name="T55" fmla="*/ 50 h 106"/>
                  <a:gd name="T56" fmla="*/ 286 w 327"/>
                  <a:gd name="T57" fmla="*/ 59 h 106"/>
                  <a:gd name="T58" fmla="*/ 304 w 327"/>
                  <a:gd name="T59" fmla="*/ 70 h 106"/>
                  <a:gd name="T60" fmla="*/ 318 w 327"/>
                  <a:gd name="T61" fmla="*/ 79 h 106"/>
                  <a:gd name="T62" fmla="*/ 324 w 327"/>
                  <a:gd name="T63" fmla="*/ 88 h 106"/>
                  <a:gd name="T64" fmla="*/ 327 w 327"/>
                  <a:gd name="T65" fmla="*/ 95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27" h="106">
                    <a:moveTo>
                      <a:pt x="327" y="95"/>
                    </a:moveTo>
                    <a:lnTo>
                      <a:pt x="322" y="102"/>
                    </a:lnTo>
                    <a:lnTo>
                      <a:pt x="311" y="104"/>
                    </a:lnTo>
                    <a:lnTo>
                      <a:pt x="295" y="106"/>
                    </a:lnTo>
                    <a:lnTo>
                      <a:pt x="273" y="106"/>
                    </a:lnTo>
                    <a:lnTo>
                      <a:pt x="248" y="104"/>
                    </a:lnTo>
                    <a:lnTo>
                      <a:pt x="219" y="99"/>
                    </a:lnTo>
                    <a:lnTo>
                      <a:pt x="189" y="93"/>
                    </a:lnTo>
                    <a:lnTo>
                      <a:pt x="156" y="86"/>
                    </a:lnTo>
                    <a:lnTo>
                      <a:pt x="122" y="77"/>
                    </a:lnTo>
                    <a:lnTo>
                      <a:pt x="92" y="68"/>
                    </a:lnTo>
                    <a:lnTo>
                      <a:pt x="65" y="57"/>
                    </a:lnTo>
                    <a:lnTo>
                      <a:pt x="43" y="48"/>
                    </a:lnTo>
                    <a:lnTo>
                      <a:pt x="23" y="36"/>
                    </a:lnTo>
                    <a:lnTo>
                      <a:pt x="9" y="27"/>
                    </a:lnTo>
                    <a:lnTo>
                      <a:pt x="2" y="18"/>
                    </a:lnTo>
                    <a:lnTo>
                      <a:pt x="0" y="12"/>
                    </a:lnTo>
                    <a:lnTo>
                      <a:pt x="5" y="5"/>
                    </a:lnTo>
                    <a:lnTo>
                      <a:pt x="16" y="3"/>
                    </a:lnTo>
                    <a:lnTo>
                      <a:pt x="32" y="0"/>
                    </a:lnTo>
                    <a:lnTo>
                      <a:pt x="54" y="0"/>
                    </a:lnTo>
                    <a:lnTo>
                      <a:pt x="79" y="3"/>
                    </a:lnTo>
                    <a:lnTo>
                      <a:pt x="108" y="7"/>
                    </a:lnTo>
                    <a:lnTo>
                      <a:pt x="138" y="14"/>
                    </a:lnTo>
                    <a:lnTo>
                      <a:pt x="171" y="21"/>
                    </a:lnTo>
                    <a:lnTo>
                      <a:pt x="205" y="30"/>
                    </a:lnTo>
                    <a:lnTo>
                      <a:pt x="234" y="39"/>
                    </a:lnTo>
                    <a:lnTo>
                      <a:pt x="261" y="50"/>
                    </a:lnTo>
                    <a:lnTo>
                      <a:pt x="286" y="59"/>
                    </a:lnTo>
                    <a:lnTo>
                      <a:pt x="304" y="70"/>
                    </a:lnTo>
                    <a:lnTo>
                      <a:pt x="318" y="79"/>
                    </a:lnTo>
                    <a:lnTo>
                      <a:pt x="324" y="88"/>
                    </a:lnTo>
                    <a:lnTo>
                      <a:pt x="327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" name="Freeform 24"/>
              <p:cNvSpPr>
                <a:spLocks/>
              </p:cNvSpPr>
              <p:nvPr/>
            </p:nvSpPr>
            <p:spPr bwMode="auto">
              <a:xfrm>
                <a:off x="898" y="1110"/>
                <a:ext cx="1664" cy="1386"/>
              </a:xfrm>
              <a:custGeom>
                <a:avLst/>
                <a:gdLst>
                  <a:gd name="T0" fmla="*/ 1664 w 1664"/>
                  <a:gd name="T1" fmla="*/ 702 h 1386"/>
                  <a:gd name="T2" fmla="*/ 1641 w 1664"/>
                  <a:gd name="T3" fmla="*/ 839 h 1386"/>
                  <a:gd name="T4" fmla="*/ 1587 w 1664"/>
                  <a:gd name="T5" fmla="*/ 968 h 1386"/>
                  <a:gd name="T6" fmla="*/ 1506 w 1664"/>
                  <a:gd name="T7" fmla="*/ 1085 h 1386"/>
                  <a:gd name="T8" fmla="*/ 1400 w 1664"/>
                  <a:gd name="T9" fmla="*/ 1188 h 1386"/>
                  <a:gd name="T10" fmla="*/ 1274 w 1664"/>
                  <a:gd name="T11" fmla="*/ 1272 h 1386"/>
                  <a:gd name="T12" fmla="*/ 1128 w 1664"/>
                  <a:gd name="T13" fmla="*/ 1335 h 1386"/>
                  <a:gd name="T14" fmla="*/ 968 w 1664"/>
                  <a:gd name="T15" fmla="*/ 1375 h 1386"/>
                  <a:gd name="T16" fmla="*/ 799 w 1664"/>
                  <a:gd name="T17" fmla="*/ 1386 h 1386"/>
                  <a:gd name="T18" fmla="*/ 635 w 1664"/>
                  <a:gd name="T19" fmla="*/ 1371 h 1386"/>
                  <a:gd name="T20" fmla="*/ 480 w 1664"/>
                  <a:gd name="T21" fmla="*/ 1328 h 1386"/>
                  <a:gd name="T22" fmla="*/ 342 w 1664"/>
                  <a:gd name="T23" fmla="*/ 1265 h 1386"/>
                  <a:gd name="T24" fmla="*/ 223 w 1664"/>
                  <a:gd name="T25" fmla="*/ 1179 h 1386"/>
                  <a:gd name="T26" fmla="*/ 124 w 1664"/>
                  <a:gd name="T27" fmla="*/ 1076 h 1386"/>
                  <a:gd name="T28" fmla="*/ 52 w 1664"/>
                  <a:gd name="T29" fmla="*/ 956 h 1386"/>
                  <a:gd name="T30" fmla="*/ 9 w 1664"/>
                  <a:gd name="T31" fmla="*/ 824 h 1386"/>
                  <a:gd name="T32" fmla="*/ 0 w 1664"/>
                  <a:gd name="T33" fmla="*/ 684 h 1386"/>
                  <a:gd name="T34" fmla="*/ 23 w 1664"/>
                  <a:gd name="T35" fmla="*/ 547 h 1386"/>
                  <a:gd name="T36" fmla="*/ 77 w 1664"/>
                  <a:gd name="T37" fmla="*/ 419 h 1386"/>
                  <a:gd name="T38" fmla="*/ 158 w 1664"/>
                  <a:gd name="T39" fmla="*/ 302 h 1386"/>
                  <a:gd name="T40" fmla="*/ 264 w 1664"/>
                  <a:gd name="T41" fmla="*/ 198 h 1386"/>
                  <a:gd name="T42" fmla="*/ 392 w 1664"/>
                  <a:gd name="T43" fmla="*/ 115 h 1386"/>
                  <a:gd name="T44" fmla="*/ 538 w 1664"/>
                  <a:gd name="T45" fmla="*/ 52 h 1386"/>
                  <a:gd name="T46" fmla="*/ 698 w 1664"/>
                  <a:gd name="T47" fmla="*/ 11 h 1386"/>
                  <a:gd name="T48" fmla="*/ 869 w 1664"/>
                  <a:gd name="T49" fmla="*/ 0 h 1386"/>
                  <a:gd name="T50" fmla="*/ 1033 w 1664"/>
                  <a:gd name="T51" fmla="*/ 16 h 1386"/>
                  <a:gd name="T52" fmla="*/ 1186 w 1664"/>
                  <a:gd name="T53" fmla="*/ 56 h 1386"/>
                  <a:gd name="T54" fmla="*/ 1324 w 1664"/>
                  <a:gd name="T55" fmla="*/ 121 h 1386"/>
                  <a:gd name="T56" fmla="*/ 1443 w 1664"/>
                  <a:gd name="T57" fmla="*/ 207 h 1386"/>
                  <a:gd name="T58" fmla="*/ 1540 w 1664"/>
                  <a:gd name="T59" fmla="*/ 311 h 1386"/>
                  <a:gd name="T60" fmla="*/ 1612 w 1664"/>
                  <a:gd name="T61" fmla="*/ 430 h 1386"/>
                  <a:gd name="T62" fmla="*/ 1655 w 1664"/>
                  <a:gd name="T63" fmla="*/ 563 h 13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664" h="1386">
                    <a:moveTo>
                      <a:pt x="1664" y="632"/>
                    </a:moveTo>
                    <a:lnTo>
                      <a:pt x="1664" y="702"/>
                    </a:lnTo>
                    <a:lnTo>
                      <a:pt x="1657" y="772"/>
                    </a:lnTo>
                    <a:lnTo>
                      <a:pt x="1641" y="839"/>
                    </a:lnTo>
                    <a:lnTo>
                      <a:pt x="1619" y="905"/>
                    </a:lnTo>
                    <a:lnTo>
                      <a:pt x="1587" y="968"/>
                    </a:lnTo>
                    <a:lnTo>
                      <a:pt x="1551" y="1028"/>
                    </a:lnTo>
                    <a:lnTo>
                      <a:pt x="1506" y="1085"/>
                    </a:lnTo>
                    <a:lnTo>
                      <a:pt x="1456" y="1139"/>
                    </a:lnTo>
                    <a:lnTo>
                      <a:pt x="1400" y="1188"/>
                    </a:lnTo>
                    <a:lnTo>
                      <a:pt x="1339" y="1231"/>
                    </a:lnTo>
                    <a:lnTo>
                      <a:pt x="1274" y="1272"/>
                    </a:lnTo>
                    <a:lnTo>
                      <a:pt x="1204" y="1305"/>
                    </a:lnTo>
                    <a:lnTo>
                      <a:pt x="1128" y="1335"/>
                    </a:lnTo>
                    <a:lnTo>
                      <a:pt x="1051" y="1357"/>
                    </a:lnTo>
                    <a:lnTo>
                      <a:pt x="968" y="1375"/>
                    </a:lnTo>
                    <a:lnTo>
                      <a:pt x="885" y="1384"/>
                    </a:lnTo>
                    <a:lnTo>
                      <a:pt x="799" y="1386"/>
                    </a:lnTo>
                    <a:lnTo>
                      <a:pt x="716" y="1382"/>
                    </a:lnTo>
                    <a:lnTo>
                      <a:pt x="635" y="1371"/>
                    </a:lnTo>
                    <a:lnTo>
                      <a:pt x="556" y="1353"/>
                    </a:lnTo>
                    <a:lnTo>
                      <a:pt x="480" y="1328"/>
                    </a:lnTo>
                    <a:lnTo>
                      <a:pt x="410" y="1299"/>
                    </a:lnTo>
                    <a:lnTo>
                      <a:pt x="342" y="1265"/>
                    </a:lnTo>
                    <a:lnTo>
                      <a:pt x="279" y="1224"/>
                    </a:lnTo>
                    <a:lnTo>
                      <a:pt x="223" y="1179"/>
                    </a:lnTo>
                    <a:lnTo>
                      <a:pt x="171" y="1130"/>
                    </a:lnTo>
                    <a:lnTo>
                      <a:pt x="124" y="1076"/>
                    </a:lnTo>
                    <a:lnTo>
                      <a:pt x="86" y="1017"/>
                    </a:lnTo>
                    <a:lnTo>
                      <a:pt x="52" y="956"/>
                    </a:lnTo>
                    <a:lnTo>
                      <a:pt x="27" y="891"/>
                    </a:lnTo>
                    <a:lnTo>
                      <a:pt x="9" y="824"/>
                    </a:lnTo>
                    <a:lnTo>
                      <a:pt x="0" y="754"/>
                    </a:lnTo>
                    <a:lnTo>
                      <a:pt x="0" y="684"/>
                    </a:lnTo>
                    <a:lnTo>
                      <a:pt x="7" y="614"/>
                    </a:lnTo>
                    <a:lnTo>
                      <a:pt x="23" y="547"/>
                    </a:lnTo>
                    <a:lnTo>
                      <a:pt x="45" y="482"/>
                    </a:lnTo>
                    <a:lnTo>
                      <a:pt x="77" y="419"/>
                    </a:lnTo>
                    <a:lnTo>
                      <a:pt x="115" y="358"/>
                    </a:lnTo>
                    <a:lnTo>
                      <a:pt x="158" y="302"/>
                    </a:lnTo>
                    <a:lnTo>
                      <a:pt x="210" y="248"/>
                    </a:lnTo>
                    <a:lnTo>
                      <a:pt x="264" y="198"/>
                    </a:lnTo>
                    <a:lnTo>
                      <a:pt x="327" y="155"/>
                    </a:lnTo>
                    <a:lnTo>
                      <a:pt x="392" y="115"/>
                    </a:lnTo>
                    <a:lnTo>
                      <a:pt x="462" y="81"/>
                    </a:lnTo>
                    <a:lnTo>
                      <a:pt x="538" y="52"/>
                    </a:lnTo>
                    <a:lnTo>
                      <a:pt x="617" y="29"/>
                    </a:lnTo>
                    <a:lnTo>
                      <a:pt x="698" y="11"/>
                    </a:lnTo>
                    <a:lnTo>
                      <a:pt x="784" y="2"/>
                    </a:lnTo>
                    <a:lnTo>
                      <a:pt x="869" y="0"/>
                    </a:lnTo>
                    <a:lnTo>
                      <a:pt x="952" y="4"/>
                    </a:lnTo>
                    <a:lnTo>
                      <a:pt x="1033" y="16"/>
                    </a:lnTo>
                    <a:lnTo>
                      <a:pt x="1110" y="34"/>
                    </a:lnTo>
                    <a:lnTo>
                      <a:pt x="1186" y="56"/>
                    </a:lnTo>
                    <a:lnTo>
                      <a:pt x="1256" y="85"/>
                    </a:lnTo>
                    <a:lnTo>
                      <a:pt x="1324" y="121"/>
                    </a:lnTo>
                    <a:lnTo>
                      <a:pt x="1387" y="162"/>
                    </a:lnTo>
                    <a:lnTo>
                      <a:pt x="1443" y="207"/>
                    </a:lnTo>
                    <a:lnTo>
                      <a:pt x="1495" y="257"/>
                    </a:lnTo>
                    <a:lnTo>
                      <a:pt x="1540" y="311"/>
                    </a:lnTo>
                    <a:lnTo>
                      <a:pt x="1580" y="369"/>
                    </a:lnTo>
                    <a:lnTo>
                      <a:pt x="1612" y="430"/>
                    </a:lnTo>
                    <a:lnTo>
                      <a:pt x="1637" y="495"/>
                    </a:lnTo>
                    <a:lnTo>
                      <a:pt x="1655" y="563"/>
                    </a:lnTo>
                    <a:lnTo>
                      <a:pt x="1664" y="6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" name="Freeform 25"/>
              <p:cNvSpPr>
                <a:spLocks/>
              </p:cNvSpPr>
              <p:nvPr/>
            </p:nvSpPr>
            <p:spPr bwMode="auto">
              <a:xfrm>
                <a:off x="979" y="1182"/>
                <a:ext cx="1502" cy="1240"/>
              </a:xfrm>
              <a:custGeom>
                <a:avLst/>
                <a:gdLst>
                  <a:gd name="T0" fmla="*/ 1502 w 1502"/>
                  <a:gd name="T1" fmla="*/ 630 h 1240"/>
                  <a:gd name="T2" fmla="*/ 1481 w 1502"/>
                  <a:gd name="T3" fmla="*/ 752 h 1240"/>
                  <a:gd name="T4" fmla="*/ 1432 w 1502"/>
                  <a:gd name="T5" fmla="*/ 866 h 1240"/>
                  <a:gd name="T6" fmla="*/ 1360 w 1502"/>
                  <a:gd name="T7" fmla="*/ 972 h 1240"/>
                  <a:gd name="T8" fmla="*/ 1263 w 1502"/>
                  <a:gd name="T9" fmla="*/ 1062 h 1240"/>
                  <a:gd name="T10" fmla="*/ 1148 w 1502"/>
                  <a:gd name="T11" fmla="*/ 1139 h 1240"/>
                  <a:gd name="T12" fmla="*/ 1018 w 1502"/>
                  <a:gd name="T13" fmla="*/ 1195 h 1240"/>
                  <a:gd name="T14" fmla="*/ 874 w 1502"/>
                  <a:gd name="T15" fmla="*/ 1229 h 1240"/>
                  <a:gd name="T16" fmla="*/ 721 w 1502"/>
                  <a:gd name="T17" fmla="*/ 1240 h 1240"/>
                  <a:gd name="T18" fmla="*/ 572 w 1502"/>
                  <a:gd name="T19" fmla="*/ 1227 h 1240"/>
                  <a:gd name="T20" fmla="*/ 435 w 1502"/>
                  <a:gd name="T21" fmla="*/ 1191 h 1240"/>
                  <a:gd name="T22" fmla="*/ 309 w 1502"/>
                  <a:gd name="T23" fmla="*/ 1132 h 1240"/>
                  <a:gd name="T24" fmla="*/ 201 w 1502"/>
                  <a:gd name="T25" fmla="*/ 1055 h 1240"/>
                  <a:gd name="T26" fmla="*/ 113 w 1502"/>
                  <a:gd name="T27" fmla="*/ 963 h 1240"/>
                  <a:gd name="T28" fmla="*/ 48 w 1502"/>
                  <a:gd name="T29" fmla="*/ 857 h 1240"/>
                  <a:gd name="T30" fmla="*/ 9 w 1502"/>
                  <a:gd name="T31" fmla="*/ 740 h 1240"/>
                  <a:gd name="T32" fmla="*/ 0 w 1502"/>
                  <a:gd name="T33" fmla="*/ 614 h 1240"/>
                  <a:gd name="T34" fmla="*/ 21 w 1502"/>
                  <a:gd name="T35" fmla="*/ 491 h 1240"/>
                  <a:gd name="T36" fmla="*/ 70 w 1502"/>
                  <a:gd name="T37" fmla="*/ 376 h 1240"/>
                  <a:gd name="T38" fmla="*/ 144 w 1502"/>
                  <a:gd name="T39" fmla="*/ 270 h 1240"/>
                  <a:gd name="T40" fmla="*/ 239 w 1502"/>
                  <a:gd name="T41" fmla="*/ 180 h 1240"/>
                  <a:gd name="T42" fmla="*/ 354 w 1502"/>
                  <a:gd name="T43" fmla="*/ 103 h 1240"/>
                  <a:gd name="T44" fmla="*/ 487 w 1502"/>
                  <a:gd name="T45" fmla="*/ 47 h 1240"/>
                  <a:gd name="T46" fmla="*/ 631 w 1502"/>
                  <a:gd name="T47" fmla="*/ 11 h 1240"/>
                  <a:gd name="T48" fmla="*/ 784 w 1502"/>
                  <a:gd name="T49" fmla="*/ 0 h 1240"/>
                  <a:gd name="T50" fmla="*/ 932 w 1502"/>
                  <a:gd name="T51" fmla="*/ 13 h 1240"/>
                  <a:gd name="T52" fmla="*/ 1072 w 1502"/>
                  <a:gd name="T53" fmla="*/ 52 h 1240"/>
                  <a:gd name="T54" fmla="*/ 1195 w 1502"/>
                  <a:gd name="T55" fmla="*/ 110 h 1240"/>
                  <a:gd name="T56" fmla="*/ 1303 w 1502"/>
                  <a:gd name="T57" fmla="*/ 187 h 1240"/>
                  <a:gd name="T58" fmla="*/ 1391 w 1502"/>
                  <a:gd name="T59" fmla="*/ 279 h 1240"/>
                  <a:gd name="T60" fmla="*/ 1454 w 1502"/>
                  <a:gd name="T61" fmla="*/ 385 h 1240"/>
                  <a:gd name="T62" fmla="*/ 1493 w 1502"/>
                  <a:gd name="T63" fmla="*/ 504 h 1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502" h="1240">
                    <a:moveTo>
                      <a:pt x="1502" y="567"/>
                    </a:moveTo>
                    <a:lnTo>
                      <a:pt x="1502" y="630"/>
                    </a:lnTo>
                    <a:lnTo>
                      <a:pt x="1495" y="693"/>
                    </a:lnTo>
                    <a:lnTo>
                      <a:pt x="1481" y="752"/>
                    </a:lnTo>
                    <a:lnTo>
                      <a:pt x="1461" y="810"/>
                    </a:lnTo>
                    <a:lnTo>
                      <a:pt x="1432" y="866"/>
                    </a:lnTo>
                    <a:lnTo>
                      <a:pt x="1398" y="920"/>
                    </a:lnTo>
                    <a:lnTo>
                      <a:pt x="1360" y="972"/>
                    </a:lnTo>
                    <a:lnTo>
                      <a:pt x="1315" y="1019"/>
                    </a:lnTo>
                    <a:lnTo>
                      <a:pt x="1263" y="1062"/>
                    </a:lnTo>
                    <a:lnTo>
                      <a:pt x="1209" y="1103"/>
                    </a:lnTo>
                    <a:lnTo>
                      <a:pt x="1148" y="1139"/>
                    </a:lnTo>
                    <a:lnTo>
                      <a:pt x="1085" y="1168"/>
                    </a:lnTo>
                    <a:lnTo>
                      <a:pt x="1018" y="1195"/>
                    </a:lnTo>
                    <a:lnTo>
                      <a:pt x="948" y="1215"/>
                    </a:lnTo>
                    <a:lnTo>
                      <a:pt x="874" y="1229"/>
                    </a:lnTo>
                    <a:lnTo>
                      <a:pt x="797" y="1238"/>
                    </a:lnTo>
                    <a:lnTo>
                      <a:pt x="721" y="1240"/>
                    </a:lnTo>
                    <a:lnTo>
                      <a:pt x="644" y="1236"/>
                    </a:lnTo>
                    <a:lnTo>
                      <a:pt x="572" y="1227"/>
                    </a:lnTo>
                    <a:lnTo>
                      <a:pt x="502" y="1211"/>
                    </a:lnTo>
                    <a:lnTo>
                      <a:pt x="435" y="1191"/>
                    </a:lnTo>
                    <a:lnTo>
                      <a:pt x="370" y="1164"/>
                    </a:lnTo>
                    <a:lnTo>
                      <a:pt x="309" y="1132"/>
                    </a:lnTo>
                    <a:lnTo>
                      <a:pt x="252" y="1096"/>
                    </a:lnTo>
                    <a:lnTo>
                      <a:pt x="201" y="1055"/>
                    </a:lnTo>
                    <a:lnTo>
                      <a:pt x="153" y="1010"/>
                    </a:lnTo>
                    <a:lnTo>
                      <a:pt x="113" y="963"/>
                    </a:lnTo>
                    <a:lnTo>
                      <a:pt x="77" y="911"/>
                    </a:lnTo>
                    <a:lnTo>
                      <a:pt x="48" y="857"/>
                    </a:lnTo>
                    <a:lnTo>
                      <a:pt x="25" y="799"/>
                    </a:lnTo>
                    <a:lnTo>
                      <a:pt x="9" y="740"/>
                    </a:lnTo>
                    <a:lnTo>
                      <a:pt x="0" y="677"/>
                    </a:lnTo>
                    <a:lnTo>
                      <a:pt x="0" y="614"/>
                    </a:lnTo>
                    <a:lnTo>
                      <a:pt x="7" y="551"/>
                    </a:lnTo>
                    <a:lnTo>
                      <a:pt x="21" y="491"/>
                    </a:lnTo>
                    <a:lnTo>
                      <a:pt x="43" y="432"/>
                    </a:lnTo>
                    <a:lnTo>
                      <a:pt x="70" y="376"/>
                    </a:lnTo>
                    <a:lnTo>
                      <a:pt x="104" y="322"/>
                    </a:lnTo>
                    <a:lnTo>
                      <a:pt x="144" y="270"/>
                    </a:lnTo>
                    <a:lnTo>
                      <a:pt x="189" y="223"/>
                    </a:lnTo>
                    <a:lnTo>
                      <a:pt x="239" y="180"/>
                    </a:lnTo>
                    <a:lnTo>
                      <a:pt x="295" y="139"/>
                    </a:lnTo>
                    <a:lnTo>
                      <a:pt x="354" y="103"/>
                    </a:lnTo>
                    <a:lnTo>
                      <a:pt x="419" y="72"/>
                    </a:lnTo>
                    <a:lnTo>
                      <a:pt x="487" y="47"/>
                    </a:lnTo>
                    <a:lnTo>
                      <a:pt x="556" y="27"/>
                    </a:lnTo>
                    <a:lnTo>
                      <a:pt x="631" y="11"/>
                    </a:lnTo>
                    <a:lnTo>
                      <a:pt x="707" y="2"/>
                    </a:lnTo>
                    <a:lnTo>
                      <a:pt x="784" y="0"/>
                    </a:lnTo>
                    <a:lnTo>
                      <a:pt x="860" y="4"/>
                    </a:lnTo>
                    <a:lnTo>
                      <a:pt x="932" y="13"/>
                    </a:lnTo>
                    <a:lnTo>
                      <a:pt x="1004" y="29"/>
                    </a:lnTo>
                    <a:lnTo>
                      <a:pt x="1072" y="52"/>
                    </a:lnTo>
                    <a:lnTo>
                      <a:pt x="1135" y="79"/>
                    </a:lnTo>
                    <a:lnTo>
                      <a:pt x="1195" y="110"/>
                    </a:lnTo>
                    <a:lnTo>
                      <a:pt x="1252" y="146"/>
                    </a:lnTo>
                    <a:lnTo>
                      <a:pt x="1303" y="187"/>
                    </a:lnTo>
                    <a:lnTo>
                      <a:pt x="1348" y="230"/>
                    </a:lnTo>
                    <a:lnTo>
                      <a:pt x="1391" y="279"/>
                    </a:lnTo>
                    <a:lnTo>
                      <a:pt x="1425" y="331"/>
                    </a:lnTo>
                    <a:lnTo>
                      <a:pt x="1454" y="385"/>
                    </a:lnTo>
                    <a:lnTo>
                      <a:pt x="1477" y="443"/>
                    </a:lnTo>
                    <a:lnTo>
                      <a:pt x="1493" y="504"/>
                    </a:lnTo>
                    <a:lnTo>
                      <a:pt x="1502" y="567"/>
                    </a:lnTo>
                    <a:close/>
                  </a:path>
                </a:pathLst>
              </a:custGeom>
              <a:solidFill>
                <a:srgbClr val="FFC4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" name="Freeform 26"/>
              <p:cNvSpPr>
                <a:spLocks/>
              </p:cNvSpPr>
              <p:nvPr/>
            </p:nvSpPr>
            <p:spPr bwMode="auto">
              <a:xfrm>
                <a:off x="1639" y="1740"/>
                <a:ext cx="85" cy="162"/>
              </a:xfrm>
              <a:custGeom>
                <a:avLst/>
                <a:gdLst>
                  <a:gd name="T0" fmla="*/ 85 w 85"/>
                  <a:gd name="T1" fmla="*/ 79 h 162"/>
                  <a:gd name="T2" fmla="*/ 83 w 85"/>
                  <a:gd name="T3" fmla="*/ 110 h 162"/>
                  <a:gd name="T4" fmla="*/ 76 w 85"/>
                  <a:gd name="T5" fmla="*/ 137 h 162"/>
                  <a:gd name="T6" fmla="*/ 63 w 85"/>
                  <a:gd name="T7" fmla="*/ 155 h 162"/>
                  <a:gd name="T8" fmla="*/ 47 w 85"/>
                  <a:gd name="T9" fmla="*/ 162 h 162"/>
                  <a:gd name="T10" fmla="*/ 31 w 85"/>
                  <a:gd name="T11" fmla="*/ 158 h 162"/>
                  <a:gd name="T12" fmla="*/ 16 w 85"/>
                  <a:gd name="T13" fmla="*/ 142 h 162"/>
                  <a:gd name="T14" fmla="*/ 4 w 85"/>
                  <a:gd name="T15" fmla="*/ 117 h 162"/>
                  <a:gd name="T16" fmla="*/ 0 w 85"/>
                  <a:gd name="T17" fmla="*/ 86 h 162"/>
                  <a:gd name="T18" fmla="*/ 2 w 85"/>
                  <a:gd name="T19" fmla="*/ 54 h 162"/>
                  <a:gd name="T20" fmla="*/ 9 w 85"/>
                  <a:gd name="T21" fmla="*/ 27 h 162"/>
                  <a:gd name="T22" fmla="*/ 20 w 85"/>
                  <a:gd name="T23" fmla="*/ 9 h 162"/>
                  <a:gd name="T24" fmla="*/ 36 w 85"/>
                  <a:gd name="T25" fmla="*/ 0 h 162"/>
                  <a:gd name="T26" fmla="*/ 54 w 85"/>
                  <a:gd name="T27" fmla="*/ 5 h 162"/>
                  <a:gd name="T28" fmla="*/ 67 w 85"/>
                  <a:gd name="T29" fmla="*/ 23 h 162"/>
                  <a:gd name="T30" fmla="*/ 79 w 85"/>
                  <a:gd name="T31" fmla="*/ 47 h 162"/>
                  <a:gd name="T32" fmla="*/ 85 w 85"/>
                  <a:gd name="T33" fmla="*/ 79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5" h="162">
                    <a:moveTo>
                      <a:pt x="85" y="79"/>
                    </a:moveTo>
                    <a:lnTo>
                      <a:pt x="83" y="110"/>
                    </a:lnTo>
                    <a:lnTo>
                      <a:pt x="76" y="137"/>
                    </a:lnTo>
                    <a:lnTo>
                      <a:pt x="63" y="155"/>
                    </a:lnTo>
                    <a:lnTo>
                      <a:pt x="47" y="162"/>
                    </a:lnTo>
                    <a:lnTo>
                      <a:pt x="31" y="158"/>
                    </a:lnTo>
                    <a:lnTo>
                      <a:pt x="16" y="142"/>
                    </a:lnTo>
                    <a:lnTo>
                      <a:pt x="4" y="117"/>
                    </a:lnTo>
                    <a:lnTo>
                      <a:pt x="0" y="86"/>
                    </a:lnTo>
                    <a:lnTo>
                      <a:pt x="2" y="54"/>
                    </a:lnTo>
                    <a:lnTo>
                      <a:pt x="9" y="27"/>
                    </a:lnTo>
                    <a:lnTo>
                      <a:pt x="20" y="9"/>
                    </a:lnTo>
                    <a:lnTo>
                      <a:pt x="36" y="0"/>
                    </a:lnTo>
                    <a:lnTo>
                      <a:pt x="54" y="5"/>
                    </a:lnTo>
                    <a:lnTo>
                      <a:pt x="67" y="23"/>
                    </a:lnTo>
                    <a:lnTo>
                      <a:pt x="79" y="47"/>
                    </a:lnTo>
                    <a:lnTo>
                      <a:pt x="85" y="7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" name="Freeform 27"/>
              <p:cNvSpPr>
                <a:spLocks/>
              </p:cNvSpPr>
              <p:nvPr/>
            </p:nvSpPr>
            <p:spPr bwMode="auto">
              <a:xfrm>
                <a:off x="2307" y="1637"/>
                <a:ext cx="68" cy="146"/>
              </a:xfrm>
              <a:custGeom>
                <a:avLst/>
                <a:gdLst>
                  <a:gd name="T0" fmla="*/ 68 w 68"/>
                  <a:gd name="T1" fmla="*/ 69 h 146"/>
                  <a:gd name="T2" fmla="*/ 68 w 68"/>
                  <a:gd name="T3" fmla="*/ 99 h 146"/>
                  <a:gd name="T4" fmla="*/ 61 w 68"/>
                  <a:gd name="T5" fmla="*/ 121 h 146"/>
                  <a:gd name="T6" fmla="*/ 52 w 68"/>
                  <a:gd name="T7" fmla="*/ 139 h 146"/>
                  <a:gd name="T8" fmla="*/ 38 w 68"/>
                  <a:gd name="T9" fmla="*/ 146 h 146"/>
                  <a:gd name="T10" fmla="*/ 25 w 68"/>
                  <a:gd name="T11" fmla="*/ 141 h 146"/>
                  <a:gd name="T12" fmla="*/ 14 w 68"/>
                  <a:gd name="T13" fmla="*/ 126 h 146"/>
                  <a:gd name="T14" fmla="*/ 5 w 68"/>
                  <a:gd name="T15" fmla="*/ 103 h 146"/>
                  <a:gd name="T16" fmla="*/ 0 w 68"/>
                  <a:gd name="T17" fmla="*/ 74 h 146"/>
                  <a:gd name="T18" fmla="*/ 0 w 68"/>
                  <a:gd name="T19" fmla="*/ 47 h 146"/>
                  <a:gd name="T20" fmla="*/ 7 w 68"/>
                  <a:gd name="T21" fmla="*/ 22 h 146"/>
                  <a:gd name="T22" fmla="*/ 16 w 68"/>
                  <a:gd name="T23" fmla="*/ 6 h 146"/>
                  <a:gd name="T24" fmla="*/ 29 w 68"/>
                  <a:gd name="T25" fmla="*/ 0 h 146"/>
                  <a:gd name="T26" fmla="*/ 43 w 68"/>
                  <a:gd name="T27" fmla="*/ 4 h 146"/>
                  <a:gd name="T28" fmla="*/ 54 w 68"/>
                  <a:gd name="T29" fmla="*/ 18 h 146"/>
                  <a:gd name="T30" fmla="*/ 63 w 68"/>
                  <a:gd name="T31" fmla="*/ 40 h 146"/>
                  <a:gd name="T32" fmla="*/ 68 w 68"/>
                  <a:gd name="T33" fmla="*/ 69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8" h="146">
                    <a:moveTo>
                      <a:pt x="68" y="69"/>
                    </a:moveTo>
                    <a:lnTo>
                      <a:pt x="68" y="99"/>
                    </a:lnTo>
                    <a:lnTo>
                      <a:pt x="61" y="121"/>
                    </a:lnTo>
                    <a:lnTo>
                      <a:pt x="52" y="139"/>
                    </a:lnTo>
                    <a:lnTo>
                      <a:pt x="38" y="146"/>
                    </a:lnTo>
                    <a:lnTo>
                      <a:pt x="25" y="141"/>
                    </a:lnTo>
                    <a:lnTo>
                      <a:pt x="14" y="126"/>
                    </a:lnTo>
                    <a:lnTo>
                      <a:pt x="5" y="103"/>
                    </a:lnTo>
                    <a:lnTo>
                      <a:pt x="0" y="74"/>
                    </a:lnTo>
                    <a:lnTo>
                      <a:pt x="0" y="47"/>
                    </a:lnTo>
                    <a:lnTo>
                      <a:pt x="7" y="22"/>
                    </a:lnTo>
                    <a:lnTo>
                      <a:pt x="16" y="6"/>
                    </a:lnTo>
                    <a:lnTo>
                      <a:pt x="29" y="0"/>
                    </a:lnTo>
                    <a:lnTo>
                      <a:pt x="43" y="4"/>
                    </a:lnTo>
                    <a:lnTo>
                      <a:pt x="54" y="18"/>
                    </a:lnTo>
                    <a:lnTo>
                      <a:pt x="63" y="40"/>
                    </a:lnTo>
                    <a:lnTo>
                      <a:pt x="68" y="6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" name="Freeform 28"/>
              <p:cNvSpPr>
                <a:spLocks/>
              </p:cNvSpPr>
              <p:nvPr/>
            </p:nvSpPr>
            <p:spPr bwMode="auto">
              <a:xfrm>
                <a:off x="2154" y="1871"/>
                <a:ext cx="70" cy="135"/>
              </a:xfrm>
              <a:custGeom>
                <a:avLst/>
                <a:gdLst>
                  <a:gd name="T0" fmla="*/ 0 w 70"/>
                  <a:gd name="T1" fmla="*/ 0 h 135"/>
                  <a:gd name="T2" fmla="*/ 5 w 70"/>
                  <a:gd name="T3" fmla="*/ 2 h 135"/>
                  <a:gd name="T4" fmla="*/ 18 w 70"/>
                  <a:gd name="T5" fmla="*/ 6 h 135"/>
                  <a:gd name="T6" fmla="*/ 36 w 70"/>
                  <a:gd name="T7" fmla="*/ 13 h 135"/>
                  <a:gd name="T8" fmla="*/ 52 w 70"/>
                  <a:gd name="T9" fmla="*/ 27 h 135"/>
                  <a:gd name="T10" fmla="*/ 65 w 70"/>
                  <a:gd name="T11" fmla="*/ 45 h 135"/>
                  <a:gd name="T12" fmla="*/ 70 w 70"/>
                  <a:gd name="T13" fmla="*/ 67 h 135"/>
                  <a:gd name="T14" fmla="*/ 63 w 70"/>
                  <a:gd name="T15" fmla="*/ 94 h 135"/>
                  <a:gd name="T16" fmla="*/ 41 w 70"/>
                  <a:gd name="T17" fmla="*/ 128 h 135"/>
                  <a:gd name="T18" fmla="*/ 34 w 70"/>
                  <a:gd name="T19" fmla="*/ 130 h 135"/>
                  <a:gd name="T20" fmla="*/ 20 w 70"/>
                  <a:gd name="T21" fmla="*/ 135 h 135"/>
                  <a:gd name="T22" fmla="*/ 11 w 70"/>
                  <a:gd name="T23" fmla="*/ 132 h 135"/>
                  <a:gd name="T24" fmla="*/ 11 w 70"/>
                  <a:gd name="T25" fmla="*/ 119 h 135"/>
                  <a:gd name="T26" fmla="*/ 20 w 70"/>
                  <a:gd name="T27" fmla="*/ 108 h 135"/>
                  <a:gd name="T28" fmla="*/ 29 w 70"/>
                  <a:gd name="T29" fmla="*/ 99 h 135"/>
                  <a:gd name="T30" fmla="*/ 41 w 70"/>
                  <a:gd name="T31" fmla="*/ 87 h 135"/>
                  <a:gd name="T32" fmla="*/ 50 w 70"/>
                  <a:gd name="T33" fmla="*/ 74 h 135"/>
                  <a:gd name="T34" fmla="*/ 52 w 70"/>
                  <a:gd name="T35" fmla="*/ 60 h 135"/>
                  <a:gd name="T36" fmla="*/ 45 w 70"/>
                  <a:gd name="T37" fmla="*/ 45 h 135"/>
                  <a:gd name="T38" fmla="*/ 29 w 70"/>
                  <a:gd name="T39" fmla="*/ 24 h 135"/>
                  <a:gd name="T40" fmla="*/ 0 w 70"/>
                  <a:gd name="T41" fmla="*/ 0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0" h="135">
                    <a:moveTo>
                      <a:pt x="0" y="0"/>
                    </a:moveTo>
                    <a:lnTo>
                      <a:pt x="5" y="2"/>
                    </a:lnTo>
                    <a:lnTo>
                      <a:pt x="18" y="6"/>
                    </a:lnTo>
                    <a:lnTo>
                      <a:pt x="36" y="13"/>
                    </a:lnTo>
                    <a:lnTo>
                      <a:pt x="52" y="27"/>
                    </a:lnTo>
                    <a:lnTo>
                      <a:pt x="65" y="45"/>
                    </a:lnTo>
                    <a:lnTo>
                      <a:pt x="70" y="67"/>
                    </a:lnTo>
                    <a:lnTo>
                      <a:pt x="63" y="94"/>
                    </a:lnTo>
                    <a:lnTo>
                      <a:pt x="41" y="128"/>
                    </a:lnTo>
                    <a:lnTo>
                      <a:pt x="34" y="130"/>
                    </a:lnTo>
                    <a:lnTo>
                      <a:pt x="20" y="135"/>
                    </a:lnTo>
                    <a:lnTo>
                      <a:pt x="11" y="132"/>
                    </a:lnTo>
                    <a:lnTo>
                      <a:pt x="11" y="119"/>
                    </a:lnTo>
                    <a:lnTo>
                      <a:pt x="20" y="108"/>
                    </a:lnTo>
                    <a:lnTo>
                      <a:pt x="29" y="99"/>
                    </a:lnTo>
                    <a:lnTo>
                      <a:pt x="41" y="87"/>
                    </a:lnTo>
                    <a:lnTo>
                      <a:pt x="50" y="74"/>
                    </a:lnTo>
                    <a:lnTo>
                      <a:pt x="52" y="60"/>
                    </a:lnTo>
                    <a:lnTo>
                      <a:pt x="45" y="45"/>
                    </a:lnTo>
                    <a:lnTo>
                      <a:pt x="29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Freeform 29"/>
              <p:cNvSpPr>
                <a:spLocks/>
              </p:cNvSpPr>
              <p:nvPr/>
            </p:nvSpPr>
            <p:spPr bwMode="auto">
              <a:xfrm>
                <a:off x="1436" y="1936"/>
                <a:ext cx="385" cy="297"/>
              </a:xfrm>
              <a:custGeom>
                <a:avLst/>
                <a:gdLst>
                  <a:gd name="T0" fmla="*/ 0 w 385"/>
                  <a:gd name="T1" fmla="*/ 162 h 297"/>
                  <a:gd name="T2" fmla="*/ 7 w 385"/>
                  <a:gd name="T3" fmla="*/ 191 h 297"/>
                  <a:gd name="T4" fmla="*/ 18 w 385"/>
                  <a:gd name="T5" fmla="*/ 220 h 297"/>
                  <a:gd name="T6" fmla="*/ 39 w 385"/>
                  <a:gd name="T7" fmla="*/ 243 h 297"/>
                  <a:gd name="T8" fmla="*/ 63 w 385"/>
                  <a:gd name="T9" fmla="*/ 263 h 297"/>
                  <a:gd name="T10" fmla="*/ 93 w 385"/>
                  <a:gd name="T11" fmla="*/ 281 h 297"/>
                  <a:gd name="T12" fmla="*/ 126 w 385"/>
                  <a:gd name="T13" fmla="*/ 292 h 297"/>
                  <a:gd name="T14" fmla="*/ 165 w 385"/>
                  <a:gd name="T15" fmla="*/ 297 h 297"/>
                  <a:gd name="T16" fmla="*/ 203 w 385"/>
                  <a:gd name="T17" fmla="*/ 297 h 297"/>
                  <a:gd name="T18" fmla="*/ 241 w 385"/>
                  <a:gd name="T19" fmla="*/ 292 h 297"/>
                  <a:gd name="T20" fmla="*/ 277 w 385"/>
                  <a:gd name="T21" fmla="*/ 281 h 297"/>
                  <a:gd name="T22" fmla="*/ 311 w 385"/>
                  <a:gd name="T23" fmla="*/ 263 h 297"/>
                  <a:gd name="T24" fmla="*/ 338 w 385"/>
                  <a:gd name="T25" fmla="*/ 243 h 297"/>
                  <a:gd name="T26" fmla="*/ 358 w 385"/>
                  <a:gd name="T27" fmla="*/ 220 h 297"/>
                  <a:gd name="T28" fmla="*/ 374 w 385"/>
                  <a:gd name="T29" fmla="*/ 193 h 297"/>
                  <a:gd name="T30" fmla="*/ 383 w 385"/>
                  <a:gd name="T31" fmla="*/ 164 h 297"/>
                  <a:gd name="T32" fmla="*/ 385 w 385"/>
                  <a:gd name="T33" fmla="*/ 135 h 297"/>
                  <a:gd name="T34" fmla="*/ 378 w 385"/>
                  <a:gd name="T35" fmla="*/ 106 h 297"/>
                  <a:gd name="T36" fmla="*/ 367 w 385"/>
                  <a:gd name="T37" fmla="*/ 79 h 297"/>
                  <a:gd name="T38" fmla="*/ 347 w 385"/>
                  <a:gd name="T39" fmla="*/ 54 h 297"/>
                  <a:gd name="T40" fmla="*/ 322 w 385"/>
                  <a:gd name="T41" fmla="*/ 34 h 297"/>
                  <a:gd name="T42" fmla="*/ 293 w 385"/>
                  <a:gd name="T43" fmla="*/ 18 h 297"/>
                  <a:gd name="T44" fmla="*/ 259 w 385"/>
                  <a:gd name="T45" fmla="*/ 7 h 297"/>
                  <a:gd name="T46" fmla="*/ 221 w 385"/>
                  <a:gd name="T47" fmla="*/ 0 h 297"/>
                  <a:gd name="T48" fmla="*/ 183 w 385"/>
                  <a:gd name="T49" fmla="*/ 0 h 297"/>
                  <a:gd name="T50" fmla="*/ 144 w 385"/>
                  <a:gd name="T51" fmla="*/ 7 h 297"/>
                  <a:gd name="T52" fmla="*/ 108 w 385"/>
                  <a:gd name="T53" fmla="*/ 18 h 297"/>
                  <a:gd name="T54" fmla="*/ 75 w 385"/>
                  <a:gd name="T55" fmla="*/ 34 h 297"/>
                  <a:gd name="T56" fmla="*/ 48 w 385"/>
                  <a:gd name="T57" fmla="*/ 54 h 297"/>
                  <a:gd name="T58" fmla="*/ 27 w 385"/>
                  <a:gd name="T59" fmla="*/ 76 h 297"/>
                  <a:gd name="T60" fmla="*/ 12 w 385"/>
                  <a:gd name="T61" fmla="*/ 103 h 297"/>
                  <a:gd name="T62" fmla="*/ 3 w 385"/>
                  <a:gd name="T63" fmla="*/ 130 h 297"/>
                  <a:gd name="T64" fmla="*/ 0 w 385"/>
                  <a:gd name="T65" fmla="*/ 162 h 2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85" h="297">
                    <a:moveTo>
                      <a:pt x="0" y="162"/>
                    </a:moveTo>
                    <a:lnTo>
                      <a:pt x="7" y="191"/>
                    </a:lnTo>
                    <a:lnTo>
                      <a:pt x="18" y="220"/>
                    </a:lnTo>
                    <a:lnTo>
                      <a:pt x="39" y="243"/>
                    </a:lnTo>
                    <a:lnTo>
                      <a:pt x="63" y="263"/>
                    </a:lnTo>
                    <a:lnTo>
                      <a:pt x="93" y="281"/>
                    </a:lnTo>
                    <a:lnTo>
                      <a:pt x="126" y="292"/>
                    </a:lnTo>
                    <a:lnTo>
                      <a:pt x="165" y="297"/>
                    </a:lnTo>
                    <a:lnTo>
                      <a:pt x="203" y="297"/>
                    </a:lnTo>
                    <a:lnTo>
                      <a:pt x="241" y="292"/>
                    </a:lnTo>
                    <a:lnTo>
                      <a:pt x="277" y="281"/>
                    </a:lnTo>
                    <a:lnTo>
                      <a:pt x="311" y="263"/>
                    </a:lnTo>
                    <a:lnTo>
                      <a:pt x="338" y="243"/>
                    </a:lnTo>
                    <a:lnTo>
                      <a:pt x="358" y="220"/>
                    </a:lnTo>
                    <a:lnTo>
                      <a:pt x="374" y="193"/>
                    </a:lnTo>
                    <a:lnTo>
                      <a:pt x="383" y="164"/>
                    </a:lnTo>
                    <a:lnTo>
                      <a:pt x="385" y="135"/>
                    </a:lnTo>
                    <a:lnTo>
                      <a:pt x="378" y="106"/>
                    </a:lnTo>
                    <a:lnTo>
                      <a:pt x="367" y="79"/>
                    </a:lnTo>
                    <a:lnTo>
                      <a:pt x="347" y="54"/>
                    </a:lnTo>
                    <a:lnTo>
                      <a:pt x="322" y="34"/>
                    </a:lnTo>
                    <a:lnTo>
                      <a:pt x="293" y="18"/>
                    </a:lnTo>
                    <a:lnTo>
                      <a:pt x="259" y="7"/>
                    </a:lnTo>
                    <a:lnTo>
                      <a:pt x="221" y="0"/>
                    </a:lnTo>
                    <a:lnTo>
                      <a:pt x="183" y="0"/>
                    </a:lnTo>
                    <a:lnTo>
                      <a:pt x="144" y="7"/>
                    </a:lnTo>
                    <a:lnTo>
                      <a:pt x="108" y="18"/>
                    </a:lnTo>
                    <a:lnTo>
                      <a:pt x="75" y="34"/>
                    </a:lnTo>
                    <a:lnTo>
                      <a:pt x="48" y="54"/>
                    </a:lnTo>
                    <a:lnTo>
                      <a:pt x="27" y="76"/>
                    </a:lnTo>
                    <a:lnTo>
                      <a:pt x="12" y="103"/>
                    </a:lnTo>
                    <a:lnTo>
                      <a:pt x="3" y="130"/>
                    </a:lnTo>
                    <a:lnTo>
                      <a:pt x="0" y="162"/>
                    </a:lnTo>
                    <a:close/>
                  </a:path>
                </a:pathLst>
              </a:custGeom>
              <a:solidFill>
                <a:srgbClr val="FFA0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Freeform 30"/>
              <p:cNvSpPr>
                <a:spLocks/>
              </p:cNvSpPr>
              <p:nvPr/>
            </p:nvSpPr>
            <p:spPr bwMode="auto">
              <a:xfrm>
                <a:off x="2271" y="1814"/>
                <a:ext cx="196" cy="261"/>
              </a:xfrm>
              <a:custGeom>
                <a:avLst/>
                <a:gdLst>
                  <a:gd name="T0" fmla="*/ 5 w 196"/>
                  <a:gd name="T1" fmla="*/ 138 h 261"/>
                  <a:gd name="T2" fmla="*/ 0 w 196"/>
                  <a:gd name="T3" fmla="*/ 165 h 261"/>
                  <a:gd name="T4" fmla="*/ 0 w 196"/>
                  <a:gd name="T5" fmla="*/ 187 h 261"/>
                  <a:gd name="T6" fmla="*/ 5 w 196"/>
                  <a:gd name="T7" fmla="*/ 210 h 261"/>
                  <a:gd name="T8" fmla="*/ 11 w 196"/>
                  <a:gd name="T9" fmla="*/ 228 h 261"/>
                  <a:gd name="T10" fmla="*/ 23 w 196"/>
                  <a:gd name="T11" fmla="*/ 243 h 261"/>
                  <a:gd name="T12" fmla="*/ 34 w 196"/>
                  <a:gd name="T13" fmla="*/ 255 h 261"/>
                  <a:gd name="T14" fmla="*/ 50 w 196"/>
                  <a:gd name="T15" fmla="*/ 261 h 261"/>
                  <a:gd name="T16" fmla="*/ 68 w 196"/>
                  <a:gd name="T17" fmla="*/ 261 h 261"/>
                  <a:gd name="T18" fmla="*/ 86 w 196"/>
                  <a:gd name="T19" fmla="*/ 259 h 261"/>
                  <a:gd name="T20" fmla="*/ 104 w 196"/>
                  <a:gd name="T21" fmla="*/ 255 h 261"/>
                  <a:gd name="T22" fmla="*/ 119 w 196"/>
                  <a:gd name="T23" fmla="*/ 246 h 261"/>
                  <a:gd name="T24" fmla="*/ 135 w 196"/>
                  <a:gd name="T25" fmla="*/ 232 h 261"/>
                  <a:gd name="T26" fmla="*/ 149 w 196"/>
                  <a:gd name="T27" fmla="*/ 214 h 261"/>
                  <a:gd name="T28" fmla="*/ 162 w 196"/>
                  <a:gd name="T29" fmla="*/ 192 h 261"/>
                  <a:gd name="T30" fmla="*/ 176 w 196"/>
                  <a:gd name="T31" fmla="*/ 162 h 261"/>
                  <a:gd name="T32" fmla="*/ 189 w 196"/>
                  <a:gd name="T33" fmla="*/ 126 h 261"/>
                  <a:gd name="T34" fmla="*/ 196 w 196"/>
                  <a:gd name="T35" fmla="*/ 102 h 261"/>
                  <a:gd name="T36" fmla="*/ 196 w 196"/>
                  <a:gd name="T37" fmla="*/ 77 h 261"/>
                  <a:gd name="T38" fmla="*/ 192 w 196"/>
                  <a:gd name="T39" fmla="*/ 54 h 261"/>
                  <a:gd name="T40" fmla="*/ 185 w 196"/>
                  <a:gd name="T41" fmla="*/ 36 h 261"/>
                  <a:gd name="T42" fmla="*/ 174 w 196"/>
                  <a:gd name="T43" fmla="*/ 21 h 261"/>
                  <a:gd name="T44" fmla="*/ 160 w 196"/>
                  <a:gd name="T45" fmla="*/ 9 h 261"/>
                  <a:gd name="T46" fmla="*/ 142 w 196"/>
                  <a:gd name="T47" fmla="*/ 3 h 261"/>
                  <a:gd name="T48" fmla="*/ 124 w 196"/>
                  <a:gd name="T49" fmla="*/ 0 h 261"/>
                  <a:gd name="T50" fmla="*/ 106 w 196"/>
                  <a:gd name="T51" fmla="*/ 5 h 261"/>
                  <a:gd name="T52" fmla="*/ 86 w 196"/>
                  <a:gd name="T53" fmla="*/ 12 h 261"/>
                  <a:gd name="T54" fmla="*/ 68 w 196"/>
                  <a:gd name="T55" fmla="*/ 25 h 261"/>
                  <a:gd name="T56" fmla="*/ 52 w 196"/>
                  <a:gd name="T57" fmla="*/ 43 h 261"/>
                  <a:gd name="T58" fmla="*/ 36 w 196"/>
                  <a:gd name="T59" fmla="*/ 63 h 261"/>
                  <a:gd name="T60" fmla="*/ 23 w 196"/>
                  <a:gd name="T61" fmla="*/ 86 h 261"/>
                  <a:gd name="T62" fmla="*/ 11 w 196"/>
                  <a:gd name="T63" fmla="*/ 111 h 261"/>
                  <a:gd name="T64" fmla="*/ 5 w 196"/>
                  <a:gd name="T65" fmla="*/ 138 h 2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6" h="261">
                    <a:moveTo>
                      <a:pt x="5" y="138"/>
                    </a:moveTo>
                    <a:lnTo>
                      <a:pt x="0" y="165"/>
                    </a:lnTo>
                    <a:lnTo>
                      <a:pt x="0" y="187"/>
                    </a:lnTo>
                    <a:lnTo>
                      <a:pt x="5" y="210"/>
                    </a:lnTo>
                    <a:lnTo>
                      <a:pt x="11" y="228"/>
                    </a:lnTo>
                    <a:lnTo>
                      <a:pt x="23" y="243"/>
                    </a:lnTo>
                    <a:lnTo>
                      <a:pt x="34" y="255"/>
                    </a:lnTo>
                    <a:lnTo>
                      <a:pt x="50" y="261"/>
                    </a:lnTo>
                    <a:lnTo>
                      <a:pt x="68" y="261"/>
                    </a:lnTo>
                    <a:lnTo>
                      <a:pt x="86" y="259"/>
                    </a:lnTo>
                    <a:lnTo>
                      <a:pt x="104" y="255"/>
                    </a:lnTo>
                    <a:lnTo>
                      <a:pt x="119" y="246"/>
                    </a:lnTo>
                    <a:lnTo>
                      <a:pt x="135" y="232"/>
                    </a:lnTo>
                    <a:lnTo>
                      <a:pt x="149" y="214"/>
                    </a:lnTo>
                    <a:lnTo>
                      <a:pt x="162" y="192"/>
                    </a:lnTo>
                    <a:lnTo>
                      <a:pt x="176" y="162"/>
                    </a:lnTo>
                    <a:lnTo>
                      <a:pt x="189" y="126"/>
                    </a:lnTo>
                    <a:lnTo>
                      <a:pt x="196" y="102"/>
                    </a:lnTo>
                    <a:lnTo>
                      <a:pt x="196" y="77"/>
                    </a:lnTo>
                    <a:lnTo>
                      <a:pt x="192" y="54"/>
                    </a:lnTo>
                    <a:lnTo>
                      <a:pt x="185" y="36"/>
                    </a:lnTo>
                    <a:lnTo>
                      <a:pt x="174" y="21"/>
                    </a:lnTo>
                    <a:lnTo>
                      <a:pt x="160" y="9"/>
                    </a:lnTo>
                    <a:lnTo>
                      <a:pt x="142" y="3"/>
                    </a:lnTo>
                    <a:lnTo>
                      <a:pt x="124" y="0"/>
                    </a:lnTo>
                    <a:lnTo>
                      <a:pt x="106" y="5"/>
                    </a:lnTo>
                    <a:lnTo>
                      <a:pt x="86" y="12"/>
                    </a:lnTo>
                    <a:lnTo>
                      <a:pt x="68" y="25"/>
                    </a:lnTo>
                    <a:lnTo>
                      <a:pt x="52" y="43"/>
                    </a:lnTo>
                    <a:lnTo>
                      <a:pt x="36" y="63"/>
                    </a:lnTo>
                    <a:lnTo>
                      <a:pt x="23" y="86"/>
                    </a:lnTo>
                    <a:lnTo>
                      <a:pt x="11" y="111"/>
                    </a:lnTo>
                    <a:lnTo>
                      <a:pt x="5" y="138"/>
                    </a:lnTo>
                    <a:close/>
                  </a:path>
                </a:pathLst>
              </a:custGeom>
              <a:solidFill>
                <a:srgbClr val="FFA0B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" name="Freeform 31"/>
              <p:cNvSpPr>
                <a:spLocks/>
              </p:cNvSpPr>
              <p:nvPr/>
            </p:nvSpPr>
            <p:spPr bwMode="auto">
              <a:xfrm>
                <a:off x="2440" y="2566"/>
                <a:ext cx="304" cy="290"/>
              </a:xfrm>
              <a:custGeom>
                <a:avLst/>
                <a:gdLst>
                  <a:gd name="T0" fmla="*/ 2 w 304"/>
                  <a:gd name="T1" fmla="*/ 140 h 290"/>
                  <a:gd name="T2" fmla="*/ 2 w 304"/>
                  <a:gd name="T3" fmla="*/ 135 h 290"/>
                  <a:gd name="T4" fmla="*/ 2 w 304"/>
                  <a:gd name="T5" fmla="*/ 119 h 290"/>
                  <a:gd name="T6" fmla="*/ 7 w 304"/>
                  <a:gd name="T7" fmla="*/ 99 h 290"/>
                  <a:gd name="T8" fmla="*/ 16 w 304"/>
                  <a:gd name="T9" fmla="*/ 74 h 290"/>
                  <a:gd name="T10" fmla="*/ 29 w 304"/>
                  <a:gd name="T11" fmla="*/ 50 h 290"/>
                  <a:gd name="T12" fmla="*/ 52 w 304"/>
                  <a:gd name="T13" fmla="*/ 27 h 290"/>
                  <a:gd name="T14" fmla="*/ 83 w 304"/>
                  <a:gd name="T15" fmla="*/ 9 h 290"/>
                  <a:gd name="T16" fmla="*/ 126 w 304"/>
                  <a:gd name="T17" fmla="*/ 0 h 290"/>
                  <a:gd name="T18" fmla="*/ 128 w 304"/>
                  <a:gd name="T19" fmla="*/ 0 h 290"/>
                  <a:gd name="T20" fmla="*/ 137 w 304"/>
                  <a:gd name="T21" fmla="*/ 0 h 290"/>
                  <a:gd name="T22" fmla="*/ 146 w 304"/>
                  <a:gd name="T23" fmla="*/ 2 h 290"/>
                  <a:gd name="T24" fmla="*/ 160 w 304"/>
                  <a:gd name="T25" fmla="*/ 2 h 290"/>
                  <a:gd name="T26" fmla="*/ 173 w 304"/>
                  <a:gd name="T27" fmla="*/ 7 h 290"/>
                  <a:gd name="T28" fmla="*/ 187 w 304"/>
                  <a:gd name="T29" fmla="*/ 14 h 290"/>
                  <a:gd name="T30" fmla="*/ 196 w 304"/>
                  <a:gd name="T31" fmla="*/ 23 h 290"/>
                  <a:gd name="T32" fmla="*/ 203 w 304"/>
                  <a:gd name="T33" fmla="*/ 34 h 290"/>
                  <a:gd name="T34" fmla="*/ 207 w 304"/>
                  <a:gd name="T35" fmla="*/ 32 h 290"/>
                  <a:gd name="T36" fmla="*/ 216 w 304"/>
                  <a:gd name="T37" fmla="*/ 29 h 290"/>
                  <a:gd name="T38" fmla="*/ 232 w 304"/>
                  <a:gd name="T39" fmla="*/ 27 h 290"/>
                  <a:gd name="T40" fmla="*/ 250 w 304"/>
                  <a:gd name="T41" fmla="*/ 29 h 290"/>
                  <a:gd name="T42" fmla="*/ 268 w 304"/>
                  <a:gd name="T43" fmla="*/ 34 h 290"/>
                  <a:gd name="T44" fmla="*/ 284 w 304"/>
                  <a:gd name="T45" fmla="*/ 45 h 290"/>
                  <a:gd name="T46" fmla="*/ 297 w 304"/>
                  <a:gd name="T47" fmla="*/ 65 h 290"/>
                  <a:gd name="T48" fmla="*/ 304 w 304"/>
                  <a:gd name="T49" fmla="*/ 95 h 290"/>
                  <a:gd name="T50" fmla="*/ 304 w 304"/>
                  <a:gd name="T51" fmla="*/ 133 h 290"/>
                  <a:gd name="T52" fmla="*/ 297 w 304"/>
                  <a:gd name="T53" fmla="*/ 169 h 290"/>
                  <a:gd name="T54" fmla="*/ 284 w 304"/>
                  <a:gd name="T55" fmla="*/ 205 h 290"/>
                  <a:gd name="T56" fmla="*/ 261 w 304"/>
                  <a:gd name="T57" fmla="*/ 236 h 290"/>
                  <a:gd name="T58" fmla="*/ 234 w 304"/>
                  <a:gd name="T59" fmla="*/ 263 h 290"/>
                  <a:gd name="T60" fmla="*/ 198 w 304"/>
                  <a:gd name="T61" fmla="*/ 281 h 290"/>
                  <a:gd name="T62" fmla="*/ 158 w 304"/>
                  <a:gd name="T63" fmla="*/ 290 h 290"/>
                  <a:gd name="T64" fmla="*/ 110 w 304"/>
                  <a:gd name="T65" fmla="*/ 286 h 290"/>
                  <a:gd name="T66" fmla="*/ 65 w 304"/>
                  <a:gd name="T67" fmla="*/ 270 h 290"/>
                  <a:gd name="T68" fmla="*/ 36 w 304"/>
                  <a:gd name="T69" fmla="*/ 250 h 290"/>
                  <a:gd name="T70" fmla="*/ 16 w 304"/>
                  <a:gd name="T71" fmla="*/ 225 h 290"/>
                  <a:gd name="T72" fmla="*/ 5 w 304"/>
                  <a:gd name="T73" fmla="*/ 200 h 290"/>
                  <a:gd name="T74" fmla="*/ 0 w 304"/>
                  <a:gd name="T75" fmla="*/ 178 h 290"/>
                  <a:gd name="T76" fmla="*/ 0 w 304"/>
                  <a:gd name="T77" fmla="*/ 158 h 290"/>
                  <a:gd name="T78" fmla="*/ 2 w 304"/>
                  <a:gd name="T79" fmla="*/ 144 h 290"/>
                  <a:gd name="T80" fmla="*/ 2 w 304"/>
                  <a:gd name="T81" fmla="*/ 140 h 2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304" h="290">
                    <a:moveTo>
                      <a:pt x="2" y="140"/>
                    </a:moveTo>
                    <a:lnTo>
                      <a:pt x="2" y="135"/>
                    </a:lnTo>
                    <a:lnTo>
                      <a:pt x="2" y="119"/>
                    </a:lnTo>
                    <a:lnTo>
                      <a:pt x="7" y="99"/>
                    </a:lnTo>
                    <a:lnTo>
                      <a:pt x="16" y="74"/>
                    </a:lnTo>
                    <a:lnTo>
                      <a:pt x="29" y="50"/>
                    </a:lnTo>
                    <a:lnTo>
                      <a:pt x="52" y="27"/>
                    </a:lnTo>
                    <a:lnTo>
                      <a:pt x="83" y="9"/>
                    </a:lnTo>
                    <a:lnTo>
                      <a:pt x="126" y="0"/>
                    </a:lnTo>
                    <a:lnTo>
                      <a:pt x="128" y="0"/>
                    </a:lnTo>
                    <a:lnTo>
                      <a:pt x="137" y="0"/>
                    </a:lnTo>
                    <a:lnTo>
                      <a:pt x="146" y="2"/>
                    </a:lnTo>
                    <a:lnTo>
                      <a:pt x="160" y="2"/>
                    </a:lnTo>
                    <a:lnTo>
                      <a:pt x="173" y="7"/>
                    </a:lnTo>
                    <a:lnTo>
                      <a:pt x="187" y="14"/>
                    </a:lnTo>
                    <a:lnTo>
                      <a:pt x="196" y="23"/>
                    </a:lnTo>
                    <a:lnTo>
                      <a:pt x="203" y="34"/>
                    </a:lnTo>
                    <a:lnTo>
                      <a:pt x="207" y="32"/>
                    </a:lnTo>
                    <a:lnTo>
                      <a:pt x="216" y="29"/>
                    </a:lnTo>
                    <a:lnTo>
                      <a:pt x="232" y="27"/>
                    </a:lnTo>
                    <a:lnTo>
                      <a:pt x="250" y="29"/>
                    </a:lnTo>
                    <a:lnTo>
                      <a:pt x="268" y="34"/>
                    </a:lnTo>
                    <a:lnTo>
                      <a:pt x="284" y="45"/>
                    </a:lnTo>
                    <a:lnTo>
                      <a:pt x="297" y="65"/>
                    </a:lnTo>
                    <a:lnTo>
                      <a:pt x="304" y="95"/>
                    </a:lnTo>
                    <a:lnTo>
                      <a:pt x="304" y="133"/>
                    </a:lnTo>
                    <a:lnTo>
                      <a:pt x="297" y="169"/>
                    </a:lnTo>
                    <a:lnTo>
                      <a:pt x="284" y="205"/>
                    </a:lnTo>
                    <a:lnTo>
                      <a:pt x="261" y="236"/>
                    </a:lnTo>
                    <a:lnTo>
                      <a:pt x="234" y="263"/>
                    </a:lnTo>
                    <a:lnTo>
                      <a:pt x="198" y="281"/>
                    </a:lnTo>
                    <a:lnTo>
                      <a:pt x="158" y="290"/>
                    </a:lnTo>
                    <a:lnTo>
                      <a:pt x="110" y="286"/>
                    </a:lnTo>
                    <a:lnTo>
                      <a:pt x="65" y="270"/>
                    </a:lnTo>
                    <a:lnTo>
                      <a:pt x="36" y="250"/>
                    </a:lnTo>
                    <a:lnTo>
                      <a:pt x="16" y="225"/>
                    </a:lnTo>
                    <a:lnTo>
                      <a:pt x="5" y="200"/>
                    </a:lnTo>
                    <a:lnTo>
                      <a:pt x="0" y="178"/>
                    </a:lnTo>
                    <a:lnTo>
                      <a:pt x="0" y="158"/>
                    </a:lnTo>
                    <a:lnTo>
                      <a:pt x="2" y="144"/>
                    </a:lnTo>
                    <a:lnTo>
                      <a:pt x="2" y="14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4" name="Freeform 32"/>
              <p:cNvSpPr>
                <a:spLocks/>
              </p:cNvSpPr>
              <p:nvPr/>
            </p:nvSpPr>
            <p:spPr bwMode="auto">
              <a:xfrm>
                <a:off x="2499" y="2622"/>
                <a:ext cx="101" cy="176"/>
              </a:xfrm>
              <a:custGeom>
                <a:avLst/>
                <a:gdLst>
                  <a:gd name="T0" fmla="*/ 4 w 101"/>
                  <a:gd name="T1" fmla="*/ 129 h 176"/>
                  <a:gd name="T2" fmla="*/ 4 w 101"/>
                  <a:gd name="T3" fmla="*/ 124 h 176"/>
                  <a:gd name="T4" fmla="*/ 0 w 101"/>
                  <a:gd name="T5" fmla="*/ 111 h 176"/>
                  <a:gd name="T6" fmla="*/ 0 w 101"/>
                  <a:gd name="T7" fmla="*/ 93 h 176"/>
                  <a:gd name="T8" fmla="*/ 0 w 101"/>
                  <a:gd name="T9" fmla="*/ 70 h 176"/>
                  <a:gd name="T10" fmla="*/ 2 w 101"/>
                  <a:gd name="T11" fmla="*/ 48 h 176"/>
                  <a:gd name="T12" fmla="*/ 11 w 101"/>
                  <a:gd name="T13" fmla="*/ 27 h 176"/>
                  <a:gd name="T14" fmla="*/ 24 w 101"/>
                  <a:gd name="T15" fmla="*/ 9 h 176"/>
                  <a:gd name="T16" fmla="*/ 47 w 101"/>
                  <a:gd name="T17" fmla="*/ 0 h 176"/>
                  <a:gd name="T18" fmla="*/ 49 w 101"/>
                  <a:gd name="T19" fmla="*/ 0 h 176"/>
                  <a:gd name="T20" fmla="*/ 58 w 101"/>
                  <a:gd name="T21" fmla="*/ 0 h 176"/>
                  <a:gd name="T22" fmla="*/ 67 w 101"/>
                  <a:gd name="T23" fmla="*/ 0 h 176"/>
                  <a:gd name="T24" fmla="*/ 78 w 101"/>
                  <a:gd name="T25" fmla="*/ 3 h 176"/>
                  <a:gd name="T26" fmla="*/ 90 w 101"/>
                  <a:gd name="T27" fmla="*/ 7 h 176"/>
                  <a:gd name="T28" fmla="*/ 96 w 101"/>
                  <a:gd name="T29" fmla="*/ 16 h 176"/>
                  <a:gd name="T30" fmla="*/ 101 w 101"/>
                  <a:gd name="T31" fmla="*/ 27 h 176"/>
                  <a:gd name="T32" fmla="*/ 99 w 101"/>
                  <a:gd name="T33" fmla="*/ 43 h 176"/>
                  <a:gd name="T34" fmla="*/ 99 w 101"/>
                  <a:gd name="T35" fmla="*/ 52 h 176"/>
                  <a:gd name="T36" fmla="*/ 94 w 101"/>
                  <a:gd name="T37" fmla="*/ 72 h 176"/>
                  <a:gd name="T38" fmla="*/ 81 w 101"/>
                  <a:gd name="T39" fmla="*/ 88 h 176"/>
                  <a:gd name="T40" fmla="*/ 60 w 101"/>
                  <a:gd name="T41" fmla="*/ 88 h 176"/>
                  <a:gd name="T42" fmla="*/ 60 w 101"/>
                  <a:gd name="T43" fmla="*/ 97 h 176"/>
                  <a:gd name="T44" fmla="*/ 63 w 101"/>
                  <a:gd name="T45" fmla="*/ 117 h 176"/>
                  <a:gd name="T46" fmla="*/ 72 w 101"/>
                  <a:gd name="T47" fmla="*/ 140 h 176"/>
                  <a:gd name="T48" fmla="*/ 92 w 101"/>
                  <a:gd name="T49" fmla="*/ 160 h 176"/>
                  <a:gd name="T50" fmla="*/ 99 w 101"/>
                  <a:gd name="T51" fmla="*/ 167 h 176"/>
                  <a:gd name="T52" fmla="*/ 96 w 101"/>
                  <a:gd name="T53" fmla="*/ 174 h 176"/>
                  <a:gd name="T54" fmla="*/ 85 w 101"/>
                  <a:gd name="T55" fmla="*/ 176 h 176"/>
                  <a:gd name="T56" fmla="*/ 72 w 101"/>
                  <a:gd name="T57" fmla="*/ 176 h 176"/>
                  <a:gd name="T58" fmla="*/ 54 w 101"/>
                  <a:gd name="T59" fmla="*/ 174 h 176"/>
                  <a:gd name="T60" fmla="*/ 33 w 101"/>
                  <a:gd name="T61" fmla="*/ 165 h 176"/>
                  <a:gd name="T62" fmla="*/ 18 w 101"/>
                  <a:gd name="T63" fmla="*/ 149 h 176"/>
                  <a:gd name="T64" fmla="*/ 4 w 101"/>
                  <a:gd name="T65" fmla="*/ 129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01" h="176">
                    <a:moveTo>
                      <a:pt x="4" y="129"/>
                    </a:moveTo>
                    <a:lnTo>
                      <a:pt x="4" y="124"/>
                    </a:lnTo>
                    <a:lnTo>
                      <a:pt x="0" y="111"/>
                    </a:lnTo>
                    <a:lnTo>
                      <a:pt x="0" y="93"/>
                    </a:lnTo>
                    <a:lnTo>
                      <a:pt x="0" y="70"/>
                    </a:lnTo>
                    <a:lnTo>
                      <a:pt x="2" y="48"/>
                    </a:lnTo>
                    <a:lnTo>
                      <a:pt x="11" y="27"/>
                    </a:lnTo>
                    <a:lnTo>
                      <a:pt x="24" y="9"/>
                    </a:lnTo>
                    <a:lnTo>
                      <a:pt x="47" y="0"/>
                    </a:lnTo>
                    <a:lnTo>
                      <a:pt x="49" y="0"/>
                    </a:lnTo>
                    <a:lnTo>
                      <a:pt x="58" y="0"/>
                    </a:lnTo>
                    <a:lnTo>
                      <a:pt x="67" y="0"/>
                    </a:lnTo>
                    <a:lnTo>
                      <a:pt x="78" y="3"/>
                    </a:lnTo>
                    <a:lnTo>
                      <a:pt x="90" y="7"/>
                    </a:lnTo>
                    <a:lnTo>
                      <a:pt x="96" y="16"/>
                    </a:lnTo>
                    <a:lnTo>
                      <a:pt x="101" y="27"/>
                    </a:lnTo>
                    <a:lnTo>
                      <a:pt x="99" y="43"/>
                    </a:lnTo>
                    <a:lnTo>
                      <a:pt x="99" y="52"/>
                    </a:lnTo>
                    <a:lnTo>
                      <a:pt x="94" y="72"/>
                    </a:lnTo>
                    <a:lnTo>
                      <a:pt x="81" y="88"/>
                    </a:lnTo>
                    <a:lnTo>
                      <a:pt x="60" y="88"/>
                    </a:lnTo>
                    <a:lnTo>
                      <a:pt x="60" y="97"/>
                    </a:lnTo>
                    <a:lnTo>
                      <a:pt x="63" y="117"/>
                    </a:lnTo>
                    <a:lnTo>
                      <a:pt x="72" y="140"/>
                    </a:lnTo>
                    <a:lnTo>
                      <a:pt x="92" y="160"/>
                    </a:lnTo>
                    <a:lnTo>
                      <a:pt x="99" y="167"/>
                    </a:lnTo>
                    <a:lnTo>
                      <a:pt x="96" y="174"/>
                    </a:lnTo>
                    <a:lnTo>
                      <a:pt x="85" y="176"/>
                    </a:lnTo>
                    <a:lnTo>
                      <a:pt x="72" y="176"/>
                    </a:lnTo>
                    <a:lnTo>
                      <a:pt x="54" y="174"/>
                    </a:lnTo>
                    <a:lnTo>
                      <a:pt x="33" y="165"/>
                    </a:lnTo>
                    <a:lnTo>
                      <a:pt x="18" y="149"/>
                    </a:lnTo>
                    <a:lnTo>
                      <a:pt x="4" y="129"/>
                    </a:lnTo>
                    <a:close/>
                  </a:path>
                </a:pathLst>
              </a:custGeom>
              <a:solidFill>
                <a:srgbClr val="FFC4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5" name="Freeform 33"/>
              <p:cNvSpPr>
                <a:spLocks/>
              </p:cNvSpPr>
              <p:nvPr/>
            </p:nvSpPr>
            <p:spPr bwMode="auto">
              <a:xfrm>
                <a:off x="2602" y="2638"/>
                <a:ext cx="86" cy="144"/>
              </a:xfrm>
              <a:custGeom>
                <a:avLst/>
                <a:gdLst>
                  <a:gd name="T0" fmla="*/ 38 w 86"/>
                  <a:gd name="T1" fmla="*/ 7 h 144"/>
                  <a:gd name="T2" fmla="*/ 38 w 86"/>
                  <a:gd name="T3" fmla="*/ 16 h 144"/>
                  <a:gd name="T4" fmla="*/ 36 w 86"/>
                  <a:gd name="T5" fmla="*/ 41 h 144"/>
                  <a:gd name="T6" fmla="*/ 29 w 86"/>
                  <a:gd name="T7" fmla="*/ 68 h 144"/>
                  <a:gd name="T8" fmla="*/ 14 w 86"/>
                  <a:gd name="T9" fmla="*/ 86 h 144"/>
                  <a:gd name="T10" fmla="*/ 0 w 86"/>
                  <a:gd name="T11" fmla="*/ 99 h 144"/>
                  <a:gd name="T12" fmla="*/ 2 w 86"/>
                  <a:gd name="T13" fmla="*/ 117 h 144"/>
                  <a:gd name="T14" fmla="*/ 14 w 86"/>
                  <a:gd name="T15" fmla="*/ 133 h 144"/>
                  <a:gd name="T16" fmla="*/ 36 w 86"/>
                  <a:gd name="T17" fmla="*/ 144 h 144"/>
                  <a:gd name="T18" fmla="*/ 59 w 86"/>
                  <a:gd name="T19" fmla="*/ 137 h 144"/>
                  <a:gd name="T20" fmla="*/ 74 w 86"/>
                  <a:gd name="T21" fmla="*/ 110 h 144"/>
                  <a:gd name="T22" fmla="*/ 83 w 86"/>
                  <a:gd name="T23" fmla="*/ 74 h 144"/>
                  <a:gd name="T24" fmla="*/ 86 w 86"/>
                  <a:gd name="T25" fmla="*/ 38 h 144"/>
                  <a:gd name="T26" fmla="*/ 81 w 86"/>
                  <a:gd name="T27" fmla="*/ 14 h 144"/>
                  <a:gd name="T28" fmla="*/ 70 w 86"/>
                  <a:gd name="T29" fmla="*/ 2 h 144"/>
                  <a:gd name="T30" fmla="*/ 56 w 86"/>
                  <a:gd name="T31" fmla="*/ 0 h 144"/>
                  <a:gd name="T32" fmla="*/ 38 w 86"/>
                  <a:gd name="T33" fmla="*/ 7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6" h="144">
                    <a:moveTo>
                      <a:pt x="38" y="7"/>
                    </a:moveTo>
                    <a:lnTo>
                      <a:pt x="38" y="16"/>
                    </a:lnTo>
                    <a:lnTo>
                      <a:pt x="36" y="41"/>
                    </a:lnTo>
                    <a:lnTo>
                      <a:pt x="29" y="68"/>
                    </a:lnTo>
                    <a:lnTo>
                      <a:pt x="14" y="86"/>
                    </a:lnTo>
                    <a:lnTo>
                      <a:pt x="0" y="99"/>
                    </a:lnTo>
                    <a:lnTo>
                      <a:pt x="2" y="117"/>
                    </a:lnTo>
                    <a:lnTo>
                      <a:pt x="14" y="133"/>
                    </a:lnTo>
                    <a:lnTo>
                      <a:pt x="36" y="144"/>
                    </a:lnTo>
                    <a:lnTo>
                      <a:pt x="59" y="137"/>
                    </a:lnTo>
                    <a:lnTo>
                      <a:pt x="74" y="110"/>
                    </a:lnTo>
                    <a:lnTo>
                      <a:pt x="83" y="74"/>
                    </a:lnTo>
                    <a:lnTo>
                      <a:pt x="86" y="38"/>
                    </a:lnTo>
                    <a:lnTo>
                      <a:pt x="81" y="14"/>
                    </a:lnTo>
                    <a:lnTo>
                      <a:pt x="70" y="2"/>
                    </a:lnTo>
                    <a:lnTo>
                      <a:pt x="56" y="0"/>
                    </a:lnTo>
                    <a:lnTo>
                      <a:pt x="38" y="7"/>
                    </a:lnTo>
                    <a:close/>
                  </a:path>
                </a:pathLst>
              </a:custGeom>
              <a:solidFill>
                <a:srgbClr val="FFC4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7" name="Freeform 34"/>
              <p:cNvSpPr>
                <a:spLocks/>
              </p:cNvSpPr>
              <p:nvPr/>
            </p:nvSpPr>
            <p:spPr bwMode="auto">
              <a:xfrm>
                <a:off x="1132" y="2976"/>
                <a:ext cx="1243" cy="756"/>
              </a:xfrm>
              <a:custGeom>
                <a:avLst/>
                <a:gdLst>
                  <a:gd name="T0" fmla="*/ 95 w 1243"/>
                  <a:gd name="T1" fmla="*/ 378 h 756"/>
                  <a:gd name="T2" fmla="*/ 0 w 1243"/>
                  <a:gd name="T3" fmla="*/ 675 h 756"/>
                  <a:gd name="T4" fmla="*/ 122 w 1243"/>
                  <a:gd name="T5" fmla="*/ 709 h 756"/>
                  <a:gd name="T6" fmla="*/ 241 w 1243"/>
                  <a:gd name="T7" fmla="*/ 731 h 756"/>
                  <a:gd name="T8" fmla="*/ 356 w 1243"/>
                  <a:gd name="T9" fmla="*/ 747 h 756"/>
                  <a:gd name="T10" fmla="*/ 469 w 1243"/>
                  <a:gd name="T11" fmla="*/ 756 h 756"/>
                  <a:gd name="T12" fmla="*/ 577 w 1243"/>
                  <a:gd name="T13" fmla="*/ 756 h 756"/>
                  <a:gd name="T14" fmla="*/ 680 w 1243"/>
                  <a:gd name="T15" fmla="*/ 751 h 756"/>
                  <a:gd name="T16" fmla="*/ 777 w 1243"/>
                  <a:gd name="T17" fmla="*/ 742 h 756"/>
                  <a:gd name="T18" fmla="*/ 865 w 1243"/>
                  <a:gd name="T19" fmla="*/ 731 h 756"/>
                  <a:gd name="T20" fmla="*/ 948 w 1243"/>
                  <a:gd name="T21" fmla="*/ 718 h 756"/>
                  <a:gd name="T22" fmla="*/ 1022 w 1243"/>
                  <a:gd name="T23" fmla="*/ 702 h 756"/>
                  <a:gd name="T24" fmla="*/ 1085 w 1243"/>
                  <a:gd name="T25" fmla="*/ 686 h 756"/>
                  <a:gd name="T26" fmla="*/ 1139 w 1243"/>
                  <a:gd name="T27" fmla="*/ 670 h 756"/>
                  <a:gd name="T28" fmla="*/ 1184 w 1243"/>
                  <a:gd name="T29" fmla="*/ 655 h 756"/>
                  <a:gd name="T30" fmla="*/ 1216 w 1243"/>
                  <a:gd name="T31" fmla="*/ 646 h 756"/>
                  <a:gd name="T32" fmla="*/ 1236 w 1243"/>
                  <a:gd name="T33" fmla="*/ 637 h 756"/>
                  <a:gd name="T34" fmla="*/ 1243 w 1243"/>
                  <a:gd name="T35" fmla="*/ 634 h 756"/>
                  <a:gd name="T36" fmla="*/ 1231 w 1243"/>
                  <a:gd name="T37" fmla="*/ 569 h 756"/>
                  <a:gd name="T38" fmla="*/ 1213 w 1243"/>
                  <a:gd name="T39" fmla="*/ 497 h 756"/>
                  <a:gd name="T40" fmla="*/ 1191 w 1243"/>
                  <a:gd name="T41" fmla="*/ 418 h 756"/>
                  <a:gd name="T42" fmla="*/ 1166 w 1243"/>
                  <a:gd name="T43" fmla="*/ 335 h 756"/>
                  <a:gd name="T44" fmla="*/ 1137 w 1243"/>
                  <a:gd name="T45" fmla="*/ 252 h 756"/>
                  <a:gd name="T46" fmla="*/ 1108 w 1243"/>
                  <a:gd name="T47" fmla="*/ 166 h 756"/>
                  <a:gd name="T48" fmla="*/ 1076 w 1243"/>
                  <a:gd name="T49" fmla="*/ 81 h 756"/>
                  <a:gd name="T50" fmla="*/ 1047 w 1243"/>
                  <a:gd name="T51" fmla="*/ 0 h 756"/>
                  <a:gd name="T52" fmla="*/ 1042 w 1243"/>
                  <a:gd name="T53" fmla="*/ 2 h 756"/>
                  <a:gd name="T54" fmla="*/ 1029 w 1243"/>
                  <a:gd name="T55" fmla="*/ 6 h 756"/>
                  <a:gd name="T56" fmla="*/ 1009 w 1243"/>
                  <a:gd name="T57" fmla="*/ 15 h 756"/>
                  <a:gd name="T58" fmla="*/ 982 w 1243"/>
                  <a:gd name="T59" fmla="*/ 27 h 756"/>
                  <a:gd name="T60" fmla="*/ 946 w 1243"/>
                  <a:gd name="T61" fmla="*/ 38 h 756"/>
                  <a:gd name="T62" fmla="*/ 903 w 1243"/>
                  <a:gd name="T63" fmla="*/ 54 h 756"/>
                  <a:gd name="T64" fmla="*/ 853 w 1243"/>
                  <a:gd name="T65" fmla="*/ 67 h 756"/>
                  <a:gd name="T66" fmla="*/ 797 w 1243"/>
                  <a:gd name="T67" fmla="*/ 81 h 756"/>
                  <a:gd name="T68" fmla="*/ 734 w 1243"/>
                  <a:gd name="T69" fmla="*/ 96 h 756"/>
                  <a:gd name="T70" fmla="*/ 667 w 1243"/>
                  <a:gd name="T71" fmla="*/ 108 h 756"/>
                  <a:gd name="T72" fmla="*/ 595 w 1243"/>
                  <a:gd name="T73" fmla="*/ 119 h 756"/>
                  <a:gd name="T74" fmla="*/ 518 w 1243"/>
                  <a:gd name="T75" fmla="*/ 128 h 756"/>
                  <a:gd name="T76" fmla="*/ 435 w 1243"/>
                  <a:gd name="T77" fmla="*/ 135 h 756"/>
                  <a:gd name="T78" fmla="*/ 349 w 1243"/>
                  <a:gd name="T79" fmla="*/ 137 h 756"/>
                  <a:gd name="T80" fmla="*/ 259 w 1243"/>
                  <a:gd name="T81" fmla="*/ 135 h 756"/>
                  <a:gd name="T82" fmla="*/ 165 w 1243"/>
                  <a:gd name="T83" fmla="*/ 128 h 756"/>
                  <a:gd name="T84" fmla="*/ 95 w 1243"/>
                  <a:gd name="T85" fmla="*/ 378 h 7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243" h="756">
                    <a:moveTo>
                      <a:pt x="95" y="378"/>
                    </a:moveTo>
                    <a:lnTo>
                      <a:pt x="0" y="675"/>
                    </a:lnTo>
                    <a:lnTo>
                      <a:pt x="122" y="709"/>
                    </a:lnTo>
                    <a:lnTo>
                      <a:pt x="241" y="731"/>
                    </a:lnTo>
                    <a:lnTo>
                      <a:pt x="356" y="747"/>
                    </a:lnTo>
                    <a:lnTo>
                      <a:pt x="469" y="756"/>
                    </a:lnTo>
                    <a:lnTo>
                      <a:pt x="577" y="756"/>
                    </a:lnTo>
                    <a:lnTo>
                      <a:pt x="680" y="751"/>
                    </a:lnTo>
                    <a:lnTo>
                      <a:pt x="777" y="742"/>
                    </a:lnTo>
                    <a:lnTo>
                      <a:pt x="865" y="731"/>
                    </a:lnTo>
                    <a:lnTo>
                      <a:pt x="948" y="718"/>
                    </a:lnTo>
                    <a:lnTo>
                      <a:pt x="1022" y="702"/>
                    </a:lnTo>
                    <a:lnTo>
                      <a:pt x="1085" y="686"/>
                    </a:lnTo>
                    <a:lnTo>
                      <a:pt x="1139" y="670"/>
                    </a:lnTo>
                    <a:lnTo>
                      <a:pt x="1184" y="655"/>
                    </a:lnTo>
                    <a:lnTo>
                      <a:pt x="1216" y="646"/>
                    </a:lnTo>
                    <a:lnTo>
                      <a:pt x="1236" y="637"/>
                    </a:lnTo>
                    <a:lnTo>
                      <a:pt x="1243" y="634"/>
                    </a:lnTo>
                    <a:lnTo>
                      <a:pt x="1231" y="569"/>
                    </a:lnTo>
                    <a:lnTo>
                      <a:pt x="1213" y="497"/>
                    </a:lnTo>
                    <a:lnTo>
                      <a:pt x="1191" y="418"/>
                    </a:lnTo>
                    <a:lnTo>
                      <a:pt x="1166" y="335"/>
                    </a:lnTo>
                    <a:lnTo>
                      <a:pt x="1137" y="252"/>
                    </a:lnTo>
                    <a:lnTo>
                      <a:pt x="1108" y="166"/>
                    </a:lnTo>
                    <a:lnTo>
                      <a:pt x="1076" y="81"/>
                    </a:lnTo>
                    <a:lnTo>
                      <a:pt x="1047" y="0"/>
                    </a:lnTo>
                    <a:lnTo>
                      <a:pt x="1042" y="2"/>
                    </a:lnTo>
                    <a:lnTo>
                      <a:pt x="1029" y="6"/>
                    </a:lnTo>
                    <a:lnTo>
                      <a:pt x="1009" y="15"/>
                    </a:lnTo>
                    <a:lnTo>
                      <a:pt x="982" y="27"/>
                    </a:lnTo>
                    <a:lnTo>
                      <a:pt x="946" y="38"/>
                    </a:lnTo>
                    <a:lnTo>
                      <a:pt x="903" y="54"/>
                    </a:lnTo>
                    <a:lnTo>
                      <a:pt x="853" y="67"/>
                    </a:lnTo>
                    <a:lnTo>
                      <a:pt x="797" y="81"/>
                    </a:lnTo>
                    <a:lnTo>
                      <a:pt x="734" y="96"/>
                    </a:lnTo>
                    <a:lnTo>
                      <a:pt x="667" y="108"/>
                    </a:lnTo>
                    <a:lnTo>
                      <a:pt x="595" y="119"/>
                    </a:lnTo>
                    <a:lnTo>
                      <a:pt x="518" y="128"/>
                    </a:lnTo>
                    <a:lnTo>
                      <a:pt x="435" y="135"/>
                    </a:lnTo>
                    <a:lnTo>
                      <a:pt x="349" y="137"/>
                    </a:lnTo>
                    <a:lnTo>
                      <a:pt x="259" y="135"/>
                    </a:lnTo>
                    <a:lnTo>
                      <a:pt x="165" y="128"/>
                    </a:lnTo>
                    <a:lnTo>
                      <a:pt x="95" y="37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8" name="Freeform 35"/>
              <p:cNvSpPr>
                <a:spLocks/>
              </p:cNvSpPr>
              <p:nvPr/>
            </p:nvSpPr>
            <p:spPr bwMode="auto">
              <a:xfrm>
                <a:off x="1209" y="3072"/>
                <a:ext cx="1094" cy="597"/>
              </a:xfrm>
              <a:custGeom>
                <a:avLst/>
                <a:gdLst>
                  <a:gd name="T0" fmla="*/ 1094 w 1094"/>
                  <a:gd name="T1" fmla="*/ 493 h 597"/>
                  <a:gd name="T2" fmla="*/ 986 w 1094"/>
                  <a:gd name="T3" fmla="*/ 529 h 597"/>
                  <a:gd name="T4" fmla="*/ 882 w 1094"/>
                  <a:gd name="T5" fmla="*/ 556 h 597"/>
                  <a:gd name="T6" fmla="*/ 779 w 1094"/>
                  <a:gd name="T7" fmla="*/ 574 h 597"/>
                  <a:gd name="T8" fmla="*/ 680 w 1094"/>
                  <a:gd name="T9" fmla="*/ 588 h 597"/>
                  <a:gd name="T10" fmla="*/ 585 w 1094"/>
                  <a:gd name="T11" fmla="*/ 595 h 597"/>
                  <a:gd name="T12" fmla="*/ 495 w 1094"/>
                  <a:gd name="T13" fmla="*/ 597 h 597"/>
                  <a:gd name="T14" fmla="*/ 410 w 1094"/>
                  <a:gd name="T15" fmla="*/ 595 h 597"/>
                  <a:gd name="T16" fmla="*/ 331 w 1094"/>
                  <a:gd name="T17" fmla="*/ 590 h 597"/>
                  <a:gd name="T18" fmla="*/ 259 w 1094"/>
                  <a:gd name="T19" fmla="*/ 581 h 597"/>
                  <a:gd name="T20" fmla="*/ 194 w 1094"/>
                  <a:gd name="T21" fmla="*/ 572 h 597"/>
                  <a:gd name="T22" fmla="*/ 137 w 1094"/>
                  <a:gd name="T23" fmla="*/ 561 h 597"/>
                  <a:gd name="T24" fmla="*/ 90 w 1094"/>
                  <a:gd name="T25" fmla="*/ 552 h 597"/>
                  <a:gd name="T26" fmla="*/ 52 w 1094"/>
                  <a:gd name="T27" fmla="*/ 543 h 597"/>
                  <a:gd name="T28" fmla="*/ 22 w 1094"/>
                  <a:gd name="T29" fmla="*/ 534 h 597"/>
                  <a:gd name="T30" fmla="*/ 7 w 1094"/>
                  <a:gd name="T31" fmla="*/ 529 h 597"/>
                  <a:gd name="T32" fmla="*/ 0 w 1094"/>
                  <a:gd name="T33" fmla="*/ 527 h 597"/>
                  <a:gd name="T34" fmla="*/ 7 w 1094"/>
                  <a:gd name="T35" fmla="*/ 511 h 597"/>
                  <a:gd name="T36" fmla="*/ 20 w 1094"/>
                  <a:gd name="T37" fmla="*/ 471 h 597"/>
                  <a:gd name="T38" fmla="*/ 43 w 1094"/>
                  <a:gd name="T39" fmla="*/ 410 h 597"/>
                  <a:gd name="T40" fmla="*/ 70 w 1094"/>
                  <a:gd name="T41" fmla="*/ 338 h 597"/>
                  <a:gd name="T42" fmla="*/ 97 w 1094"/>
                  <a:gd name="T43" fmla="*/ 257 h 597"/>
                  <a:gd name="T44" fmla="*/ 122 w 1094"/>
                  <a:gd name="T45" fmla="*/ 178 h 597"/>
                  <a:gd name="T46" fmla="*/ 144 w 1094"/>
                  <a:gd name="T47" fmla="*/ 104 h 597"/>
                  <a:gd name="T48" fmla="*/ 158 w 1094"/>
                  <a:gd name="T49" fmla="*/ 43 h 597"/>
                  <a:gd name="T50" fmla="*/ 162 w 1094"/>
                  <a:gd name="T51" fmla="*/ 45 h 597"/>
                  <a:gd name="T52" fmla="*/ 176 w 1094"/>
                  <a:gd name="T53" fmla="*/ 48 h 597"/>
                  <a:gd name="T54" fmla="*/ 196 w 1094"/>
                  <a:gd name="T55" fmla="*/ 52 h 597"/>
                  <a:gd name="T56" fmla="*/ 223 w 1094"/>
                  <a:gd name="T57" fmla="*/ 59 h 597"/>
                  <a:gd name="T58" fmla="*/ 257 w 1094"/>
                  <a:gd name="T59" fmla="*/ 66 h 597"/>
                  <a:gd name="T60" fmla="*/ 297 w 1094"/>
                  <a:gd name="T61" fmla="*/ 72 h 597"/>
                  <a:gd name="T62" fmla="*/ 344 w 1094"/>
                  <a:gd name="T63" fmla="*/ 77 h 597"/>
                  <a:gd name="T64" fmla="*/ 396 w 1094"/>
                  <a:gd name="T65" fmla="*/ 81 h 597"/>
                  <a:gd name="T66" fmla="*/ 452 w 1094"/>
                  <a:gd name="T67" fmla="*/ 84 h 597"/>
                  <a:gd name="T68" fmla="*/ 511 w 1094"/>
                  <a:gd name="T69" fmla="*/ 84 h 597"/>
                  <a:gd name="T70" fmla="*/ 574 w 1094"/>
                  <a:gd name="T71" fmla="*/ 81 h 597"/>
                  <a:gd name="T72" fmla="*/ 641 w 1094"/>
                  <a:gd name="T73" fmla="*/ 75 h 597"/>
                  <a:gd name="T74" fmla="*/ 709 w 1094"/>
                  <a:gd name="T75" fmla="*/ 63 h 597"/>
                  <a:gd name="T76" fmla="*/ 779 w 1094"/>
                  <a:gd name="T77" fmla="*/ 48 h 597"/>
                  <a:gd name="T78" fmla="*/ 851 w 1094"/>
                  <a:gd name="T79" fmla="*/ 27 h 597"/>
                  <a:gd name="T80" fmla="*/ 923 w 1094"/>
                  <a:gd name="T81" fmla="*/ 0 h 597"/>
                  <a:gd name="T82" fmla="*/ 927 w 1094"/>
                  <a:gd name="T83" fmla="*/ 9 h 597"/>
                  <a:gd name="T84" fmla="*/ 938 w 1094"/>
                  <a:gd name="T85" fmla="*/ 34 h 597"/>
                  <a:gd name="T86" fmla="*/ 956 w 1094"/>
                  <a:gd name="T87" fmla="*/ 72 h 597"/>
                  <a:gd name="T88" fmla="*/ 981 w 1094"/>
                  <a:gd name="T89" fmla="*/ 129 h 597"/>
                  <a:gd name="T90" fmla="*/ 1006 w 1094"/>
                  <a:gd name="T91" fmla="*/ 196 h 597"/>
                  <a:gd name="T92" fmla="*/ 1035 w 1094"/>
                  <a:gd name="T93" fmla="*/ 277 h 597"/>
                  <a:gd name="T94" fmla="*/ 1064 w 1094"/>
                  <a:gd name="T95" fmla="*/ 370 h 597"/>
                  <a:gd name="T96" fmla="*/ 1091 w 1094"/>
                  <a:gd name="T97" fmla="*/ 473 h 597"/>
                  <a:gd name="T98" fmla="*/ 1094 w 1094"/>
                  <a:gd name="T99" fmla="*/ 493 h 5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094" h="597">
                    <a:moveTo>
                      <a:pt x="1094" y="493"/>
                    </a:moveTo>
                    <a:lnTo>
                      <a:pt x="986" y="529"/>
                    </a:lnTo>
                    <a:lnTo>
                      <a:pt x="882" y="556"/>
                    </a:lnTo>
                    <a:lnTo>
                      <a:pt x="779" y="574"/>
                    </a:lnTo>
                    <a:lnTo>
                      <a:pt x="680" y="588"/>
                    </a:lnTo>
                    <a:lnTo>
                      <a:pt x="585" y="595"/>
                    </a:lnTo>
                    <a:lnTo>
                      <a:pt x="495" y="597"/>
                    </a:lnTo>
                    <a:lnTo>
                      <a:pt x="410" y="595"/>
                    </a:lnTo>
                    <a:lnTo>
                      <a:pt x="331" y="590"/>
                    </a:lnTo>
                    <a:lnTo>
                      <a:pt x="259" y="581"/>
                    </a:lnTo>
                    <a:lnTo>
                      <a:pt x="194" y="572"/>
                    </a:lnTo>
                    <a:lnTo>
                      <a:pt x="137" y="561"/>
                    </a:lnTo>
                    <a:lnTo>
                      <a:pt x="90" y="552"/>
                    </a:lnTo>
                    <a:lnTo>
                      <a:pt x="52" y="543"/>
                    </a:lnTo>
                    <a:lnTo>
                      <a:pt x="22" y="534"/>
                    </a:lnTo>
                    <a:lnTo>
                      <a:pt x="7" y="529"/>
                    </a:lnTo>
                    <a:lnTo>
                      <a:pt x="0" y="527"/>
                    </a:lnTo>
                    <a:lnTo>
                      <a:pt x="7" y="511"/>
                    </a:lnTo>
                    <a:lnTo>
                      <a:pt x="20" y="471"/>
                    </a:lnTo>
                    <a:lnTo>
                      <a:pt x="43" y="410"/>
                    </a:lnTo>
                    <a:lnTo>
                      <a:pt x="70" y="338"/>
                    </a:lnTo>
                    <a:lnTo>
                      <a:pt x="97" y="257"/>
                    </a:lnTo>
                    <a:lnTo>
                      <a:pt x="122" y="178"/>
                    </a:lnTo>
                    <a:lnTo>
                      <a:pt x="144" y="104"/>
                    </a:lnTo>
                    <a:lnTo>
                      <a:pt x="158" y="43"/>
                    </a:lnTo>
                    <a:lnTo>
                      <a:pt x="162" y="45"/>
                    </a:lnTo>
                    <a:lnTo>
                      <a:pt x="176" y="48"/>
                    </a:lnTo>
                    <a:lnTo>
                      <a:pt x="196" y="52"/>
                    </a:lnTo>
                    <a:lnTo>
                      <a:pt x="223" y="59"/>
                    </a:lnTo>
                    <a:lnTo>
                      <a:pt x="257" y="66"/>
                    </a:lnTo>
                    <a:lnTo>
                      <a:pt x="297" y="72"/>
                    </a:lnTo>
                    <a:lnTo>
                      <a:pt x="344" y="77"/>
                    </a:lnTo>
                    <a:lnTo>
                      <a:pt x="396" y="81"/>
                    </a:lnTo>
                    <a:lnTo>
                      <a:pt x="452" y="84"/>
                    </a:lnTo>
                    <a:lnTo>
                      <a:pt x="511" y="84"/>
                    </a:lnTo>
                    <a:lnTo>
                      <a:pt x="574" y="81"/>
                    </a:lnTo>
                    <a:lnTo>
                      <a:pt x="641" y="75"/>
                    </a:lnTo>
                    <a:lnTo>
                      <a:pt x="709" y="63"/>
                    </a:lnTo>
                    <a:lnTo>
                      <a:pt x="779" y="48"/>
                    </a:lnTo>
                    <a:lnTo>
                      <a:pt x="851" y="27"/>
                    </a:lnTo>
                    <a:lnTo>
                      <a:pt x="923" y="0"/>
                    </a:lnTo>
                    <a:lnTo>
                      <a:pt x="927" y="9"/>
                    </a:lnTo>
                    <a:lnTo>
                      <a:pt x="938" y="34"/>
                    </a:lnTo>
                    <a:lnTo>
                      <a:pt x="956" y="72"/>
                    </a:lnTo>
                    <a:lnTo>
                      <a:pt x="981" y="129"/>
                    </a:lnTo>
                    <a:lnTo>
                      <a:pt x="1006" y="196"/>
                    </a:lnTo>
                    <a:lnTo>
                      <a:pt x="1035" y="277"/>
                    </a:lnTo>
                    <a:lnTo>
                      <a:pt x="1064" y="370"/>
                    </a:lnTo>
                    <a:lnTo>
                      <a:pt x="1091" y="473"/>
                    </a:lnTo>
                    <a:lnTo>
                      <a:pt x="1094" y="493"/>
                    </a:lnTo>
                    <a:close/>
                  </a:path>
                </a:pathLst>
              </a:custGeom>
              <a:solidFill>
                <a:srgbClr val="6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9" name="Freeform 36"/>
              <p:cNvSpPr>
                <a:spLocks/>
              </p:cNvSpPr>
              <p:nvPr/>
            </p:nvSpPr>
            <p:spPr bwMode="auto">
              <a:xfrm>
                <a:off x="1853" y="2404"/>
                <a:ext cx="501" cy="927"/>
              </a:xfrm>
              <a:custGeom>
                <a:avLst/>
                <a:gdLst>
                  <a:gd name="T0" fmla="*/ 114 w 501"/>
                  <a:gd name="T1" fmla="*/ 0 h 927"/>
                  <a:gd name="T2" fmla="*/ 112 w 501"/>
                  <a:gd name="T3" fmla="*/ 9 h 927"/>
                  <a:gd name="T4" fmla="*/ 108 w 501"/>
                  <a:gd name="T5" fmla="*/ 32 h 927"/>
                  <a:gd name="T6" fmla="*/ 101 w 501"/>
                  <a:gd name="T7" fmla="*/ 68 h 927"/>
                  <a:gd name="T8" fmla="*/ 90 w 501"/>
                  <a:gd name="T9" fmla="*/ 110 h 927"/>
                  <a:gd name="T10" fmla="*/ 78 w 501"/>
                  <a:gd name="T11" fmla="*/ 162 h 927"/>
                  <a:gd name="T12" fmla="*/ 65 w 501"/>
                  <a:gd name="T13" fmla="*/ 216 h 927"/>
                  <a:gd name="T14" fmla="*/ 51 w 501"/>
                  <a:gd name="T15" fmla="*/ 272 h 927"/>
                  <a:gd name="T16" fmla="*/ 36 w 501"/>
                  <a:gd name="T17" fmla="*/ 324 h 927"/>
                  <a:gd name="T18" fmla="*/ 20 w 501"/>
                  <a:gd name="T19" fmla="*/ 378 h 927"/>
                  <a:gd name="T20" fmla="*/ 9 w 501"/>
                  <a:gd name="T21" fmla="*/ 441 h 927"/>
                  <a:gd name="T22" fmla="*/ 0 w 501"/>
                  <a:gd name="T23" fmla="*/ 509 h 927"/>
                  <a:gd name="T24" fmla="*/ 0 w 501"/>
                  <a:gd name="T25" fmla="*/ 578 h 927"/>
                  <a:gd name="T26" fmla="*/ 6 w 501"/>
                  <a:gd name="T27" fmla="*/ 650 h 927"/>
                  <a:gd name="T28" fmla="*/ 24 w 501"/>
                  <a:gd name="T29" fmla="*/ 720 h 927"/>
                  <a:gd name="T30" fmla="*/ 56 w 501"/>
                  <a:gd name="T31" fmla="*/ 790 h 927"/>
                  <a:gd name="T32" fmla="*/ 103 w 501"/>
                  <a:gd name="T33" fmla="*/ 853 h 927"/>
                  <a:gd name="T34" fmla="*/ 132 w 501"/>
                  <a:gd name="T35" fmla="*/ 880 h 927"/>
                  <a:gd name="T36" fmla="*/ 164 w 501"/>
                  <a:gd name="T37" fmla="*/ 900 h 927"/>
                  <a:gd name="T38" fmla="*/ 195 w 501"/>
                  <a:gd name="T39" fmla="*/ 914 h 927"/>
                  <a:gd name="T40" fmla="*/ 229 w 501"/>
                  <a:gd name="T41" fmla="*/ 923 h 927"/>
                  <a:gd name="T42" fmla="*/ 261 w 501"/>
                  <a:gd name="T43" fmla="*/ 927 h 927"/>
                  <a:gd name="T44" fmla="*/ 294 w 501"/>
                  <a:gd name="T45" fmla="*/ 927 h 927"/>
                  <a:gd name="T46" fmla="*/ 326 w 501"/>
                  <a:gd name="T47" fmla="*/ 923 h 927"/>
                  <a:gd name="T48" fmla="*/ 357 w 501"/>
                  <a:gd name="T49" fmla="*/ 916 h 927"/>
                  <a:gd name="T50" fmla="*/ 387 w 501"/>
                  <a:gd name="T51" fmla="*/ 909 h 927"/>
                  <a:gd name="T52" fmla="*/ 414 w 501"/>
                  <a:gd name="T53" fmla="*/ 900 h 927"/>
                  <a:gd name="T54" fmla="*/ 438 w 501"/>
                  <a:gd name="T55" fmla="*/ 891 h 927"/>
                  <a:gd name="T56" fmla="*/ 461 w 501"/>
                  <a:gd name="T57" fmla="*/ 882 h 927"/>
                  <a:gd name="T58" fmla="*/ 477 w 501"/>
                  <a:gd name="T59" fmla="*/ 873 h 927"/>
                  <a:gd name="T60" fmla="*/ 490 w 501"/>
                  <a:gd name="T61" fmla="*/ 867 h 927"/>
                  <a:gd name="T62" fmla="*/ 499 w 501"/>
                  <a:gd name="T63" fmla="*/ 862 h 927"/>
                  <a:gd name="T64" fmla="*/ 501 w 501"/>
                  <a:gd name="T65" fmla="*/ 860 h 927"/>
                  <a:gd name="T66" fmla="*/ 497 w 501"/>
                  <a:gd name="T67" fmla="*/ 853 h 927"/>
                  <a:gd name="T68" fmla="*/ 488 w 501"/>
                  <a:gd name="T69" fmla="*/ 837 h 927"/>
                  <a:gd name="T70" fmla="*/ 474 w 501"/>
                  <a:gd name="T71" fmla="*/ 810 h 927"/>
                  <a:gd name="T72" fmla="*/ 459 w 501"/>
                  <a:gd name="T73" fmla="*/ 774 h 927"/>
                  <a:gd name="T74" fmla="*/ 441 w 501"/>
                  <a:gd name="T75" fmla="*/ 729 h 927"/>
                  <a:gd name="T76" fmla="*/ 425 w 501"/>
                  <a:gd name="T77" fmla="*/ 677 h 927"/>
                  <a:gd name="T78" fmla="*/ 414 w 501"/>
                  <a:gd name="T79" fmla="*/ 619 h 927"/>
                  <a:gd name="T80" fmla="*/ 405 w 501"/>
                  <a:gd name="T81" fmla="*/ 554 h 927"/>
                  <a:gd name="T82" fmla="*/ 400 w 501"/>
                  <a:gd name="T83" fmla="*/ 488 h 927"/>
                  <a:gd name="T84" fmla="*/ 398 w 501"/>
                  <a:gd name="T85" fmla="*/ 421 h 927"/>
                  <a:gd name="T86" fmla="*/ 396 w 501"/>
                  <a:gd name="T87" fmla="*/ 353 h 927"/>
                  <a:gd name="T88" fmla="*/ 389 w 501"/>
                  <a:gd name="T89" fmla="*/ 290 h 927"/>
                  <a:gd name="T90" fmla="*/ 378 w 501"/>
                  <a:gd name="T91" fmla="*/ 227 h 927"/>
                  <a:gd name="T92" fmla="*/ 357 w 501"/>
                  <a:gd name="T93" fmla="*/ 167 h 927"/>
                  <a:gd name="T94" fmla="*/ 328 w 501"/>
                  <a:gd name="T95" fmla="*/ 113 h 927"/>
                  <a:gd name="T96" fmla="*/ 285 w 501"/>
                  <a:gd name="T97" fmla="*/ 61 h 927"/>
                  <a:gd name="T98" fmla="*/ 281 w 501"/>
                  <a:gd name="T99" fmla="*/ 59 h 927"/>
                  <a:gd name="T100" fmla="*/ 270 w 501"/>
                  <a:gd name="T101" fmla="*/ 50 h 927"/>
                  <a:gd name="T102" fmla="*/ 252 w 501"/>
                  <a:gd name="T103" fmla="*/ 41 h 927"/>
                  <a:gd name="T104" fmla="*/ 231 w 501"/>
                  <a:gd name="T105" fmla="*/ 29 h 927"/>
                  <a:gd name="T106" fmla="*/ 204 w 501"/>
                  <a:gd name="T107" fmla="*/ 18 h 927"/>
                  <a:gd name="T108" fmla="*/ 175 w 501"/>
                  <a:gd name="T109" fmla="*/ 7 h 927"/>
                  <a:gd name="T110" fmla="*/ 146 w 501"/>
                  <a:gd name="T111" fmla="*/ 2 h 927"/>
                  <a:gd name="T112" fmla="*/ 114 w 501"/>
                  <a:gd name="T113" fmla="*/ 0 h 9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501" h="927">
                    <a:moveTo>
                      <a:pt x="114" y="0"/>
                    </a:moveTo>
                    <a:lnTo>
                      <a:pt x="112" y="9"/>
                    </a:lnTo>
                    <a:lnTo>
                      <a:pt x="108" y="32"/>
                    </a:lnTo>
                    <a:lnTo>
                      <a:pt x="101" y="68"/>
                    </a:lnTo>
                    <a:lnTo>
                      <a:pt x="90" y="110"/>
                    </a:lnTo>
                    <a:lnTo>
                      <a:pt x="78" y="162"/>
                    </a:lnTo>
                    <a:lnTo>
                      <a:pt x="65" y="216"/>
                    </a:lnTo>
                    <a:lnTo>
                      <a:pt x="51" y="272"/>
                    </a:lnTo>
                    <a:lnTo>
                      <a:pt x="36" y="324"/>
                    </a:lnTo>
                    <a:lnTo>
                      <a:pt x="20" y="378"/>
                    </a:lnTo>
                    <a:lnTo>
                      <a:pt x="9" y="441"/>
                    </a:lnTo>
                    <a:lnTo>
                      <a:pt x="0" y="509"/>
                    </a:lnTo>
                    <a:lnTo>
                      <a:pt x="0" y="578"/>
                    </a:lnTo>
                    <a:lnTo>
                      <a:pt x="6" y="650"/>
                    </a:lnTo>
                    <a:lnTo>
                      <a:pt x="24" y="720"/>
                    </a:lnTo>
                    <a:lnTo>
                      <a:pt x="56" y="790"/>
                    </a:lnTo>
                    <a:lnTo>
                      <a:pt x="103" y="853"/>
                    </a:lnTo>
                    <a:lnTo>
                      <a:pt x="132" y="880"/>
                    </a:lnTo>
                    <a:lnTo>
                      <a:pt x="164" y="900"/>
                    </a:lnTo>
                    <a:lnTo>
                      <a:pt x="195" y="914"/>
                    </a:lnTo>
                    <a:lnTo>
                      <a:pt x="229" y="923"/>
                    </a:lnTo>
                    <a:lnTo>
                      <a:pt x="261" y="927"/>
                    </a:lnTo>
                    <a:lnTo>
                      <a:pt x="294" y="927"/>
                    </a:lnTo>
                    <a:lnTo>
                      <a:pt x="326" y="923"/>
                    </a:lnTo>
                    <a:lnTo>
                      <a:pt x="357" y="916"/>
                    </a:lnTo>
                    <a:lnTo>
                      <a:pt x="387" y="909"/>
                    </a:lnTo>
                    <a:lnTo>
                      <a:pt x="414" y="900"/>
                    </a:lnTo>
                    <a:lnTo>
                      <a:pt x="438" y="891"/>
                    </a:lnTo>
                    <a:lnTo>
                      <a:pt x="461" y="882"/>
                    </a:lnTo>
                    <a:lnTo>
                      <a:pt x="477" y="873"/>
                    </a:lnTo>
                    <a:lnTo>
                      <a:pt x="490" y="867"/>
                    </a:lnTo>
                    <a:lnTo>
                      <a:pt x="499" y="862"/>
                    </a:lnTo>
                    <a:lnTo>
                      <a:pt x="501" y="860"/>
                    </a:lnTo>
                    <a:lnTo>
                      <a:pt x="497" y="853"/>
                    </a:lnTo>
                    <a:lnTo>
                      <a:pt x="488" y="837"/>
                    </a:lnTo>
                    <a:lnTo>
                      <a:pt x="474" y="810"/>
                    </a:lnTo>
                    <a:lnTo>
                      <a:pt x="459" y="774"/>
                    </a:lnTo>
                    <a:lnTo>
                      <a:pt x="441" y="729"/>
                    </a:lnTo>
                    <a:lnTo>
                      <a:pt x="425" y="677"/>
                    </a:lnTo>
                    <a:lnTo>
                      <a:pt x="414" y="619"/>
                    </a:lnTo>
                    <a:lnTo>
                      <a:pt x="405" y="554"/>
                    </a:lnTo>
                    <a:lnTo>
                      <a:pt x="400" y="488"/>
                    </a:lnTo>
                    <a:lnTo>
                      <a:pt x="398" y="421"/>
                    </a:lnTo>
                    <a:lnTo>
                      <a:pt x="396" y="353"/>
                    </a:lnTo>
                    <a:lnTo>
                      <a:pt x="389" y="290"/>
                    </a:lnTo>
                    <a:lnTo>
                      <a:pt x="378" y="227"/>
                    </a:lnTo>
                    <a:lnTo>
                      <a:pt x="357" y="167"/>
                    </a:lnTo>
                    <a:lnTo>
                      <a:pt x="328" y="113"/>
                    </a:lnTo>
                    <a:lnTo>
                      <a:pt x="285" y="61"/>
                    </a:lnTo>
                    <a:lnTo>
                      <a:pt x="281" y="59"/>
                    </a:lnTo>
                    <a:lnTo>
                      <a:pt x="270" y="50"/>
                    </a:lnTo>
                    <a:lnTo>
                      <a:pt x="252" y="41"/>
                    </a:lnTo>
                    <a:lnTo>
                      <a:pt x="231" y="29"/>
                    </a:lnTo>
                    <a:lnTo>
                      <a:pt x="204" y="18"/>
                    </a:lnTo>
                    <a:lnTo>
                      <a:pt x="175" y="7"/>
                    </a:lnTo>
                    <a:lnTo>
                      <a:pt x="146" y="2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0" name="Freeform 37"/>
              <p:cNvSpPr>
                <a:spLocks/>
              </p:cNvSpPr>
              <p:nvPr/>
            </p:nvSpPr>
            <p:spPr bwMode="auto">
              <a:xfrm>
                <a:off x="1918" y="2463"/>
                <a:ext cx="355" cy="801"/>
              </a:xfrm>
              <a:custGeom>
                <a:avLst/>
                <a:gdLst>
                  <a:gd name="T0" fmla="*/ 92 w 355"/>
                  <a:gd name="T1" fmla="*/ 4 h 801"/>
                  <a:gd name="T2" fmla="*/ 83 w 355"/>
                  <a:gd name="T3" fmla="*/ 51 h 801"/>
                  <a:gd name="T4" fmla="*/ 74 w 355"/>
                  <a:gd name="T5" fmla="*/ 87 h 801"/>
                  <a:gd name="T6" fmla="*/ 70 w 355"/>
                  <a:gd name="T7" fmla="*/ 119 h 801"/>
                  <a:gd name="T8" fmla="*/ 63 w 355"/>
                  <a:gd name="T9" fmla="*/ 146 h 801"/>
                  <a:gd name="T10" fmla="*/ 56 w 355"/>
                  <a:gd name="T11" fmla="*/ 175 h 801"/>
                  <a:gd name="T12" fmla="*/ 47 w 355"/>
                  <a:gd name="T13" fmla="*/ 204 h 801"/>
                  <a:gd name="T14" fmla="*/ 38 w 355"/>
                  <a:gd name="T15" fmla="*/ 243 h 801"/>
                  <a:gd name="T16" fmla="*/ 25 w 355"/>
                  <a:gd name="T17" fmla="*/ 292 h 801"/>
                  <a:gd name="T18" fmla="*/ 13 w 355"/>
                  <a:gd name="T19" fmla="*/ 337 h 801"/>
                  <a:gd name="T20" fmla="*/ 4 w 355"/>
                  <a:gd name="T21" fmla="*/ 387 h 801"/>
                  <a:gd name="T22" fmla="*/ 0 w 355"/>
                  <a:gd name="T23" fmla="*/ 441 h 801"/>
                  <a:gd name="T24" fmla="*/ 0 w 355"/>
                  <a:gd name="T25" fmla="*/ 499 h 801"/>
                  <a:gd name="T26" fmla="*/ 4 w 355"/>
                  <a:gd name="T27" fmla="*/ 558 h 801"/>
                  <a:gd name="T28" fmla="*/ 16 w 355"/>
                  <a:gd name="T29" fmla="*/ 616 h 801"/>
                  <a:gd name="T30" fmla="*/ 36 w 355"/>
                  <a:gd name="T31" fmla="*/ 672 h 801"/>
                  <a:gd name="T32" fmla="*/ 65 w 355"/>
                  <a:gd name="T33" fmla="*/ 726 h 801"/>
                  <a:gd name="T34" fmla="*/ 103 w 355"/>
                  <a:gd name="T35" fmla="*/ 767 h 801"/>
                  <a:gd name="T36" fmla="*/ 148 w 355"/>
                  <a:gd name="T37" fmla="*/ 790 h 801"/>
                  <a:gd name="T38" fmla="*/ 196 w 355"/>
                  <a:gd name="T39" fmla="*/ 801 h 801"/>
                  <a:gd name="T40" fmla="*/ 245 w 355"/>
                  <a:gd name="T41" fmla="*/ 801 h 801"/>
                  <a:gd name="T42" fmla="*/ 288 w 355"/>
                  <a:gd name="T43" fmla="*/ 794 h 801"/>
                  <a:gd name="T44" fmla="*/ 322 w 355"/>
                  <a:gd name="T45" fmla="*/ 785 h 801"/>
                  <a:gd name="T46" fmla="*/ 346 w 355"/>
                  <a:gd name="T47" fmla="*/ 778 h 801"/>
                  <a:gd name="T48" fmla="*/ 355 w 355"/>
                  <a:gd name="T49" fmla="*/ 774 h 801"/>
                  <a:gd name="T50" fmla="*/ 353 w 355"/>
                  <a:gd name="T51" fmla="*/ 767 h 801"/>
                  <a:gd name="T52" fmla="*/ 344 w 355"/>
                  <a:gd name="T53" fmla="*/ 749 h 801"/>
                  <a:gd name="T54" fmla="*/ 333 w 355"/>
                  <a:gd name="T55" fmla="*/ 722 h 801"/>
                  <a:gd name="T56" fmla="*/ 319 w 355"/>
                  <a:gd name="T57" fmla="*/ 688 h 801"/>
                  <a:gd name="T58" fmla="*/ 308 w 355"/>
                  <a:gd name="T59" fmla="*/ 645 h 801"/>
                  <a:gd name="T60" fmla="*/ 295 w 355"/>
                  <a:gd name="T61" fmla="*/ 598 h 801"/>
                  <a:gd name="T62" fmla="*/ 288 w 355"/>
                  <a:gd name="T63" fmla="*/ 546 h 801"/>
                  <a:gd name="T64" fmla="*/ 283 w 355"/>
                  <a:gd name="T65" fmla="*/ 495 h 801"/>
                  <a:gd name="T66" fmla="*/ 283 w 355"/>
                  <a:gd name="T67" fmla="*/ 441 h 801"/>
                  <a:gd name="T68" fmla="*/ 283 w 355"/>
                  <a:gd name="T69" fmla="*/ 387 h 801"/>
                  <a:gd name="T70" fmla="*/ 286 w 355"/>
                  <a:gd name="T71" fmla="*/ 335 h 801"/>
                  <a:gd name="T72" fmla="*/ 283 w 355"/>
                  <a:gd name="T73" fmla="*/ 281 h 801"/>
                  <a:gd name="T74" fmla="*/ 277 w 355"/>
                  <a:gd name="T75" fmla="*/ 231 h 801"/>
                  <a:gd name="T76" fmla="*/ 268 w 355"/>
                  <a:gd name="T77" fmla="*/ 184 h 801"/>
                  <a:gd name="T78" fmla="*/ 250 w 355"/>
                  <a:gd name="T79" fmla="*/ 139 h 801"/>
                  <a:gd name="T80" fmla="*/ 225 w 355"/>
                  <a:gd name="T81" fmla="*/ 96 h 801"/>
                  <a:gd name="T82" fmla="*/ 220 w 355"/>
                  <a:gd name="T83" fmla="*/ 92 h 801"/>
                  <a:gd name="T84" fmla="*/ 205 w 355"/>
                  <a:gd name="T85" fmla="*/ 78 h 801"/>
                  <a:gd name="T86" fmla="*/ 184 w 355"/>
                  <a:gd name="T87" fmla="*/ 60 h 801"/>
                  <a:gd name="T88" fmla="*/ 162 w 355"/>
                  <a:gd name="T89" fmla="*/ 40 h 801"/>
                  <a:gd name="T90" fmla="*/ 137 w 355"/>
                  <a:gd name="T91" fmla="*/ 22 h 801"/>
                  <a:gd name="T92" fmla="*/ 115 w 355"/>
                  <a:gd name="T93" fmla="*/ 6 h 801"/>
                  <a:gd name="T94" fmla="*/ 99 w 355"/>
                  <a:gd name="T95" fmla="*/ 0 h 801"/>
                  <a:gd name="T96" fmla="*/ 92 w 355"/>
                  <a:gd name="T97" fmla="*/ 4 h 8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55" h="801">
                    <a:moveTo>
                      <a:pt x="92" y="4"/>
                    </a:moveTo>
                    <a:lnTo>
                      <a:pt x="83" y="51"/>
                    </a:lnTo>
                    <a:lnTo>
                      <a:pt x="74" y="87"/>
                    </a:lnTo>
                    <a:lnTo>
                      <a:pt x="70" y="119"/>
                    </a:lnTo>
                    <a:lnTo>
                      <a:pt x="63" y="146"/>
                    </a:lnTo>
                    <a:lnTo>
                      <a:pt x="56" y="175"/>
                    </a:lnTo>
                    <a:lnTo>
                      <a:pt x="47" y="204"/>
                    </a:lnTo>
                    <a:lnTo>
                      <a:pt x="38" y="243"/>
                    </a:lnTo>
                    <a:lnTo>
                      <a:pt x="25" y="292"/>
                    </a:lnTo>
                    <a:lnTo>
                      <a:pt x="13" y="337"/>
                    </a:lnTo>
                    <a:lnTo>
                      <a:pt x="4" y="387"/>
                    </a:lnTo>
                    <a:lnTo>
                      <a:pt x="0" y="441"/>
                    </a:lnTo>
                    <a:lnTo>
                      <a:pt x="0" y="499"/>
                    </a:lnTo>
                    <a:lnTo>
                      <a:pt x="4" y="558"/>
                    </a:lnTo>
                    <a:lnTo>
                      <a:pt x="16" y="616"/>
                    </a:lnTo>
                    <a:lnTo>
                      <a:pt x="36" y="672"/>
                    </a:lnTo>
                    <a:lnTo>
                      <a:pt x="65" y="726"/>
                    </a:lnTo>
                    <a:lnTo>
                      <a:pt x="103" y="767"/>
                    </a:lnTo>
                    <a:lnTo>
                      <a:pt x="148" y="790"/>
                    </a:lnTo>
                    <a:lnTo>
                      <a:pt x="196" y="801"/>
                    </a:lnTo>
                    <a:lnTo>
                      <a:pt x="245" y="801"/>
                    </a:lnTo>
                    <a:lnTo>
                      <a:pt x="288" y="794"/>
                    </a:lnTo>
                    <a:lnTo>
                      <a:pt x="322" y="785"/>
                    </a:lnTo>
                    <a:lnTo>
                      <a:pt x="346" y="778"/>
                    </a:lnTo>
                    <a:lnTo>
                      <a:pt x="355" y="774"/>
                    </a:lnTo>
                    <a:lnTo>
                      <a:pt x="353" y="767"/>
                    </a:lnTo>
                    <a:lnTo>
                      <a:pt x="344" y="749"/>
                    </a:lnTo>
                    <a:lnTo>
                      <a:pt x="333" y="722"/>
                    </a:lnTo>
                    <a:lnTo>
                      <a:pt x="319" y="688"/>
                    </a:lnTo>
                    <a:lnTo>
                      <a:pt x="308" y="645"/>
                    </a:lnTo>
                    <a:lnTo>
                      <a:pt x="295" y="598"/>
                    </a:lnTo>
                    <a:lnTo>
                      <a:pt x="288" y="546"/>
                    </a:lnTo>
                    <a:lnTo>
                      <a:pt x="283" y="495"/>
                    </a:lnTo>
                    <a:lnTo>
                      <a:pt x="283" y="441"/>
                    </a:lnTo>
                    <a:lnTo>
                      <a:pt x="283" y="387"/>
                    </a:lnTo>
                    <a:lnTo>
                      <a:pt x="286" y="335"/>
                    </a:lnTo>
                    <a:lnTo>
                      <a:pt x="283" y="281"/>
                    </a:lnTo>
                    <a:lnTo>
                      <a:pt x="277" y="231"/>
                    </a:lnTo>
                    <a:lnTo>
                      <a:pt x="268" y="184"/>
                    </a:lnTo>
                    <a:lnTo>
                      <a:pt x="250" y="139"/>
                    </a:lnTo>
                    <a:lnTo>
                      <a:pt x="225" y="96"/>
                    </a:lnTo>
                    <a:lnTo>
                      <a:pt x="220" y="92"/>
                    </a:lnTo>
                    <a:lnTo>
                      <a:pt x="205" y="78"/>
                    </a:lnTo>
                    <a:lnTo>
                      <a:pt x="184" y="60"/>
                    </a:lnTo>
                    <a:lnTo>
                      <a:pt x="162" y="40"/>
                    </a:lnTo>
                    <a:lnTo>
                      <a:pt x="137" y="22"/>
                    </a:lnTo>
                    <a:lnTo>
                      <a:pt x="115" y="6"/>
                    </a:lnTo>
                    <a:lnTo>
                      <a:pt x="99" y="0"/>
                    </a:lnTo>
                    <a:lnTo>
                      <a:pt x="92" y="4"/>
                    </a:lnTo>
                    <a:close/>
                  </a:path>
                </a:pathLst>
              </a:custGeom>
              <a:solidFill>
                <a:srgbClr val="6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1" name="Freeform 38"/>
              <p:cNvSpPr>
                <a:spLocks/>
              </p:cNvSpPr>
              <p:nvPr/>
            </p:nvSpPr>
            <p:spPr bwMode="auto">
              <a:xfrm>
                <a:off x="1211" y="2445"/>
                <a:ext cx="799" cy="949"/>
              </a:xfrm>
              <a:custGeom>
                <a:avLst/>
                <a:gdLst>
                  <a:gd name="T0" fmla="*/ 324 w 799"/>
                  <a:gd name="T1" fmla="*/ 0 h 949"/>
                  <a:gd name="T2" fmla="*/ 329 w 799"/>
                  <a:gd name="T3" fmla="*/ 2 h 949"/>
                  <a:gd name="T4" fmla="*/ 338 w 799"/>
                  <a:gd name="T5" fmla="*/ 6 h 949"/>
                  <a:gd name="T6" fmla="*/ 354 w 799"/>
                  <a:gd name="T7" fmla="*/ 13 h 949"/>
                  <a:gd name="T8" fmla="*/ 374 w 799"/>
                  <a:gd name="T9" fmla="*/ 22 h 949"/>
                  <a:gd name="T10" fmla="*/ 401 w 799"/>
                  <a:gd name="T11" fmla="*/ 36 h 949"/>
                  <a:gd name="T12" fmla="*/ 428 w 799"/>
                  <a:gd name="T13" fmla="*/ 49 h 949"/>
                  <a:gd name="T14" fmla="*/ 459 w 799"/>
                  <a:gd name="T15" fmla="*/ 67 h 949"/>
                  <a:gd name="T16" fmla="*/ 493 w 799"/>
                  <a:gd name="T17" fmla="*/ 87 h 949"/>
                  <a:gd name="T18" fmla="*/ 527 w 799"/>
                  <a:gd name="T19" fmla="*/ 108 h 949"/>
                  <a:gd name="T20" fmla="*/ 561 w 799"/>
                  <a:gd name="T21" fmla="*/ 132 h 949"/>
                  <a:gd name="T22" fmla="*/ 594 w 799"/>
                  <a:gd name="T23" fmla="*/ 157 h 949"/>
                  <a:gd name="T24" fmla="*/ 628 w 799"/>
                  <a:gd name="T25" fmla="*/ 184 h 949"/>
                  <a:gd name="T26" fmla="*/ 660 w 799"/>
                  <a:gd name="T27" fmla="*/ 213 h 949"/>
                  <a:gd name="T28" fmla="*/ 687 w 799"/>
                  <a:gd name="T29" fmla="*/ 245 h 949"/>
                  <a:gd name="T30" fmla="*/ 711 w 799"/>
                  <a:gd name="T31" fmla="*/ 276 h 949"/>
                  <a:gd name="T32" fmla="*/ 732 w 799"/>
                  <a:gd name="T33" fmla="*/ 310 h 949"/>
                  <a:gd name="T34" fmla="*/ 763 w 799"/>
                  <a:gd name="T35" fmla="*/ 384 h 949"/>
                  <a:gd name="T36" fmla="*/ 786 w 799"/>
                  <a:gd name="T37" fmla="*/ 470 h 949"/>
                  <a:gd name="T38" fmla="*/ 799 w 799"/>
                  <a:gd name="T39" fmla="*/ 562 h 949"/>
                  <a:gd name="T40" fmla="*/ 797 w 799"/>
                  <a:gd name="T41" fmla="*/ 654 h 949"/>
                  <a:gd name="T42" fmla="*/ 777 w 799"/>
                  <a:gd name="T43" fmla="*/ 742 h 949"/>
                  <a:gd name="T44" fmla="*/ 738 w 799"/>
                  <a:gd name="T45" fmla="*/ 819 h 949"/>
                  <a:gd name="T46" fmla="*/ 675 w 799"/>
                  <a:gd name="T47" fmla="*/ 882 h 949"/>
                  <a:gd name="T48" fmla="*/ 590 w 799"/>
                  <a:gd name="T49" fmla="*/ 927 h 949"/>
                  <a:gd name="T50" fmla="*/ 585 w 799"/>
                  <a:gd name="T51" fmla="*/ 927 h 949"/>
                  <a:gd name="T52" fmla="*/ 574 w 799"/>
                  <a:gd name="T53" fmla="*/ 929 h 949"/>
                  <a:gd name="T54" fmla="*/ 556 w 799"/>
                  <a:gd name="T55" fmla="*/ 934 h 949"/>
                  <a:gd name="T56" fmla="*/ 534 w 799"/>
                  <a:gd name="T57" fmla="*/ 938 h 949"/>
                  <a:gd name="T58" fmla="*/ 504 w 799"/>
                  <a:gd name="T59" fmla="*/ 940 h 949"/>
                  <a:gd name="T60" fmla="*/ 468 w 799"/>
                  <a:gd name="T61" fmla="*/ 945 h 949"/>
                  <a:gd name="T62" fmla="*/ 430 w 799"/>
                  <a:gd name="T63" fmla="*/ 947 h 949"/>
                  <a:gd name="T64" fmla="*/ 390 w 799"/>
                  <a:gd name="T65" fmla="*/ 949 h 949"/>
                  <a:gd name="T66" fmla="*/ 345 w 799"/>
                  <a:gd name="T67" fmla="*/ 949 h 949"/>
                  <a:gd name="T68" fmla="*/ 297 w 799"/>
                  <a:gd name="T69" fmla="*/ 945 h 949"/>
                  <a:gd name="T70" fmla="*/ 248 w 799"/>
                  <a:gd name="T71" fmla="*/ 940 h 949"/>
                  <a:gd name="T72" fmla="*/ 198 w 799"/>
                  <a:gd name="T73" fmla="*/ 934 h 949"/>
                  <a:gd name="T74" fmla="*/ 147 w 799"/>
                  <a:gd name="T75" fmla="*/ 920 h 949"/>
                  <a:gd name="T76" fmla="*/ 97 w 799"/>
                  <a:gd name="T77" fmla="*/ 904 h 949"/>
                  <a:gd name="T78" fmla="*/ 47 w 799"/>
                  <a:gd name="T79" fmla="*/ 884 h 949"/>
                  <a:gd name="T80" fmla="*/ 0 w 799"/>
                  <a:gd name="T81" fmla="*/ 859 h 949"/>
                  <a:gd name="T82" fmla="*/ 5 w 799"/>
                  <a:gd name="T83" fmla="*/ 850 h 949"/>
                  <a:gd name="T84" fmla="*/ 14 w 799"/>
                  <a:gd name="T85" fmla="*/ 826 h 949"/>
                  <a:gd name="T86" fmla="*/ 25 w 799"/>
                  <a:gd name="T87" fmla="*/ 787 h 949"/>
                  <a:gd name="T88" fmla="*/ 41 w 799"/>
                  <a:gd name="T89" fmla="*/ 740 h 949"/>
                  <a:gd name="T90" fmla="*/ 54 w 799"/>
                  <a:gd name="T91" fmla="*/ 688 h 949"/>
                  <a:gd name="T92" fmla="*/ 66 w 799"/>
                  <a:gd name="T93" fmla="*/ 634 h 949"/>
                  <a:gd name="T94" fmla="*/ 72 w 799"/>
                  <a:gd name="T95" fmla="*/ 580 h 949"/>
                  <a:gd name="T96" fmla="*/ 75 w 799"/>
                  <a:gd name="T97" fmla="*/ 533 h 949"/>
                  <a:gd name="T98" fmla="*/ 72 w 799"/>
                  <a:gd name="T99" fmla="*/ 477 h 949"/>
                  <a:gd name="T100" fmla="*/ 72 w 799"/>
                  <a:gd name="T101" fmla="*/ 402 h 949"/>
                  <a:gd name="T102" fmla="*/ 79 w 799"/>
                  <a:gd name="T103" fmla="*/ 317 h 949"/>
                  <a:gd name="T104" fmla="*/ 95 w 799"/>
                  <a:gd name="T105" fmla="*/ 229 h 949"/>
                  <a:gd name="T106" fmla="*/ 124 w 799"/>
                  <a:gd name="T107" fmla="*/ 144 h 949"/>
                  <a:gd name="T108" fmla="*/ 171 w 799"/>
                  <a:gd name="T109" fmla="*/ 72 h 949"/>
                  <a:gd name="T110" fmla="*/ 237 w 799"/>
                  <a:gd name="T111" fmla="*/ 22 h 949"/>
                  <a:gd name="T112" fmla="*/ 324 w 799"/>
                  <a:gd name="T113" fmla="*/ 0 h 9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799" h="949">
                    <a:moveTo>
                      <a:pt x="324" y="0"/>
                    </a:moveTo>
                    <a:lnTo>
                      <a:pt x="329" y="2"/>
                    </a:lnTo>
                    <a:lnTo>
                      <a:pt x="338" y="6"/>
                    </a:lnTo>
                    <a:lnTo>
                      <a:pt x="354" y="13"/>
                    </a:lnTo>
                    <a:lnTo>
                      <a:pt x="374" y="22"/>
                    </a:lnTo>
                    <a:lnTo>
                      <a:pt x="401" y="36"/>
                    </a:lnTo>
                    <a:lnTo>
                      <a:pt x="428" y="49"/>
                    </a:lnTo>
                    <a:lnTo>
                      <a:pt x="459" y="67"/>
                    </a:lnTo>
                    <a:lnTo>
                      <a:pt x="493" y="87"/>
                    </a:lnTo>
                    <a:lnTo>
                      <a:pt x="527" y="108"/>
                    </a:lnTo>
                    <a:lnTo>
                      <a:pt x="561" y="132"/>
                    </a:lnTo>
                    <a:lnTo>
                      <a:pt x="594" y="157"/>
                    </a:lnTo>
                    <a:lnTo>
                      <a:pt x="628" y="184"/>
                    </a:lnTo>
                    <a:lnTo>
                      <a:pt x="660" y="213"/>
                    </a:lnTo>
                    <a:lnTo>
                      <a:pt x="687" y="245"/>
                    </a:lnTo>
                    <a:lnTo>
                      <a:pt x="711" y="276"/>
                    </a:lnTo>
                    <a:lnTo>
                      <a:pt x="732" y="310"/>
                    </a:lnTo>
                    <a:lnTo>
                      <a:pt x="763" y="384"/>
                    </a:lnTo>
                    <a:lnTo>
                      <a:pt x="786" y="470"/>
                    </a:lnTo>
                    <a:lnTo>
                      <a:pt x="799" y="562"/>
                    </a:lnTo>
                    <a:lnTo>
                      <a:pt x="797" y="654"/>
                    </a:lnTo>
                    <a:lnTo>
                      <a:pt x="777" y="742"/>
                    </a:lnTo>
                    <a:lnTo>
                      <a:pt x="738" y="819"/>
                    </a:lnTo>
                    <a:lnTo>
                      <a:pt x="675" y="882"/>
                    </a:lnTo>
                    <a:lnTo>
                      <a:pt x="590" y="927"/>
                    </a:lnTo>
                    <a:lnTo>
                      <a:pt x="585" y="927"/>
                    </a:lnTo>
                    <a:lnTo>
                      <a:pt x="574" y="929"/>
                    </a:lnTo>
                    <a:lnTo>
                      <a:pt x="556" y="934"/>
                    </a:lnTo>
                    <a:lnTo>
                      <a:pt x="534" y="938"/>
                    </a:lnTo>
                    <a:lnTo>
                      <a:pt x="504" y="940"/>
                    </a:lnTo>
                    <a:lnTo>
                      <a:pt x="468" y="945"/>
                    </a:lnTo>
                    <a:lnTo>
                      <a:pt x="430" y="947"/>
                    </a:lnTo>
                    <a:lnTo>
                      <a:pt x="390" y="949"/>
                    </a:lnTo>
                    <a:lnTo>
                      <a:pt x="345" y="949"/>
                    </a:lnTo>
                    <a:lnTo>
                      <a:pt x="297" y="945"/>
                    </a:lnTo>
                    <a:lnTo>
                      <a:pt x="248" y="940"/>
                    </a:lnTo>
                    <a:lnTo>
                      <a:pt x="198" y="934"/>
                    </a:lnTo>
                    <a:lnTo>
                      <a:pt x="147" y="920"/>
                    </a:lnTo>
                    <a:lnTo>
                      <a:pt x="97" y="904"/>
                    </a:lnTo>
                    <a:lnTo>
                      <a:pt x="47" y="884"/>
                    </a:lnTo>
                    <a:lnTo>
                      <a:pt x="0" y="859"/>
                    </a:lnTo>
                    <a:lnTo>
                      <a:pt x="5" y="850"/>
                    </a:lnTo>
                    <a:lnTo>
                      <a:pt x="14" y="826"/>
                    </a:lnTo>
                    <a:lnTo>
                      <a:pt x="25" y="787"/>
                    </a:lnTo>
                    <a:lnTo>
                      <a:pt x="41" y="740"/>
                    </a:lnTo>
                    <a:lnTo>
                      <a:pt x="54" y="688"/>
                    </a:lnTo>
                    <a:lnTo>
                      <a:pt x="66" y="634"/>
                    </a:lnTo>
                    <a:lnTo>
                      <a:pt x="72" y="580"/>
                    </a:lnTo>
                    <a:lnTo>
                      <a:pt x="75" y="533"/>
                    </a:lnTo>
                    <a:lnTo>
                      <a:pt x="72" y="477"/>
                    </a:lnTo>
                    <a:lnTo>
                      <a:pt x="72" y="402"/>
                    </a:lnTo>
                    <a:lnTo>
                      <a:pt x="79" y="317"/>
                    </a:lnTo>
                    <a:lnTo>
                      <a:pt x="95" y="229"/>
                    </a:lnTo>
                    <a:lnTo>
                      <a:pt x="124" y="144"/>
                    </a:lnTo>
                    <a:lnTo>
                      <a:pt x="171" y="72"/>
                    </a:lnTo>
                    <a:lnTo>
                      <a:pt x="237" y="22"/>
                    </a:lnTo>
                    <a:lnTo>
                      <a:pt x="32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2" name="Freeform 39"/>
              <p:cNvSpPr>
                <a:spLocks/>
              </p:cNvSpPr>
              <p:nvPr/>
            </p:nvSpPr>
            <p:spPr bwMode="auto">
              <a:xfrm>
                <a:off x="1292" y="2523"/>
                <a:ext cx="655" cy="808"/>
              </a:xfrm>
              <a:custGeom>
                <a:avLst/>
                <a:gdLst>
                  <a:gd name="T0" fmla="*/ 248 w 655"/>
                  <a:gd name="T1" fmla="*/ 0 h 808"/>
                  <a:gd name="T2" fmla="*/ 259 w 655"/>
                  <a:gd name="T3" fmla="*/ 5 h 808"/>
                  <a:gd name="T4" fmla="*/ 286 w 655"/>
                  <a:gd name="T5" fmla="*/ 21 h 808"/>
                  <a:gd name="T6" fmla="*/ 329 w 655"/>
                  <a:gd name="T7" fmla="*/ 45 h 808"/>
                  <a:gd name="T8" fmla="*/ 381 w 655"/>
                  <a:gd name="T9" fmla="*/ 77 h 808"/>
                  <a:gd name="T10" fmla="*/ 435 w 655"/>
                  <a:gd name="T11" fmla="*/ 115 h 808"/>
                  <a:gd name="T12" fmla="*/ 491 w 655"/>
                  <a:gd name="T13" fmla="*/ 158 h 808"/>
                  <a:gd name="T14" fmla="*/ 543 w 655"/>
                  <a:gd name="T15" fmla="*/ 207 h 808"/>
                  <a:gd name="T16" fmla="*/ 583 w 655"/>
                  <a:gd name="T17" fmla="*/ 259 h 808"/>
                  <a:gd name="T18" fmla="*/ 624 w 655"/>
                  <a:gd name="T19" fmla="*/ 336 h 808"/>
                  <a:gd name="T20" fmla="*/ 646 w 655"/>
                  <a:gd name="T21" fmla="*/ 414 h 808"/>
                  <a:gd name="T22" fmla="*/ 655 w 655"/>
                  <a:gd name="T23" fmla="*/ 498 h 808"/>
                  <a:gd name="T24" fmla="*/ 648 w 655"/>
                  <a:gd name="T25" fmla="*/ 576 h 808"/>
                  <a:gd name="T26" fmla="*/ 626 w 655"/>
                  <a:gd name="T27" fmla="*/ 648 h 808"/>
                  <a:gd name="T28" fmla="*/ 590 w 655"/>
                  <a:gd name="T29" fmla="*/ 712 h 808"/>
                  <a:gd name="T30" fmla="*/ 536 w 655"/>
                  <a:gd name="T31" fmla="*/ 759 h 808"/>
                  <a:gd name="T32" fmla="*/ 468 w 655"/>
                  <a:gd name="T33" fmla="*/ 788 h 808"/>
                  <a:gd name="T34" fmla="*/ 466 w 655"/>
                  <a:gd name="T35" fmla="*/ 788 h 808"/>
                  <a:gd name="T36" fmla="*/ 457 w 655"/>
                  <a:gd name="T37" fmla="*/ 790 h 808"/>
                  <a:gd name="T38" fmla="*/ 441 w 655"/>
                  <a:gd name="T39" fmla="*/ 793 h 808"/>
                  <a:gd name="T40" fmla="*/ 423 w 655"/>
                  <a:gd name="T41" fmla="*/ 797 h 808"/>
                  <a:gd name="T42" fmla="*/ 399 w 655"/>
                  <a:gd name="T43" fmla="*/ 802 h 808"/>
                  <a:gd name="T44" fmla="*/ 372 w 655"/>
                  <a:gd name="T45" fmla="*/ 804 h 808"/>
                  <a:gd name="T46" fmla="*/ 342 w 655"/>
                  <a:gd name="T47" fmla="*/ 806 h 808"/>
                  <a:gd name="T48" fmla="*/ 309 w 655"/>
                  <a:gd name="T49" fmla="*/ 808 h 808"/>
                  <a:gd name="T50" fmla="*/ 273 w 655"/>
                  <a:gd name="T51" fmla="*/ 808 h 808"/>
                  <a:gd name="T52" fmla="*/ 234 w 655"/>
                  <a:gd name="T53" fmla="*/ 806 h 808"/>
                  <a:gd name="T54" fmla="*/ 196 w 655"/>
                  <a:gd name="T55" fmla="*/ 802 h 808"/>
                  <a:gd name="T56" fmla="*/ 158 w 655"/>
                  <a:gd name="T57" fmla="*/ 795 h 808"/>
                  <a:gd name="T58" fmla="*/ 117 w 655"/>
                  <a:gd name="T59" fmla="*/ 786 h 808"/>
                  <a:gd name="T60" fmla="*/ 77 w 655"/>
                  <a:gd name="T61" fmla="*/ 772 h 808"/>
                  <a:gd name="T62" fmla="*/ 39 w 655"/>
                  <a:gd name="T63" fmla="*/ 754 h 808"/>
                  <a:gd name="T64" fmla="*/ 0 w 655"/>
                  <a:gd name="T65" fmla="*/ 734 h 808"/>
                  <a:gd name="T66" fmla="*/ 9 w 655"/>
                  <a:gd name="T67" fmla="*/ 702 h 808"/>
                  <a:gd name="T68" fmla="*/ 27 w 655"/>
                  <a:gd name="T69" fmla="*/ 626 h 808"/>
                  <a:gd name="T70" fmla="*/ 43 w 655"/>
                  <a:gd name="T71" fmla="*/ 531 h 808"/>
                  <a:gd name="T72" fmla="*/ 50 w 655"/>
                  <a:gd name="T73" fmla="*/ 446 h 808"/>
                  <a:gd name="T74" fmla="*/ 48 w 655"/>
                  <a:gd name="T75" fmla="*/ 399 h 808"/>
                  <a:gd name="T76" fmla="*/ 48 w 655"/>
                  <a:gd name="T77" fmla="*/ 338 h 808"/>
                  <a:gd name="T78" fmla="*/ 52 w 655"/>
                  <a:gd name="T79" fmla="*/ 266 h 808"/>
                  <a:gd name="T80" fmla="*/ 66 w 655"/>
                  <a:gd name="T81" fmla="*/ 192 h 808"/>
                  <a:gd name="T82" fmla="*/ 90 w 655"/>
                  <a:gd name="T83" fmla="*/ 122 h 808"/>
                  <a:gd name="T84" fmla="*/ 126 w 655"/>
                  <a:gd name="T85" fmla="*/ 61 h 808"/>
                  <a:gd name="T86" fmla="*/ 178 w 655"/>
                  <a:gd name="T87" fmla="*/ 18 h 808"/>
                  <a:gd name="T88" fmla="*/ 248 w 655"/>
                  <a:gd name="T89" fmla="*/ 0 h 8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655" h="808">
                    <a:moveTo>
                      <a:pt x="248" y="0"/>
                    </a:moveTo>
                    <a:lnTo>
                      <a:pt x="259" y="5"/>
                    </a:lnTo>
                    <a:lnTo>
                      <a:pt x="286" y="21"/>
                    </a:lnTo>
                    <a:lnTo>
                      <a:pt x="329" y="45"/>
                    </a:lnTo>
                    <a:lnTo>
                      <a:pt x="381" y="77"/>
                    </a:lnTo>
                    <a:lnTo>
                      <a:pt x="435" y="115"/>
                    </a:lnTo>
                    <a:lnTo>
                      <a:pt x="491" y="158"/>
                    </a:lnTo>
                    <a:lnTo>
                      <a:pt x="543" y="207"/>
                    </a:lnTo>
                    <a:lnTo>
                      <a:pt x="583" y="259"/>
                    </a:lnTo>
                    <a:lnTo>
                      <a:pt x="624" y="336"/>
                    </a:lnTo>
                    <a:lnTo>
                      <a:pt x="646" y="414"/>
                    </a:lnTo>
                    <a:lnTo>
                      <a:pt x="655" y="498"/>
                    </a:lnTo>
                    <a:lnTo>
                      <a:pt x="648" y="576"/>
                    </a:lnTo>
                    <a:lnTo>
                      <a:pt x="626" y="648"/>
                    </a:lnTo>
                    <a:lnTo>
                      <a:pt x="590" y="712"/>
                    </a:lnTo>
                    <a:lnTo>
                      <a:pt x="536" y="759"/>
                    </a:lnTo>
                    <a:lnTo>
                      <a:pt x="468" y="788"/>
                    </a:lnTo>
                    <a:lnTo>
                      <a:pt x="466" y="788"/>
                    </a:lnTo>
                    <a:lnTo>
                      <a:pt x="457" y="790"/>
                    </a:lnTo>
                    <a:lnTo>
                      <a:pt x="441" y="793"/>
                    </a:lnTo>
                    <a:lnTo>
                      <a:pt x="423" y="797"/>
                    </a:lnTo>
                    <a:lnTo>
                      <a:pt x="399" y="802"/>
                    </a:lnTo>
                    <a:lnTo>
                      <a:pt x="372" y="804"/>
                    </a:lnTo>
                    <a:lnTo>
                      <a:pt x="342" y="806"/>
                    </a:lnTo>
                    <a:lnTo>
                      <a:pt x="309" y="808"/>
                    </a:lnTo>
                    <a:lnTo>
                      <a:pt x="273" y="808"/>
                    </a:lnTo>
                    <a:lnTo>
                      <a:pt x="234" y="806"/>
                    </a:lnTo>
                    <a:lnTo>
                      <a:pt x="196" y="802"/>
                    </a:lnTo>
                    <a:lnTo>
                      <a:pt x="158" y="795"/>
                    </a:lnTo>
                    <a:lnTo>
                      <a:pt x="117" y="786"/>
                    </a:lnTo>
                    <a:lnTo>
                      <a:pt x="77" y="772"/>
                    </a:lnTo>
                    <a:lnTo>
                      <a:pt x="39" y="754"/>
                    </a:lnTo>
                    <a:lnTo>
                      <a:pt x="0" y="734"/>
                    </a:lnTo>
                    <a:lnTo>
                      <a:pt x="9" y="702"/>
                    </a:lnTo>
                    <a:lnTo>
                      <a:pt x="27" y="626"/>
                    </a:lnTo>
                    <a:lnTo>
                      <a:pt x="43" y="531"/>
                    </a:lnTo>
                    <a:lnTo>
                      <a:pt x="50" y="446"/>
                    </a:lnTo>
                    <a:lnTo>
                      <a:pt x="48" y="399"/>
                    </a:lnTo>
                    <a:lnTo>
                      <a:pt x="48" y="338"/>
                    </a:lnTo>
                    <a:lnTo>
                      <a:pt x="52" y="266"/>
                    </a:lnTo>
                    <a:lnTo>
                      <a:pt x="66" y="192"/>
                    </a:lnTo>
                    <a:lnTo>
                      <a:pt x="90" y="122"/>
                    </a:lnTo>
                    <a:lnTo>
                      <a:pt x="126" y="61"/>
                    </a:lnTo>
                    <a:lnTo>
                      <a:pt x="178" y="18"/>
                    </a:lnTo>
                    <a:lnTo>
                      <a:pt x="248" y="0"/>
                    </a:lnTo>
                    <a:close/>
                  </a:path>
                </a:pathLst>
              </a:custGeom>
              <a:solidFill>
                <a:srgbClr val="6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3" name="Freeform 40"/>
              <p:cNvSpPr>
                <a:spLocks/>
              </p:cNvSpPr>
              <p:nvPr/>
            </p:nvSpPr>
            <p:spPr bwMode="auto">
              <a:xfrm>
                <a:off x="979" y="2532"/>
                <a:ext cx="613" cy="594"/>
              </a:xfrm>
              <a:custGeom>
                <a:avLst/>
                <a:gdLst>
                  <a:gd name="T0" fmla="*/ 126 w 613"/>
                  <a:gd name="T1" fmla="*/ 594 h 594"/>
                  <a:gd name="T2" fmla="*/ 129 w 613"/>
                  <a:gd name="T3" fmla="*/ 588 h 594"/>
                  <a:gd name="T4" fmla="*/ 135 w 613"/>
                  <a:gd name="T5" fmla="*/ 572 h 594"/>
                  <a:gd name="T6" fmla="*/ 151 w 613"/>
                  <a:gd name="T7" fmla="*/ 545 h 594"/>
                  <a:gd name="T8" fmla="*/ 176 w 613"/>
                  <a:gd name="T9" fmla="*/ 513 h 594"/>
                  <a:gd name="T10" fmla="*/ 212 w 613"/>
                  <a:gd name="T11" fmla="*/ 480 h 594"/>
                  <a:gd name="T12" fmla="*/ 261 w 613"/>
                  <a:gd name="T13" fmla="*/ 444 h 594"/>
                  <a:gd name="T14" fmla="*/ 327 w 613"/>
                  <a:gd name="T15" fmla="*/ 410 h 594"/>
                  <a:gd name="T16" fmla="*/ 408 w 613"/>
                  <a:gd name="T17" fmla="*/ 378 h 594"/>
                  <a:gd name="T18" fmla="*/ 421 w 613"/>
                  <a:gd name="T19" fmla="*/ 363 h 594"/>
                  <a:gd name="T20" fmla="*/ 453 w 613"/>
                  <a:gd name="T21" fmla="*/ 324 h 594"/>
                  <a:gd name="T22" fmla="*/ 498 w 613"/>
                  <a:gd name="T23" fmla="*/ 268 h 594"/>
                  <a:gd name="T24" fmla="*/ 545 w 613"/>
                  <a:gd name="T25" fmla="*/ 203 h 594"/>
                  <a:gd name="T26" fmla="*/ 586 w 613"/>
                  <a:gd name="T27" fmla="*/ 138 h 594"/>
                  <a:gd name="T28" fmla="*/ 610 w 613"/>
                  <a:gd name="T29" fmla="*/ 77 h 594"/>
                  <a:gd name="T30" fmla="*/ 613 w 613"/>
                  <a:gd name="T31" fmla="*/ 32 h 594"/>
                  <a:gd name="T32" fmla="*/ 581 w 613"/>
                  <a:gd name="T33" fmla="*/ 7 h 594"/>
                  <a:gd name="T34" fmla="*/ 538 w 613"/>
                  <a:gd name="T35" fmla="*/ 0 h 594"/>
                  <a:gd name="T36" fmla="*/ 498 w 613"/>
                  <a:gd name="T37" fmla="*/ 0 h 594"/>
                  <a:gd name="T38" fmla="*/ 460 w 613"/>
                  <a:gd name="T39" fmla="*/ 5 h 594"/>
                  <a:gd name="T40" fmla="*/ 421 w 613"/>
                  <a:gd name="T41" fmla="*/ 16 h 594"/>
                  <a:gd name="T42" fmla="*/ 385 w 613"/>
                  <a:gd name="T43" fmla="*/ 30 h 594"/>
                  <a:gd name="T44" fmla="*/ 352 w 613"/>
                  <a:gd name="T45" fmla="*/ 45 h 594"/>
                  <a:gd name="T46" fmla="*/ 318 w 613"/>
                  <a:gd name="T47" fmla="*/ 66 h 594"/>
                  <a:gd name="T48" fmla="*/ 288 w 613"/>
                  <a:gd name="T49" fmla="*/ 86 h 594"/>
                  <a:gd name="T50" fmla="*/ 259 w 613"/>
                  <a:gd name="T51" fmla="*/ 111 h 594"/>
                  <a:gd name="T52" fmla="*/ 232 w 613"/>
                  <a:gd name="T53" fmla="*/ 135 h 594"/>
                  <a:gd name="T54" fmla="*/ 207 w 613"/>
                  <a:gd name="T55" fmla="*/ 162 h 594"/>
                  <a:gd name="T56" fmla="*/ 185 w 613"/>
                  <a:gd name="T57" fmla="*/ 187 h 594"/>
                  <a:gd name="T58" fmla="*/ 165 w 613"/>
                  <a:gd name="T59" fmla="*/ 212 h 594"/>
                  <a:gd name="T60" fmla="*/ 147 w 613"/>
                  <a:gd name="T61" fmla="*/ 237 h 594"/>
                  <a:gd name="T62" fmla="*/ 131 w 613"/>
                  <a:gd name="T63" fmla="*/ 261 h 594"/>
                  <a:gd name="T64" fmla="*/ 117 w 613"/>
                  <a:gd name="T65" fmla="*/ 282 h 594"/>
                  <a:gd name="T66" fmla="*/ 97 w 613"/>
                  <a:gd name="T67" fmla="*/ 318 h 594"/>
                  <a:gd name="T68" fmla="*/ 77 w 613"/>
                  <a:gd name="T69" fmla="*/ 358 h 594"/>
                  <a:gd name="T70" fmla="*/ 57 w 613"/>
                  <a:gd name="T71" fmla="*/ 403 h 594"/>
                  <a:gd name="T72" fmla="*/ 39 w 613"/>
                  <a:gd name="T73" fmla="*/ 444 h 594"/>
                  <a:gd name="T74" fmla="*/ 23 w 613"/>
                  <a:gd name="T75" fmla="*/ 484 h 594"/>
                  <a:gd name="T76" fmla="*/ 9 w 613"/>
                  <a:gd name="T77" fmla="*/ 518 h 594"/>
                  <a:gd name="T78" fmla="*/ 3 w 613"/>
                  <a:gd name="T79" fmla="*/ 540 h 594"/>
                  <a:gd name="T80" fmla="*/ 0 w 613"/>
                  <a:gd name="T81" fmla="*/ 554 h 594"/>
                  <a:gd name="T82" fmla="*/ 3 w 613"/>
                  <a:gd name="T83" fmla="*/ 554 h 594"/>
                  <a:gd name="T84" fmla="*/ 9 w 613"/>
                  <a:gd name="T85" fmla="*/ 552 h 594"/>
                  <a:gd name="T86" fmla="*/ 18 w 613"/>
                  <a:gd name="T87" fmla="*/ 552 h 594"/>
                  <a:gd name="T88" fmla="*/ 34 w 613"/>
                  <a:gd name="T89" fmla="*/ 554 h 594"/>
                  <a:gd name="T90" fmla="*/ 52 w 613"/>
                  <a:gd name="T91" fmla="*/ 556 h 594"/>
                  <a:gd name="T92" fmla="*/ 72 w 613"/>
                  <a:gd name="T93" fmla="*/ 565 h 594"/>
                  <a:gd name="T94" fmla="*/ 99 w 613"/>
                  <a:gd name="T95" fmla="*/ 576 h 594"/>
                  <a:gd name="T96" fmla="*/ 126 w 613"/>
                  <a:gd name="T97" fmla="*/ 594 h 5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613" h="594">
                    <a:moveTo>
                      <a:pt x="126" y="594"/>
                    </a:moveTo>
                    <a:lnTo>
                      <a:pt x="129" y="588"/>
                    </a:lnTo>
                    <a:lnTo>
                      <a:pt x="135" y="572"/>
                    </a:lnTo>
                    <a:lnTo>
                      <a:pt x="151" y="545"/>
                    </a:lnTo>
                    <a:lnTo>
                      <a:pt x="176" y="513"/>
                    </a:lnTo>
                    <a:lnTo>
                      <a:pt x="212" y="480"/>
                    </a:lnTo>
                    <a:lnTo>
                      <a:pt x="261" y="444"/>
                    </a:lnTo>
                    <a:lnTo>
                      <a:pt x="327" y="410"/>
                    </a:lnTo>
                    <a:lnTo>
                      <a:pt x="408" y="378"/>
                    </a:lnTo>
                    <a:lnTo>
                      <a:pt x="421" y="363"/>
                    </a:lnTo>
                    <a:lnTo>
                      <a:pt x="453" y="324"/>
                    </a:lnTo>
                    <a:lnTo>
                      <a:pt x="498" y="268"/>
                    </a:lnTo>
                    <a:lnTo>
                      <a:pt x="545" y="203"/>
                    </a:lnTo>
                    <a:lnTo>
                      <a:pt x="586" y="138"/>
                    </a:lnTo>
                    <a:lnTo>
                      <a:pt x="610" y="77"/>
                    </a:lnTo>
                    <a:lnTo>
                      <a:pt x="613" y="32"/>
                    </a:lnTo>
                    <a:lnTo>
                      <a:pt x="581" y="7"/>
                    </a:lnTo>
                    <a:lnTo>
                      <a:pt x="538" y="0"/>
                    </a:lnTo>
                    <a:lnTo>
                      <a:pt x="498" y="0"/>
                    </a:lnTo>
                    <a:lnTo>
                      <a:pt x="460" y="5"/>
                    </a:lnTo>
                    <a:lnTo>
                      <a:pt x="421" y="16"/>
                    </a:lnTo>
                    <a:lnTo>
                      <a:pt x="385" y="30"/>
                    </a:lnTo>
                    <a:lnTo>
                      <a:pt x="352" y="45"/>
                    </a:lnTo>
                    <a:lnTo>
                      <a:pt x="318" y="66"/>
                    </a:lnTo>
                    <a:lnTo>
                      <a:pt x="288" y="86"/>
                    </a:lnTo>
                    <a:lnTo>
                      <a:pt x="259" y="111"/>
                    </a:lnTo>
                    <a:lnTo>
                      <a:pt x="232" y="135"/>
                    </a:lnTo>
                    <a:lnTo>
                      <a:pt x="207" y="162"/>
                    </a:lnTo>
                    <a:lnTo>
                      <a:pt x="185" y="187"/>
                    </a:lnTo>
                    <a:lnTo>
                      <a:pt x="165" y="212"/>
                    </a:lnTo>
                    <a:lnTo>
                      <a:pt x="147" y="237"/>
                    </a:lnTo>
                    <a:lnTo>
                      <a:pt x="131" y="261"/>
                    </a:lnTo>
                    <a:lnTo>
                      <a:pt x="117" y="282"/>
                    </a:lnTo>
                    <a:lnTo>
                      <a:pt x="97" y="318"/>
                    </a:lnTo>
                    <a:lnTo>
                      <a:pt x="77" y="358"/>
                    </a:lnTo>
                    <a:lnTo>
                      <a:pt x="57" y="403"/>
                    </a:lnTo>
                    <a:lnTo>
                      <a:pt x="39" y="444"/>
                    </a:lnTo>
                    <a:lnTo>
                      <a:pt x="23" y="484"/>
                    </a:lnTo>
                    <a:lnTo>
                      <a:pt x="9" y="518"/>
                    </a:lnTo>
                    <a:lnTo>
                      <a:pt x="3" y="540"/>
                    </a:lnTo>
                    <a:lnTo>
                      <a:pt x="0" y="554"/>
                    </a:lnTo>
                    <a:lnTo>
                      <a:pt x="3" y="554"/>
                    </a:lnTo>
                    <a:lnTo>
                      <a:pt x="9" y="552"/>
                    </a:lnTo>
                    <a:lnTo>
                      <a:pt x="18" y="552"/>
                    </a:lnTo>
                    <a:lnTo>
                      <a:pt x="34" y="554"/>
                    </a:lnTo>
                    <a:lnTo>
                      <a:pt x="52" y="556"/>
                    </a:lnTo>
                    <a:lnTo>
                      <a:pt x="72" y="565"/>
                    </a:lnTo>
                    <a:lnTo>
                      <a:pt x="99" y="576"/>
                    </a:lnTo>
                    <a:lnTo>
                      <a:pt x="126" y="594"/>
                    </a:lnTo>
                    <a:close/>
                  </a:path>
                </a:pathLst>
              </a:custGeom>
              <a:solidFill>
                <a:srgbClr val="6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4" name="Freeform 41"/>
              <p:cNvSpPr>
                <a:spLocks/>
              </p:cNvSpPr>
              <p:nvPr/>
            </p:nvSpPr>
            <p:spPr bwMode="auto">
              <a:xfrm>
                <a:off x="1952" y="2456"/>
                <a:ext cx="220" cy="553"/>
              </a:xfrm>
              <a:custGeom>
                <a:avLst/>
                <a:gdLst>
                  <a:gd name="T0" fmla="*/ 20 w 220"/>
                  <a:gd name="T1" fmla="*/ 553 h 553"/>
                  <a:gd name="T2" fmla="*/ 198 w 220"/>
                  <a:gd name="T3" fmla="*/ 324 h 553"/>
                  <a:gd name="T4" fmla="*/ 195 w 220"/>
                  <a:gd name="T5" fmla="*/ 322 h 553"/>
                  <a:gd name="T6" fmla="*/ 191 w 220"/>
                  <a:gd name="T7" fmla="*/ 313 h 553"/>
                  <a:gd name="T8" fmla="*/ 184 w 220"/>
                  <a:gd name="T9" fmla="*/ 297 h 553"/>
                  <a:gd name="T10" fmla="*/ 175 w 220"/>
                  <a:gd name="T11" fmla="*/ 281 h 553"/>
                  <a:gd name="T12" fmla="*/ 164 w 220"/>
                  <a:gd name="T13" fmla="*/ 261 h 553"/>
                  <a:gd name="T14" fmla="*/ 153 w 220"/>
                  <a:gd name="T15" fmla="*/ 241 h 553"/>
                  <a:gd name="T16" fmla="*/ 141 w 220"/>
                  <a:gd name="T17" fmla="*/ 220 h 553"/>
                  <a:gd name="T18" fmla="*/ 130 w 220"/>
                  <a:gd name="T19" fmla="*/ 202 h 553"/>
                  <a:gd name="T20" fmla="*/ 220 w 220"/>
                  <a:gd name="T21" fmla="*/ 184 h 553"/>
                  <a:gd name="T22" fmla="*/ 216 w 220"/>
                  <a:gd name="T23" fmla="*/ 162 h 553"/>
                  <a:gd name="T24" fmla="*/ 207 w 220"/>
                  <a:gd name="T25" fmla="*/ 115 h 553"/>
                  <a:gd name="T26" fmla="*/ 195 w 220"/>
                  <a:gd name="T27" fmla="*/ 63 h 553"/>
                  <a:gd name="T28" fmla="*/ 184 w 220"/>
                  <a:gd name="T29" fmla="*/ 36 h 553"/>
                  <a:gd name="T30" fmla="*/ 171 w 220"/>
                  <a:gd name="T31" fmla="*/ 25 h 553"/>
                  <a:gd name="T32" fmla="*/ 155 w 220"/>
                  <a:gd name="T33" fmla="*/ 13 h 553"/>
                  <a:gd name="T34" fmla="*/ 141 w 220"/>
                  <a:gd name="T35" fmla="*/ 4 h 553"/>
                  <a:gd name="T36" fmla="*/ 135 w 220"/>
                  <a:gd name="T37" fmla="*/ 0 h 553"/>
                  <a:gd name="T38" fmla="*/ 168 w 220"/>
                  <a:gd name="T39" fmla="*/ 146 h 553"/>
                  <a:gd name="T40" fmla="*/ 72 w 220"/>
                  <a:gd name="T41" fmla="*/ 182 h 553"/>
                  <a:gd name="T42" fmla="*/ 148 w 220"/>
                  <a:gd name="T43" fmla="*/ 308 h 553"/>
                  <a:gd name="T44" fmla="*/ 0 w 220"/>
                  <a:gd name="T45" fmla="*/ 508 h 553"/>
                  <a:gd name="T46" fmla="*/ 20 w 220"/>
                  <a:gd name="T47" fmla="*/ 553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220" h="553">
                    <a:moveTo>
                      <a:pt x="20" y="553"/>
                    </a:moveTo>
                    <a:lnTo>
                      <a:pt x="198" y="324"/>
                    </a:lnTo>
                    <a:lnTo>
                      <a:pt x="195" y="322"/>
                    </a:lnTo>
                    <a:lnTo>
                      <a:pt x="191" y="313"/>
                    </a:lnTo>
                    <a:lnTo>
                      <a:pt x="184" y="297"/>
                    </a:lnTo>
                    <a:lnTo>
                      <a:pt x="175" y="281"/>
                    </a:lnTo>
                    <a:lnTo>
                      <a:pt x="164" y="261"/>
                    </a:lnTo>
                    <a:lnTo>
                      <a:pt x="153" y="241"/>
                    </a:lnTo>
                    <a:lnTo>
                      <a:pt x="141" y="220"/>
                    </a:lnTo>
                    <a:lnTo>
                      <a:pt x="130" y="202"/>
                    </a:lnTo>
                    <a:lnTo>
                      <a:pt x="220" y="184"/>
                    </a:lnTo>
                    <a:lnTo>
                      <a:pt x="216" y="162"/>
                    </a:lnTo>
                    <a:lnTo>
                      <a:pt x="207" y="115"/>
                    </a:lnTo>
                    <a:lnTo>
                      <a:pt x="195" y="63"/>
                    </a:lnTo>
                    <a:lnTo>
                      <a:pt x="184" y="36"/>
                    </a:lnTo>
                    <a:lnTo>
                      <a:pt x="171" y="25"/>
                    </a:lnTo>
                    <a:lnTo>
                      <a:pt x="155" y="13"/>
                    </a:lnTo>
                    <a:lnTo>
                      <a:pt x="141" y="4"/>
                    </a:lnTo>
                    <a:lnTo>
                      <a:pt x="135" y="0"/>
                    </a:lnTo>
                    <a:lnTo>
                      <a:pt x="168" y="146"/>
                    </a:lnTo>
                    <a:lnTo>
                      <a:pt x="72" y="182"/>
                    </a:lnTo>
                    <a:lnTo>
                      <a:pt x="148" y="308"/>
                    </a:lnTo>
                    <a:lnTo>
                      <a:pt x="0" y="508"/>
                    </a:lnTo>
                    <a:lnTo>
                      <a:pt x="20" y="55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5" name="Freeform 42"/>
              <p:cNvSpPr>
                <a:spLocks/>
              </p:cNvSpPr>
              <p:nvPr/>
            </p:nvSpPr>
            <p:spPr bwMode="auto">
              <a:xfrm>
                <a:off x="1495" y="2485"/>
                <a:ext cx="477" cy="524"/>
              </a:xfrm>
              <a:custGeom>
                <a:avLst/>
                <a:gdLst>
                  <a:gd name="T0" fmla="*/ 56 w 477"/>
                  <a:gd name="T1" fmla="*/ 176 h 524"/>
                  <a:gd name="T2" fmla="*/ 198 w 477"/>
                  <a:gd name="T3" fmla="*/ 182 h 524"/>
                  <a:gd name="T4" fmla="*/ 171 w 477"/>
                  <a:gd name="T5" fmla="*/ 306 h 524"/>
                  <a:gd name="T6" fmla="*/ 466 w 477"/>
                  <a:gd name="T7" fmla="*/ 459 h 524"/>
                  <a:gd name="T8" fmla="*/ 477 w 477"/>
                  <a:gd name="T9" fmla="*/ 524 h 524"/>
                  <a:gd name="T10" fmla="*/ 108 w 477"/>
                  <a:gd name="T11" fmla="*/ 333 h 524"/>
                  <a:gd name="T12" fmla="*/ 139 w 477"/>
                  <a:gd name="T13" fmla="*/ 227 h 524"/>
                  <a:gd name="T14" fmla="*/ 7 w 477"/>
                  <a:gd name="T15" fmla="*/ 223 h 524"/>
                  <a:gd name="T16" fmla="*/ 0 w 477"/>
                  <a:gd name="T17" fmla="*/ 25 h 524"/>
                  <a:gd name="T18" fmla="*/ 43 w 477"/>
                  <a:gd name="T19" fmla="*/ 0 h 524"/>
                  <a:gd name="T20" fmla="*/ 56 w 477"/>
                  <a:gd name="T21" fmla="*/ 176 h 5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7" h="524">
                    <a:moveTo>
                      <a:pt x="56" y="176"/>
                    </a:moveTo>
                    <a:lnTo>
                      <a:pt x="198" y="182"/>
                    </a:lnTo>
                    <a:lnTo>
                      <a:pt x="171" y="306"/>
                    </a:lnTo>
                    <a:lnTo>
                      <a:pt x="466" y="459"/>
                    </a:lnTo>
                    <a:lnTo>
                      <a:pt x="477" y="524"/>
                    </a:lnTo>
                    <a:lnTo>
                      <a:pt x="108" y="333"/>
                    </a:lnTo>
                    <a:lnTo>
                      <a:pt x="139" y="227"/>
                    </a:lnTo>
                    <a:lnTo>
                      <a:pt x="7" y="223"/>
                    </a:lnTo>
                    <a:lnTo>
                      <a:pt x="0" y="25"/>
                    </a:lnTo>
                    <a:lnTo>
                      <a:pt x="43" y="0"/>
                    </a:lnTo>
                    <a:lnTo>
                      <a:pt x="56" y="17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6" name="Freeform 43"/>
              <p:cNvSpPr>
                <a:spLocks/>
              </p:cNvSpPr>
              <p:nvPr/>
            </p:nvSpPr>
            <p:spPr bwMode="auto">
              <a:xfrm>
                <a:off x="1738" y="3005"/>
                <a:ext cx="146" cy="144"/>
              </a:xfrm>
              <a:custGeom>
                <a:avLst/>
                <a:gdLst>
                  <a:gd name="T0" fmla="*/ 146 w 146"/>
                  <a:gd name="T1" fmla="*/ 72 h 144"/>
                  <a:gd name="T2" fmla="*/ 144 w 146"/>
                  <a:gd name="T3" fmla="*/ 88 h 144"/>
                  <a:gd name="T4" fmla="*/ 139 w 146"/>
                  <a:gd name="T5" fmla="*/ 101 h 144"/>
                  <a:gd name="T6" fmla="*/ 133 w 146"/>
                  <a:gd name="T7" fmla="*/ 112 h 144"/>
                  <a:gd name="T8" fmla="*/ 124 w 146"/>
                  <a:gd name="T9" fmla="*/ 124 h 144"/>
                  <a:gd name="T10" fmla="*/ 112 w 146"/>
                  <a:gd name="T11" fmla="*/ 133 h 144"/>
                  <a:gd name="T12" fmla="*/ 101 w 146"/>
                  <a:gd name="T13" fmla="*/ 139 h 144"/>
                  <a:gd name="T14" fmla="*/ 88 w 146"/>
                  <a:gd name="T15" fmla="*/ 142 h 144"/>
                  <a:gd name="T16" fmla="*/ 72 w 146"/>
                  <a:gd name="T17" fmla="*/ 144 h 144"/>
                  <a:gd name="T18" fmla="*/ 58 w 146"/>
                  <a:gd name="T19" fmla="*/ 142 h 144"/>
                  <a:gd name="T20" fmla="*/ 45 w 146"/>
                  <a:gd name="T21" fmla="*/ 139 h 144"/>
                  <a:gd name="T22" fmla="*/ 31 w 146"/>
                  <a:gd name="T23" fmla="*/ 133 h 144"/>
                  <a:gd name="T24" fmla="*/ 22 w 146"/>
                  <a:gd name="T25" fmla="*/ 124 h 144"/>
                  <a:gd name="T26" fmla="*/ 13 w 146"/>
                  <a:gd name="T27" fmla="*/ 112 h 144"/>
                  <a:gd name="T28" fmla="*/ 7 w 146"/>
                  <a:gd name="T29" fmla="*/ 101 h 144"/>
                  <a:gd name="T30" fmla="*/ 2 w 146"/>
                  <a:gd name="T31" fmla="*/ 88 h 144"/>
                  <a:gd name="T32" fmla="*/ 0 w 146"/>
                  <a:gd name="T33" fmla="*/ 72 h 144"/>
                  <a:gd name="T34" fmla="*/ 2 w 146"/>
                  <a:gd name="T35" fmla="*/ 56 h 144"/>
                  <a:gd name="T36" fmla="*/ 7 w 146"/>
                  <a:gd name="T37" fmla="*/ 43 h 144"/>
                  <a:gd name="T38" fmla="*/ 13 w 146"/>
                  <a:gd name="T39" fmla="*/ 31 h 144"/>
                  <a:gd name="T40" fmla="*/ 22 w 146"/>
                  <a:gd name="T41" fmla="*/ 20 h 144"/>
                  <a:gd name="T42" fmla="*/ 31 w 146"/>
                  <a:gd name="T43" fmla="*/ 11 h 144"/>
                  <a:gd name="T44" fmla="*/ 45 w 146"/>
                  <a:gd name="T45" fmla="*/ 4 h 144"/>
                  <a:gd name="T46" fmla="*/ 58 w 146"/>
                  <a:gd name="T47" fmla="*/ 2 h 144"/>
                  <a:gd name="T48" fmla="*/ 72 w 146"/>
                  <a:gd name="T49" fmla="*/ 0 h 144"/>
                  <a:gd name="T50" fmla="*/ 88 w 146"/>
                  <a:gd name="T51" fmla="*/ 2 h 144"/>
                  <a:gd name="T52" fmla="*/ 101 w 146"/>
                  <a:gd name="T53" fmla="*/ 4 h 144"/>
                  <a:gd name="T54" fmla="*/ 112 w 146"/>
                  <a:gd name="T55" fmla="*/ 11 h 144"/>
                  <a:gd name="T56" fmla="*/ 124 w 146"/>
                  <a:gd name="T57" fmla="*/ 20 h 144"/>
                  <a:gd name="T58" fmla="*/ 133 w 146"/>
                  <a:gd name="T59" fmla="*/ 31 h 144"/>
                  <a:gd name="T60" fmla="*/ 139 w 146"/>
                  <a:gd name="T61" fmla="*/ 43 h 144"/>
                  <a:gd name="T62" fmla="*/ 144 w 146"/>
                  <a:gd name="T63" fmla="*/ 56 h 144"/>
                  <a:gd name="T64" fmla="*/ 146 w 146"/>
                  <a:gd name="T65" fmla="*/ 72 h 1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46" h="144">
                    <a:moveTo>
                      <a:pt x="146" y="72"/>
                    </a:moveTo>
                    <a:lnTo>
                      <a:pt x="144" y="88"/>
                    </a:lnTo>
                    <a:lnTo>
                      <a:pt x="139" y="101"/>
                    </a:lnTo>
                    <a:lnTo>
                      <a:pt x="133" y="112"/>
                    </a:lnTo>
                    <a:lnTo>
                      <a:pt x="124" y="124"/>
                    </a:lnTo>
                    <a:lnTo>
                      <a:pt x="112" y="133"/>
                    </a:lnTo>
                    <a:lnTo>
                      <a:pt x="101" y="139"/>
                    </a:lnTo>
                    <a:lnTo>
                      <a:pt x="88" y="142"/>
                    </a:lnTo>
                    <a:lnTo>
                      <a:pt x="72" y="144"/>
                    </a:lnTo>
                    <a:lnTo>
                      <a:pt x="58" y="142"/>
                    </a:lnTo>
                    <a:lnTo>
                      <a:pt x="45" y="139"/>
                    </a:lnTo>
                    <a:lnTo>
                      <a:pt x="31" y="133"/>
                    </a:lnTo>
                    <a:lnTo>
                      <a:pt x="22" y="124"/>
                    </a:lnTo>
                    <a:lnTo>
                      <a:pt x="13" y="112"/>
                    </a:lnTo>
                    <a:lnTo>
                      <a:pt x="7" y="101"/>
                    </a:lnTo>
                    <a:lnTo>
                      <a:pt x="2" y="88"/>
                    </a:lnTo>
                    <a:lnTo>
                      <a:pt x="0" y="72"/>
                    </a:lnTo>
                    <a:lnTo>
                      <a:pt x="2" y="56"/>
                    </a:lnTo>
                    <a:lnTo>
                      <a:pt x="7" y="43"/>
                    </a:lnTo>
                    <a:lnTo>
                      <a:pt x="13" y="31"/>
                    </a:lnTo>
                    <a:lnTo>
                      <a:pt x="22" y="20"/>
                    </a:lnTo>
                    <a:lnTo>
                      <a:pt x="31" y="11"/>
                    </a:lnTo>
                    <a:lnTo>
                      <a:pt x="45" y="4"/>
                    </a:lnTo>
                    <a:lnTo>
                      <a:pt x="58" y="2"/>
                    </a:lnTo>
                    <a:lnTo>
                      <a:pt x="72" y="0"/>
                    </a:lnTo>
                    <a:lnTo>
                      <a:pt x="88" y="2"/>
                    </a:lnTo>
                    <a:lnTo>
                      <a:pt x="101" y="4"/>
                    </a:lnTo>
                    <a:lnTo>
                      <a:pt x="112" y="11"/>
                    </a:lnTo>
                    <a:lnTo>
                      <a:pt x="124" y="20"/>
                    </a:lnTo>
                    <a:lnTo>
                      <a:pt x="133" y="31"/>
                    </a:lnTo>
                    <a:lnTo>
                      <a:pt x="139" y="43"/>
                    </a:lnTo>
                    <a:lnTo>
                      <a:pt x="144" y="56"/>
                    </a:lnTo>
                    <a:lnTo>
                      <a:pt x="146" y="7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7" name="Freeform 44"/>
              <p:cNvSpPr>
                <a:spLocks/>
              </p:cNvSpPr>
              <p:nvPr/>
            </p:nvSpPr>
            <p:spPr bwMode="auto">
              <a:xfrm>
                <a:off x="1772" y="3039"/>
                <a:ext cx="76" cy="76"/>
              </a:xfrm>
              <a:custGeom>
                <a:avLst/>
                <a:gdLst>
                  <a:gd name="T0" fmla="*/ 76 w 76"/>
                  <a:gd name="T1" fmla="*/ 38 h 76"/>
                  <a:gd name="T2" fmla="*/ 74 w 76"/>
                  <a:gd name="T3" fmla="*/ 51 h 76"/>
                  <a:gd name="T4" fmla="*/ 65 w 76"/>
                  <a:gd name="T5" fmla="*/ 65 h 76"/>
                  <a:gd name="T6" fmla="*/ 54 w 76"/>
                  <a:gd name="T7" fmla="*/ 74 h 76"/>
                  <a:gd name="T8" fmla="*/ 38 w 76"/>
                  <a:gd name="T9" fmla="*/ 76 h 76"/>
                  <a:gd name="T10" fmla="*/ 24 w 76"/>
                  <a:gd name="T11" fmla="*/ 74 h 76"/>
                  <a:gd name="T12" fmla="*/ 11 w 76"/>
                  <a:gd name="T13" fmla="*/ 65 h 76"/>
                  <a:gd name="T14" fmla="*/ 2 w 76"/>
                  <a:gd name="T15" fmla="*/ 51 h 76"/>
                  <a:gd name="T16" fmla="*/ 0 w 76"/>
                  <a:gd name="T17" fmla="*/ 38 h 76"/>
                  <a:gd name="T18" fmla="*/ 2 w 76"/>
                  <a:gd name="T19" fmla="*/ 24 h 76"/>
                  <a:gd name="T20" fmla="*/ 11 w 76"/>
                  <a:gd name="T21" fmla="*/ 11 h 76"/>
                  <a:gd name="T22" fmla="*/ 24 w 76"/>
                  <a:gd name="T23" fmla="*/ 2 h 76"/>
                  <a:gd name="T24" fmla="*/ 38 w 76"/>
                  <a:gd name="T25" fmla="*/ 0 h 76"/>
                  <a:gd name="T26" fmla="*/ 54 w 76"/>
                  <a:gd name="T27" fmla="*/ 2 h 76"/>
                  <a:gd name="T28" fmla="*/ 65 w 76"/>
                  <a:gd name="T29" fmla="*/ 11 h 76"/>
                  <a:gd name="T30" fmla="*/ 74 w 76"/>
                  <a:gd name="T31" fmla="*/ 24 h 76"/>
                  <a:gd name="T32" fmla="*/ 76 w 76"/>
                  <a:gd name="T33" fmla="*/ 38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6" h="76">
                    <a:moveTo>
                      <a:pt x="76" y="38"/>
                    </a:moveTo>
                    <a:lnTo>
                      <a:pt x="74" y="51"/>
                    </a:lnTo>
                    <a:lnTo>
                      <a:pt x="65" y="65"/>
                    </a:lnTo>
                    <a:lnTo>
                      <a:pt x="54" y="74"/>
                    </a:lnTo>
                    <a:lnTo>
                      <a:pt x="38" y="76"/>
                    </a:lnTo>
                    <a:lnTo>
                      <a:pt x="24" y="74"/>
                    </a:lnTo>
                    <a:lnTo>
                      <a:pt x="11" y="65"/>
                    </a:lnTo>
                    <a:lnTo>
                      <a:pt x="2" y="51"/>
                    </a:lnTo>
                    <a:lnTo>
                      <a:pt x="0" y="38"/>
                    </a:lnTo>
                    <a:lnTo>
                      <a:pt x="2" y="24"/>
                    </a:lnTo>
                    <a:lnTo>
                      <a:pt x="11" y="11"/>
                    </a:lnTo>
                    <a:lnTo>
                      <a:pt x="24" y="2"/>
                    </a:lnTo>
                    <a:lnTo>
                      <a:pt x="38" y="0"/>
                    </a:lnTo>
                    <a:lnTo>
                      <a:pt x="54" y="2"/>
                    </a:lnTo>
                    <a:lnTo>
                      <a:pt x="65" y="11"/>
                    </a:lnTo>
                    <a:lnTo>
                      <a:pt x="74" y="24"/>
                    </a:lnTo>
                    <a:lnTo>
                      <a:pt x="76" y="38"/>
                    </a:lnTo>
                    <a:close/>
                  </a:path>
                </a:pathLst>
              </a:custGeom>
              <a:solidFill>
                <a:srgbClr val="F79E4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8" name="Freeform 45"/>
              <p:cNvSpPr>
                <a:spLocks/>
              </p:cNvSpPr>
              <p:nvPr/>
            </p:nvSpPr>
            <p:spPr bwMode="auto">
              <a:xfrm>
                <a:off x="865" y="3068"/>
                <a:ext cx="299" cy="295"/>
              </a:xfrm>
              <a:custGeom>
                <a:avLst/>
                <a:gdLst>
                  <a:gd name="T0" fmla="*/ 276 w 299"/>
                  <a:gd name="T1" fmla="*/ 90 h 295"/>
                  <a:gd name="T2" fmla="*/ 279 w 299"/>
                  <a:gd name="T3" fmla="*/ 99 h 295"/>
                  <a:gd name="T4" fmla="*/ 285 w 299"/>
                  <a:gd name="T5" fmla="*/ 124 h 295"/>
                  <a:gd name="T6" fmla="*/ 292 w 299"/>
                  <a:gd name="T7" fmla="*/ 157 h 295"/>
                  <a:gd name="T8" fmla="*/ 299 w 299"/>
                  <a:gd name="T9" fmla="*/ 196 h 295"/>
                  <a:gd name="T10" fmla="*/ 297 w 299"/>
                  <a:gd name="T11" fmla="*/ 232 h 295"/>
                  <a:gd name="T12" fmla="*/ 290 w 299"/>
                  <a:gd name="T13" fmla="*/ 263 h 295"/>
                  <a:gd name="T14" fmla="*/ 272 w 299"/>
                  <a:gd name="T15" fmla="*/ 284 h 295"/>
                  <a:gd name="T16" fmla="*/ 238 w 299"/>
                  <a:gd name="T17" fmla="*/ 286 h 295"/>
                  <a:gd name="T18" fmla="*/ 238 w 299"/>
                  <a:gd name="T19" fmla="*/ 281 h 295"/>
                  <a:gd name="T20" fmla="*/ 236 w 299"/>
                  <a:gd name="T21" fmla="*/ 270 h 295"/>
                  <a:gd name="T22" fmla="*/ 231 w 299"/>
                  <a:gd name="T23" fmla="*/ 257 h 295"/>
                  <a:gd name="T24" fmla="*/ 225 w 299"/>
                  <a:gd name="T25" fmla="*/ 241 h 295"/>
                  <a:gd name="T26" fmla="*/ 213 w 299"/>
                  <a:gd name="T27" fmla="*/ 234 h 295"/>
                  <a:gd name="T28" fmla="*/ 198 w 299"/>
                  <a:gd name="T29" fmla="*/ 236 h 295"/>
                  <a:gd name="T30" fmla="*/ 186 w 299"/>
                  <a:gd name="T31" fmla="*/ 245 h 295"/>
                  <a:gd name="T32" fmla="*/ 182 w 299"/>
                  <a:gd name="T33" fmla="*/ 266 h 295"/>
                  <a:gd name="T34" fmla="*/ 180 w 299"/>
                  <a:gd name="T35" fmla="*/ 277 h 295"/>
                  <a:gd name="T36" fmla="*/ 168 w 299"/>
                  <a:gd name="T37" fmla="*/ 286 h 295"/>
                  <a:gd name="T38" fmla="*/ 155 w 299"/>
                  <a:gd name="T39" fmla="*/ 293 h 295"/>
                  <a:gd name="T40" fmla="*/ 135 w 299"/>
                  <a:gd name="T41" fmla="*/ 295 h 295"/>
                  <a:gd name="T42" fmla="*/ 114 w 299"/>
                  <a:gd name="T43" fmla="*/ 295 h 295"/>
                  <a:gd name="T44" fmla="*/ 90 w 299"/>
                  <a:gd name="T45" fmla="*/ 288 h 295"/>
                  <a:gd name="T46" fmla="*/ 67 w 299"/>
                  <a:gd name="T47" fmla="*/ 275 h 295"/>
                  <a:gd name="T48" fmla="*/ 45 w 299"/>
                  <a:gd name="T49" fmla="*/ 257 h 295"/>
                  <a:gd name="T50" fmla="*/ 27 w 299"/>
                  <a:gd name="T51" fmla="*/ 234 h 295"/>
                  <a:gd name="T52" fmla="*/ 11 w 299"/>
                  <a:gd name="T53" fmla="*/ 209 h 295"/>
                  <a:gd name="T54" fmla="*/ 2 w 299"/>
                  <a:gd name="T55" fmla="*/ 182 h 295"/>
                  <a:gd name="T56" fmla="*/ 0 w 299"/>
                  <a:gd name="T57" fmla="*/ 155 h 295"/>
                  <a:gd name="T58" fmla="*/ 4 w 299"/>
                  <a:gd name="T59" fmla="*/ 128 h 295"/>
                  <a:gd name="T60" fmla="*/ 15 w 299"/>
                  <a:gd name="T61" fmla="*/ 97 h 295"/>
                  <a:gd name="T62" fmla="*/ 33 w 299"/>
                  <a:gd name="T63" fmla="*/ 65 h 295"/>
                  <a:gd name="T64" fmla="*/ 63 w 299"/>
                  <a:gd name="T65" fmla="*/ 31 h 295"/>
                  <a:gd name="T66" fmla="*/ 67 w 299"/>
                  <a:gd name="T67" fmla="*/ 27 h 295"/>
                  <a:gd name="T68" fmla="*/ 83 w 299"/>
                  <a:gd name="T69" fmla="*/ 18 h 295"/>
                  <a:gd name="T70" fmla="*/ 108 w 299"/>
                  <a:gd name="T71" fmla="*/ 7 h 295"/>
                  <a:gd name="T72" fmla="*/ 137 w 299"/>
                  <a:gd name="T73" fmla="*/ 0 h 295"/>
                  <a:gd name="T74" fmla="*/ 171 w 299"/>
                  <a:gd name="T75" fmla="*/ 0 h 295"/>
                  <a:gd name="T76" fmla="*/ 207 w 299"/>
                  <a:gd name="T77" fmla="*/ 13 h 295"/>
                  <a:gd name="T78" fmla="*/ 243 w 299"/>
                  <a:gd name="T79" fmla="*/ 40 h 295"/>
                  <a:gd name="T80" fmla="*/ 276 w 299"/>
                  <a:gd name="T81" fmla="*/ 90 h 2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99" h="295">
                    <a:moveTo>
                      <a:pt x="276" y="90"/>
                    </a:moveTo>
                    <a:lnTo>
                      <a:pt x="279" y="99"/>
                    </a:lnTo>
                    <a:lnTo>
                      <a:pt x="285" y="124"/>
                    </a:lnTo>
                    <a:lnTo>
                      <a:pt x="292" y="157"/>
                    </a:lnTo>
                    <a:lnTo>
                      <a:pt x="299" y="196"/>
                    </a:lnTo>
                    <a:lnTo>
                      <a:pt x="297" y="232"/>
                    </a:lnTo>
                    <a:lnTo>
                      <a:pt x="290" y="263"/>
                    </a:lnTo>
                    <a:lnTo>
                      <a:pt x="272" y="284"/>
                    </a:lnTo>
                    <a:lnTo>
                      <a:pt x="238" y="286"/>
                    </a:lnTo>
                    <a:lnTo>
                      <a:pt x="238" y="281"/>
                    </a:lnTo>
                    <a:lnTo>
                      <a:pt x="236" y="270"/>
                    </a:lnTo>
                    <a:lnTo>
                      <a:pt x="231" y="257"/>
                    </a:lnTo>
                    <a:lnTo>
                      <a:pt x="225" y="241"/>
                    </a:lnTo>
                    <a:lnTo>
                      <a:pt x="213" y="234"/>
                    </a:lnTo>
                    <a:lnTo>
                      <a:pt x="198" y="236"/>
                    </a:lnTo>
                    <a:lnTo>
                      <a:pt x="186" y="245"/>
                    </a:lnTo>
                    <a:lnTo>
                      <a:pt x="182" y="266"/>
                    </a:lnTo>
                    <a:lnTo>
                      <a:pt x="180" y="277"/>
                    </a:lnTo>
                    <a:lnTo>
                      <a:pt x="168" y="286"/>
                    </a:lnTo>
                    <a:lnTo>
                      <a:pt x="155" y="293"/>
                    </a:lnTo>
                    <a:lnTo>
                      <a:pt x="135" y="295"/>
                    </a:lnTo>
                    <a:lnTo>
                      <a:pt x="114" y="295"/>
                    </a:lnTo>
                    <a:lnTo>
                      <a:pt x="90" y="288"/>
                    </a:lnTo>
                    <a:lnTo>
                      <a:pt x="67" y="275"/>
                    </a:lnTo>
                    <a:lnTo>
                      <a:pt x="45" y="257"/>
                    </a:lnTo>
                    <a:lnTo>
                      <a:pt x="27" y="234"/>
                    </a:lnTo>
                    <a:lnTo>
                      <a:pt x="11" y="209"/>
                    </a:lnTo>
                    <a:lnTo>
                      <a:pt x="2" y="182"/>
                    </a:lnTo>
                    <a:lnTo>
                      <a:pt x="0" y="155"/>
                    </a:lnTo>
                    <a:lnTo>
                      <a:pt x="4" y="128"/>
                    </a:lnTo>
                    <a:lnTo>
                      <a:pt x="15" y="97"/>
                    </a:lnTo>
                    <a:lnTo>
                      <a:pt x="33" y="65"/>
                    </a:lnTo>
                    <a:lnTo>
                      <a:pt x="63" y="31"/>
                    </a:lnTo>
                    <a:lnTo>
                      <a:pt x="67" y="27"/>
                    </a:lnTo>
                    <a:lnTo>
                      <a:pt x="83" y="18"/>
                    </a:lnTo>
                    <a:lnTo>
                      <a:pt x="108" y="7"/>
                    </a:lnTo>
                    <a:lnTo>
                      <a:pt x="137" y="0"/>
                    </a:lnTo>
                    <a:lnTo>
                      <a:pt x="171" y="0"/>
                    </a:lnTo>
                    <a:lnTo>
                      <a:pt x="207" y="13"/>
                    </a:lnTo>
                    <a:lnTo>
                      <a:pt x="243" y="40"/>
                    </a:lnTo>
                    <a:lnTo>
                      <a:pt x="276" y="9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9" name="Freeform 46"/>
              <p:cNvSpPr>
                <a:spLocks/>
              </p:cNvSpPr>
              <p:nvPr/>
            </p:nvSpPr>
            <p:spPr bwMode="auto">
              <a:xfrm>
                <a:off x="912" y="3126"/>
                <a:ext cx="207" cy="185"/>
              </a:xfrm>
              <a:custGeom>
                <a:avLst/>
                <a:gdLst>
                  <a:gd name="T0" fmla="*/ 189 w 207"/>
                  <a:gd name="T1" fmla="*/ 43 h 185"/>
                  <a:gd name="T2" fmla="*/ 187 w 207"/>
                  <a:gd name="T3" fmla="*/ 39 h 185"/>
                  <a:gd name="T4" fmla="*/ 180 w 207"/>
                  <a:gd name="T5" fmla="*/ 32 h 185"/>
                  <a:gd name="T6" fmla="*/ 166 w 207"/>
                  <a:gd name="T7" fmla="*/ 21 h 185"/>
                  <a:gd name="T8" fmla="*/ 151 w 207"/>
                  <a:gd name="T9" fmla="*/ 9 h 185"/>
                  <a:gd name="T10" fmla="*/ 130 w 207"/>
                  <a:gd name="T11" fmla="*/ 3 h 185"/>
                  <a:gd name="T12" fmla="*/ 106 w 207"/>
                  <a:gd name="T13" fmla="*/ 0 h 185"/>
                  <a:gd name="T14" fmla="*/ 76 w 207"/>
                  <a:gd name="T15" fmla="*/ 5 h 185"/>
                  <a:gd name="T16" fmla="*/ 45 w 207"/>
                  <a:gd name="T17" fmla="*/ 23 h 185"/>
                  <a:gd name="T18" fmla="*/ 40 w 207"/>
                  <a:gd name="T19" fmla="*/ 27 h 185"/>
                  <a:gd name="T20" fmla="*/ 31 w 207"/>
                  <a:gd name="T21" fmla="*/ 39 h 185"/>
                  <a:gd name="T22" fmla="*/ 18 w 207"/>
                  <a:gd name="T23" fmla="*/ 54 h 185"/>
                  <a:gd name="T24" fmla="*/ 7 w 207"/>
                  <a:gd name="T25" fmla="*/ 77 h 185"/>
                  <a:gd name="T26" fmla="*/ 0 w 207"/>
                  <a:gd name="T27" fmla="*/ 99 h 185"/>
                  <a:gd name="T28" fmla="*/ 0 w 207"/>
                  <a:gd name="T29" fmla="*/ 122 h 185"/>
                  <a:gd name="T30" fmla="*/ 9 w 207"/>
                  <a:gd name="T31" fmla="*/ 145 h 185"/>
                  <a:gd name="T32" fmla="*/ 34 w 207"/>
                  <a:gd name="T33" fmla="*/ 165 h 185"/>
                  <a:gd name="T34" fmla="*/ 61 w 207"/>
                  <a:gd name="T35" fmla="*/ 178 h 185"/>
                  <a:gd name="T36" fmla="*/ 81 w 207"/>
                  <a:gd name="T37" fmla="*/ 185 h 185"/>
                  <a:gd name="T38" fmla="*/ 90 w 207"/>
                  <a:gd name="T39" fmla="*/ 185 h 185"/>
                  <a:gd name="T40" fmla="*/ 97 w 207"/>
                  <a:gd name="T41" fmla="*/ 181 h 185"/>
                  <a:gd name="T42" fmla="*/ 99 w 207"/>
                  <a:gd name="T43" fmla="*/ 174 h 185"/>
                  <a:gd name="T44" fmla="*/ 101 w 207"/>
                  <a:gd name="T45" fmla="*/ 165 h 185"/>
                  <a:gd name="T46" fmla="*/ 103 w 207"/>
                  <a:gd name="T47" fmla="*/ 154 h 185"/>
                  <a:gd name="T48" fmla="*/ 112 w 207"/>
                  <a:gd name="T49" fmla="*/ 145 h 185"/>
                  <a:gd name="T50" fmla="*/ 121 w 207"/>
                  <a:gd name="T51" fmla="*/ 136 h 185"/>
                  <a:gd name="T52" fmla="*/ 133 w 207"/>
                  <a:gd name="T53" fmla="*/ 131 h 185"/>
                  <a:gd name="T54" fmla="*/ 142 w 207"/>
                  <a:gd name="T55" fmla="*/ 127 h 185"/>
                  <a:gd name="T56" fmla="*/ 151 w 207"/>
                  <a:gd name="T57" fmla="*/ 127 h 185"/>
                  <a:gd name="T58" fmla="*/ 160 w 207"/>
                  <a:gd name="T59" fmla="*/ 127 h 185"/>
                  <a:gd name="T60" fmla="*/ 169 w 207"/>
                  <a:gd name="T61" fmla="*/ 131 h 185"/>
                  <a:gd name="T62" fmla="*/ 178 w 207"/>
                  <a:gd name="T63" fmla="*/ 136 h 185"/>
                  <a:gd name="T64" fmla="*/ 187 w 207"/>
                  <a:gd name="T65" fmla="*/ 142 h 185"/>
                  <a:gd name="T66" fmla="*/ 196 w 207"/>
                  <a:gd name="T67" fmla="*/ 154 h 185"/>
                  <a:gd name="T68" fmla="*/ 200 w 207"/>
                  <a:gd name="T69" fmla="*/ 165 h 185"/>
                  <a:gd name="T70" fmla="*/ 202 w 207"/>
                  <a:gd name="T71" fmla="*/ 167 h 185"/>
                  <a:gd name="T72" fmla="*/ 205 w 207"/>
                  <a:gd name="T73" fmla="*/ 154 h 185"/>
                  <a:gd name="T74" fmla="*/ 207 w 207"/>
                  <a:gd name="T75" fmla="*/ 120 h 185"/>
                  <a:gd name="T76" fmla="*/ 205 w 207"/>
                  <a:gd name="T77" fmla="*/ 90 h 185"/>
                  <a:gd name="T78" fmla="*/ 198 w 207"/>
                  <a:gd name="T79" fmla="*/ 63 h 185"/>
                  <a:gd name="T80" fmla="*/ 189 w 207"/>
                  <a:gd name="T81" fmla="*/ 43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07" h="185">
                    <a:moveTo>
                      <a:pt x="189" y="43"/>
                    </a:moveTo>
                    <a:lnTo>
                      <a:pt x="187" y="39"/>
                    </a:lnTo>
                    <a:lnTo>
                      <a:pt x="180" y="32"/>
                    </a:lnTo>
                    <a:lnTo>
                      <a:pt x="166" y="21"/>
                    </a:lnTo>
                    <a:lnTo>
                      <a:pt x="151" y="9"/>
                    </a:lnTo>
                    <a:lnTo>
                      <a:pt x="130" y="3"/>
                    </a:lnTo>
                    <a:lnTo>
                      <a:pt x="106" y="0"/>
                    </a:lnTo>
                    <a:lnTo>
                      <a:pt x="76" y="5"/>
                    </a:lnTo>
                    <a:lnTo>
                      <a:pt x="45" y="23"/>
                    </a:lnTo>
                    <a:lnTo>
                      <a:pt x="40" y="27"/>
                    </a:lnTo>
                    <a:lnTo>
                      <a:pt x="31" y="39"/>
                    </a:lnTo>
                    <a:lnTo>
                      <a:pt x="18" y="54"/>
                    </a:lnTo>
                    <a:lnTo>
                      <a:pt x="7" y="77"/>
                    </a:lnTo>
                    <a:lnTo>
                      <a:pt x="0" y="99"/>
                    </a:lnTo>
                    <a:lnTo>
                      <a:pt x="0" y="122"/>
                    </a:lnTo>
                    <a:lnTo>
                      <a:pt x="9" y="145"/>
                    </a:lnTo>
                    <a:lnTo>
                      <a:pt x="34" y="165"/>
                    </a:lnTo>
                    <a:lnTo>
                      <a:pt x="61" y="178"/>
                    </a:lnTo>
                    <a:lnTo>
                      <a:pt x="81" y="185"/>
                    </a:lnTo>
                    <a:lnTo>
                      <a:pt x="90" y="185"/>
                    </a:lnTo>
                    <a:lnTo>
                      <a:pt x="97" y="181"/>
                    </a:lnTo>
                    <a:lnTo>
                      <a:pt x="99" y="174"/>
                    </a:lnTo>
                    <a:lnTo>
                      <a:pt x="101" y="165"/>
                    </a:lnTo>
                    <a:lnTo>
                      <a:pt x="103" y="154"/>
                    </a:lnTo>
                    <a:lnTo>
                      <a:pt x="112" y="145"/>
                    </a:lnTo>
                    <a:lnTo>
                      <a:pt x="121" y="136"/>
                    </a:lnTo>
                    <a:lnTo>
                      <a:pt x="133" y="131"/>
                    </a:lnTo>
                    <a:lnTo>
                      <a:pt x="142" y="127"/>
                    </a:lnTo>
                    <a:lnTo>
                      <a:pt x="151" y="127"/>
                    </a:lnTo>
                    <a:lnTo>
                      <a:pt x="160" y="127"/>
                    </a:lnTo>
                    <a:lnTo>
                      <a:pt x="169" y="131"/>
                    </a:lnTo>
                    <a:lnTo>
                      <a:pt x="178" y="136"/>
                    </a:lnTo>
                    <a:lnTo>
                      <a:pt x="187" y="142"/>
                    </a:lnTo>
                    <a:lnTo>
                      <a:pt x="196" y="154"/>
                    </a:lnTo>
                    <a:lnTo>
                      <a:pt x="200" y="165"/>
                    </a:lnTo>
                    <a:lnTo>
                      <a:pt x="202" y="167"/>
                    </a:lnTo>
                    <a:lnTo>
                      <a:pt x="205" y="154"/>
                    </a:lnTo>
                    <a:lnTo>
                      <a:pt x="207" y="120"/>
                    </a:lnTo>
                    <a:lnTo>
                      <a:pt x="205" y="90"/>
                    </a:lnTo>
                    <a:lnTo>
                      <a:pt x="198" y="63"/>
                    </a:lnTo>
                    <a:lnTo>
                      <a:pt x="189" y="43"/>
                    </a:lnTo>
                    <a:close/>
                  </a:path>
                </a:pathLst>
              </a:custGeom>
              <a:solidFill>
                <a:srgbClr val="FFC4B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0" name="Freeform 47"/>
              <p:cNvSpPr>
                <a:spLocks/>
              </p:cNvSpPr>
              <p:nvPr/>
            </p:nvSpPr>
            <p:spPr bwMode="auto">
              <a:xfrm>
                <a:off x="2384" y="1592"/>
                <a:ext cx="299" cy="470"/>
              </a:xfrm>
              <a:custGeom>
                <a:avLst/>
                <a:gdLst>
                  <a:gd name="T0" fmla="*/ 54 w 299"/>
                  <a:gd name="T1" fmla="*/ 432 h 470"/>
                  <a:gd name="T2" fmla="*/ 99 w 299"/>
                  <a:gd name="T3" fmla="*/ 425 h 470"/>
                  <a:gd name="T4" fmla="*/ 139 w 299"/>
                  <a:gd name="T5" fmla="*/ 411 h 470"/>
                  <a:gd name="T6" fmla="*/ 175 w 299"/>
                  <a:gd name="T7" fmla="*/ 389 h 470"/>
                  <a:gd name="T8" fmla="*/ 207 w 299"/>
                  <a:gd name="T9" fmla="*/ 360 h 470"/>
                  <a:gd name="T10" fmla="*/ 232 w 299"/>
                  <a:gd name="T11" fmla="*/ 324 h 470"/>
                  <a:gd name="T12" fmla="*/ 250 w 299"/>
                  <a:gd name="T13" fmla="*/ 285 h 470"/>
                  <a:gd name="T14" fmla="*/ 261 w 299"/>
                  <a:gd name="T15" fmla="*/ 240 h 470"/>
                  <a:gd name="T16" fmla="*/ 263 w 299"/>
                  <a:gd name="T17" fmla="*/ 193 h 470"/>
                  <a:gd name="T18" fmla="*/ 256 w 299"/>
                  <a:gd name="T19" fmla="*/ 148 h 470"/>
                  <a:gd name="T20" fmla="*/ 245 w 299"/>
                  <a:gd name="T21" fmla="*/ 108 h 470"/>
                  <a:gd name="T22" fmla="*/ 225 w 299"/>
                  <a:gd name="T23" fmla="*/ 69 h 470"/>
                  <a:gd name="T24" fmla="*/ 198 w 299"/>
                  <a:gd name="T25" fmla="*/ 36 h 470"/>
                  <a:gd name="T26" fmla="*/ 216 w 299"/>
                  <a:gd name="T27" fmla="*/ 0 h 470"/>
                  <a:gd name="T28" fmla="*/ 234 w 299"/>
                  <a:gd name="T29" fmla="*/ 20 h 470"/>
                  <a:gd name="T30" fmla="*/ 250 w 299"/>
                  <a:gd name="T31" fmla="*/ 40 h 470"/>
                  <a:gd name="T32" fmla="*/ 263 w 299"/>
                  <a:gd name="T33" fmla="*/ 63 h 470"/>
                  <a:gd name="T34" fmla="*/ 274 w 299"/>
                  <a:gd name="T35" fmla="*/ 85 h 470"/>
                  <a:gd name="T36" fmla="*/ 283 w 299"/>
                  <a:gd name="T37" fmla="*/ 112 h 470"/>
                  <a:gd name="T38" fmla="*/ 292 w 299"/>
                  <a:gd name="T39" fmla="*/ 137 h 470"/>
                  <a:gd name="T40" fmla="*/ 297 w 299"/>
                  <a:gd name="T41" fmla="*/ 164 h 470"/>
                  <a:gd name="T42" fmla="*/ 299 w 299"/>
                  <a:gd name="T43" fmla="*/ 193 h 470"/>
                  <a:gd name="T44" fmla="*/ 295 w 299"/>
                  <a:gd name="T45" fmla="*/ 247 h 470"/>
                  <a:gd name="T46" fmla="*/ 283 w 299"/>
                  <a:gd name="T47" fmla="*/ 299 h 470"/>
                  <a:gd name="T48" fmla="*/ 261 w 299"/>
                  <a:gd name="T49" fmla="*/ 344 h 470"/>
                  <a:gd name="T50" fmla="*/ 232 w 299"/>
                  <a:gd name="T51" fmla="*/ 384 h 470"/>
                  <a:gd name="T52" fmla="*/ 196 w 299"/>
                  <a:gd name="T53" fmla="*/ 420 h 470"/>
                  <a:gd name="T54" fmla="*/ 153 w 299"/>
                  <a:gd name="T55" fmla="*/ 445 h 470"/>
                  <a:gd name="T56" fmla="*/ 108 w 299"/>
                  <a:gd name="T57" fmla="*/ 463 h 470"/>
                  <a:gd name="T58" fmla="*/ 56 w 299"/>
                  <a:gd name="T59" fmla="*/ 470 h 470"/>
                  <a:gd name="T60" fmla="*/ 40 w 299"/>
                  <a:gd name="T61" fmla="*/ 470 h 470"/>
                  <a:gd name="T62" fmla="*/ 27 w 299"/>
                  <a:gd name="T63" fmla="*/ 468 h 470"/>
                  <a:gd name="T64" fmla="*/ 13 w 299"/>
                  <a:gd name="T65" fmla="*/ 465 h 470"/>
                  <a:gd name="T66" fmla="*/ 0 w 299"/>
                  <a:gd name="T67" fmla="*/ 463 h 470"/>
                  <a:gd name="T68" fmla="*/ 15 w 299"/>
                  <a:gd name="T69" fmla="*/ 429 h 470"/>
                  <a:gd name="T70" fmla="*/ 24 w 299"/>
                  <a:gd name="T71" fmla="*/ 432 h 470"/>
                  <a:gd name="T72" fmla="*/ 36 w 299"/>
                  <a:gd name="T73" fmla="*/ 432 h 470"/>
                  <a:gd name="T74" fmla="*/ 45 w 299"/>
                  <a:gd name="T75" fmla="*/ 432 h 470"/>
                  <a:gd name="T76" fmla="*/ 54 w 299"/>
                  <a:gd name="T77" fmla="*/ 432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99" h="470">
                    <a:moveTo>
                      <a:pt x="54" y="432"/>
                    </a:moveTo>
                    <a:lnTo>
                      <a:pt x="99" y="425"/>
                    </a:lnTo>
                    <a:lnTo>
                      <a:pt x="139" y="411"/>
                    </a:lnTo>
                    <a:lnTo>
                      <a:pt x="175" y="389"/>
                    </a:lnTo>
                    <a:lnTo>
                      <a:pt x="207" y="360"/>
                    </a:lnTo>
                    <a:lnTo>
                      <a:pt x="232" y="324"/>
                    </a:lnTo>
                    <a:lnTo>
                      <a:pt x="250" y="285"/>
                    </a:lnTo>
                    <a:lnTo>
                      <a:pt x="261" y="240"/>
                    </a:lnTo>
                    <a:lnTo>
                      <a:pt x="263" y="193"/>
                    </a:lnTo>
                    <a:lnTo>
                      <a:pt x="256" y="148"/>
                    </a:lnTo>
                    <a:lnTo>
                      <a:pt x="245" y="108"/>
                    </a:lnTo>
                    <a:lnTo>
                      <a:pt x="225" y="69"/>
                    </a:lnTo>
                    <a:lnTo>
                      <a:pt x="198" y="36"/>
                    </a:lnTo>
                    <a:lnTo>
                      <a:pt x="216" y="0"/>
                    </a:lnTo>
                    <a:lnTo>
                      <a:pt x="234" y="20"/>
                    </a:lnTo>
                    <a:lnTo>
                      <a:pt x="250" y="40"/>
                    </a:lnTo>
                    <a:lnTo>
                      <a:pt x="263" y="63"/>
                    </a:lnTo>
                    <a:lnTo>
                      <a:pt x="274" y="85"/>
                    </a:lnTo>
                    <a:lnTo>
                      <a:pt x="283" y="112"/>
                    </a:lnTo>
                    <a:lnTo>
                      <a:pt x="292" y="137"/>
                    </a:lnTo>
                    <a:lnTo>
                      <a:pt x="297" y="164"/>
                    </a:lnTo>
                    <a:lnTo>
                      <a:pt x="299" y="193"/>
                    </a:lnTo>
                    <a:lnTo>
                      <a:pt x="295" y="247"/>
                    </a:lnTo>
                    <a:lnTo>
                      <a:pt x="283" y="299"/>
                    </a:lnTo>
                    <a:lnTo>
                      <a:pt x="261" y="344"/>
                    </a:lnTo>
                    <a:lnTo>
                      <a:pt x="232" y="384"/>
                    </a:lnTo>
                    <a:lnTo>
                      <a:pt x="196" y="420"/>
                    </a:lnTo>
                    <a:lnTo>
                      <a:pt x="153" y="445"/>
                    </a:lnTo>
                    <a:lnTo>
                      <a:pt x="108" y="463"/>
                    </a:lnTo>
                    <a:lnTo>
                      <a:pt x="56" y="470"/>
                    </a:lnTo>
                    <a:lnTo>
                      <a:pt x="40" y="470"/>
                    </a:lnTo>
                    <a:lnTo>
                      <a:pt x="27" y="468"/>
                    </a:lnTo>
                    <a:lnTo>
                      <a:pt x="13" y="465"/>
                    </a:lnTo>
                    <a:lnTo>
                      <a:pt x="0" y="463"/>
                    </a:lnTo>
                    <a:lnTo>
                      <a:pt x="15" y="429"/>
                    </a:lnTo>
                    <a:lnTo>
                      <a:pt x="24" y="432"/>
                    </a:lnTo>
                    <a:lnTo>
                      <a:pt x="36" y="432"/>
                    </a:lnTo>
                    <a:lnTo>
                      <a:pt x="45" y="432"/>
                    </a:lnTo>
                    <a:lnTo>
                      <a:pt x="54" y="4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1" name="Freeform 48"/>
              <p:cNvSpPr>
                <a:spLocks/>
              </p:cNvSpPr>
              <p:nvPr/>
            </p:nvSpPr>
            <p:spPr bwMode="auto">
              <a:xfrm>
                <a:off x="2179" y="1520"/>
                <a:ext cx="421" cy="535"/>
              </a:xfrm>
              <a:custGeom>
                <a:avLst/>
                <a:gdLst>
                  <a:gd name="T0" fmla="*/ 0 w 421"/>
                  <a:gd name="T1" fmla="*/ 279 h 535"/>
                  <a:gd name="T2" fmla="*/ 2 w 421"/>
                  <a:gd name="T3" fmla="*/ 225 h 535"/>
                  <a:gd name="T4" fmla="*/ 16 w 421"/>
                  <a:gd name="T5" fmla="*/ 173 h 535"/>
                  <a:gd name="T6" fmla="*/ 36 w 421"/>
                  <a:gd name="T7" fmla="*/ 126 h 535"/>
                  <a:gd name="T8" fmla="*/ 65 w 421"/>
                  <a:gd name="T9" fmla="*/ 85 h 535"/>
                  <a:gd name="T10" fmla="*/ 101 w 421"/>
                  <a:gd name="T11" fmla="*/ 49 h 535"/>
                  <a:gd name="T12" fmla="*/ 144 w 421"/>
                  <a:gd name="T13" fmla="*/ 24 h 535"/>
                  <a:gd name="T14" fmla="*/ 189 w 421"/>
                  <a:gd name="T15" fmla="*/ 6 h 535"/>
                  <a:gd name="T16" fmla="*/ 241 w 421"/>
                  <a:gd name="T17" fmla="*/ 0 h 535"/>
                  <a:gd name="T18" fmla="*/ 266 w 421"/>
                  <a:gd name="T19" fmla="*/ 0 h 535"/>
                  <a:gd name="T20" fmla="*/ 290 w 421"/>
                  <a:gd name="T21" fmla="*/ 4 h 535"/>
                  <a:gd name="T22" fmla="*/ 315 w 421"/>
                  <a:gd name="T23" fmla="*/ 9 h 535"/>
                  <a:gd name="T24" fmla="*/ 338 w 421"/>
                  <a:gd name="T25" fmla="*/ 18 h 535"/>
                  <a:gd name="T26" fmla="*/ 360 w 421"/>
                  <a:gd name="T27" fmla="*/ 29 h 535"/>
                  <a:gd name="T28" fmla="*/ 383 w 421"/>
                  <a:gd name="T29" fmla="*/ 40 h 535"/>
                  <a:gd name="T30" fmla="*/ 403 w 421"/>
                  <a:gd name="T31" fmla="*/ 56 h 535"/>
                  <a:gd name="T32" fmla="*/ 421 w 421"/>
                  <a:gd name="T33" fmla="*/ 72 h 535"/>
                  <a:gd name="T34" fmla="*/ 403 w 421"/>
                  <a:gd name="T35" fmla="*/ 108 h 535"/>
                  <a:gd name="T36" fmla="*/ 387 w 421"/>
                  <a:gd name="T37" fmla="*/ 92 h 535"/>
                  <a:gd name="T38" fmla="*/ 369 w 421"/>
                  <a:gd name="T39" fmla="*/ 78 h 535"/>
                  <a:gd name="T40" fmla="*/ 351 w 421"/>
                  <a:gd name="T41" fmla="*/ 65 h 535"/>
                  <a:gd name="T42" fmla="*/ 331 w 421"/>
                  <a:gd name="T43" fmla="*/ 56 h 535"/>
                  <a:gd name="T44" fmla="*/ 308 w 421"/>
                  <a:gd name="T45" fmla="*/ 47 h 535"/>
                  <a:gd name="T46" fmla="*/ 288 w 421"/>
                  <a:gd name="T47" fmla="*/ 42 h 535"/>
                  <a:gd name="T48" fmla="*/ 263 w 421"/>
                  <a:gd name="T49" fmla="*/ 38 h 535"/>
                  <a:gd name="T50" fmla="*/ 241 w 421"/>
                  <a:gd name="T51" fmla="*/ 38 h 535"/>
                  <a:gd name="T52" fmla="*/ 198 w 421"/>
                  <a:gd name="T53" fmla="*/ 45 h 535"/>
                  <a:gd name="T54" fmla="*/ 157 w 421"/>
                  <a:gd name="T55" fmla="*/ 58 h 535"/>
                  <a:gd name="T56" fmla="*/ 121 w 421"/>
                  <a:gd name="T57" fmla="*/ 81 h 535"/>
                  <a:gd name="T58" fmla="*/ 90 w 421"/>
                  <a:gd name="T59" fmla="*/ 110 h 535"/>
                  <a:gd name="T60" fmla="*/ 65 w 421"/>
                  <a:gd name="T61" fmla="*/ 146 h 535"/>
                  <a:gd name="T62" fmla="*/ 45 w 421"/>
                  <a:gd name="T63" fmla="*/ 186 h 535"/>
                  <a:gd name="T64" fmla="*/ 34 w 421"/>
                  <a:gd name="T65" fmla="*/ 231 h 535"/>
                  <a:gd name="T66" fmla="*/ 31 w 421"/>
                  <a:gd name="T67" fmla="*/ 279 h 535"/>
                  <a:gd name="T68" fmla="*/ 36 w 421"/>
                  <a:gd name="T69" fmla="*/ 321 h 535"/>
                  <a:gd name="T70" fmla="*/ 49 w 421"/>
                  <a:gd name="T71" fmla="*/ 360 h 535"/>
                  <a:gd name="T72" fmla="*/ 65 w 421"/>
                  <a:gd name="T73" fmla="*/ 396 h 535"/>
                  <a:gd name="T74" fmla="*/ 90 w 421"/>
                  <a:gd name="T75" fmla="*/ 427 h 535"/>
                  <a:gd name="T76" fmla="*/ 117 w 421"/>
                  <a:gd name="T77" fmla="*/ 454 h 535"/>
                  <a:gd name="T78" fmla="*/ 148 w 421"/>
                  <a:gd name="T79" fmla="*/ 474 h 535"/>
                  <a:gd name="T80" fmla="*/ 182 w 421"/>
                  <a:gd name="T81" fmla="*/ 492 h 535"/>
                  <a:gd name="T82" fmla="*/ 220 w 421"/>
                  <a:gd name="T83" fmla="*/ 501 h 535"/>
                  <a:gd name="T84" fmla="*/ 205 w 421"/>
                  <a:gd name="T85" fmla="*/ 535 h 535"/>
                  <a:gd name="T86" fmla="*/ 164 w 421"/>
                  <a:gd name="T87" fmla="*/ 524 h 535"/>
                  <a:gd name="T88" fmla="*/ 126 w 421"/>
                  <a:gd name="T89" fmla="*/ 504 h 535"/>
                  <a:gd name="T90" fmla="*/ 90 w 421"/>
                  <a:gd name="T91" fmla="*/ 479 h 535"/>
                  <a:gd name="T92" fmla="*/ 61 w 421"/>
                  <a:gd name="T93" fmla="*/ 447 h 535"/>
                  <a:gd name="T94" fmla="*/ 36 w 421"/>
                  <a:gd name="T95" fmla="*/ 411 h 535"/>
                  <a:gd name="T96" fmla="*/ 18 w 421"/>
                  <a:gd name="T97" fmla="*/ 371 h 535"/>
                  <a:gd name="T98" fmla="*/ 4 w 421"/>
                  <a:gd name="T99" fmla="*/ 326 h 535"/>
                  <a:gd name="T100" fmla="*/ 0 w 421"/>
                  <a:gd name="T101" fmla="*/ 279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421" h="535">
                    <a:moveTo>
                      <a:pt x="0" y="279"/>
                    </a:moveTo>
                    <a:lnTo>
                      <a:pt x="2" y="225"/>
                    </a:lnTo>
                    <a:lnTo>
                      <a:pt x="16" y="173"/>
                    </a:lnTo>
                    <a:lnTo>
                      <a:pt x="36" y="126"/>
                    </a:lnTo>
                    <a:lnTo>
                      <a:pt x="65" y="85"/>
                    </a:lnTo>
                    <a:lnTo>
                      <a:pt x="101" y="49"/>
                    </a:lnTo>
                    <a:lnTo>
                      <a:pt x="144" y="24"/>
                    </a:lnTo>
                    <a:lnTo>
                      <a:pt x="189" y="6"/>
                    </a:lnTo>
                    <a:lnTo>
                      <a:pt x="241" y="0"/>
                    </a:lnTo>
                    <a:lnTo>
                      <a:pt x="266" y="0"/>
                    </a:lnTo>
                    <a:lnTo>
                      <a:pt x="290" y="4"/>
                    </a:lnTo>
                    <a:lnTo>
                      <a:pt x="315" y="9"/>
                    </a:lnTo>
                    <a:lnTo>
                      <a:pt x="338" y="18"/>
                    </a:lnTo>
                    <a:lnTo>
                      <a:pt x="360" y="29"/>
                    </a:lnTo>
                    <a:lnTo>
                      <a:pt x="383" y="40"/>
                    </a:lnTo>
                    <a:lnTo>
                      <a:pt x="403" y="56"/>
                    </a:lnTo>
                    <a:lnTo>
                      <a:pt x="421" y="72"/>
                    </a:lnTo>
                    <a:lnTo>
                      <a:pt x="403" y="108"/>
                    </a:lnTo>
                    <a:lnTo>
                      <a:pt x="387" y="92"/>
                    </a:lnTo>
                    <a:lnTo>
                      <a:pt x="369" y="78"/>
                    </a:lnTo>
                    <a:lnTo>
                      <a:pt x="351" y="65"/>
                    </a:lnTo>
                    <a:lnTo>
                      <a:pt x="331" y="56"/>
                    </a:lnTo>
                    <a:lnTo>
                      <a:pt x="308" y="47"/>
                    </a:lnTo>
                    <a:lnTo>
                      <a:pt x="288" y="42"/>
                    </a:lnTo>
                    <a:lnTo>
                      <a:pt x="263" y="38"/>
                    </a:lnTo>
                    <a:lnTo>
                      <a:pt x="241" y="38"/>
                    </a:lnTo>
                    <a:lnTo>
                      <a:pt x="198" y="45"/>
                    </a:lnTo>
                    <a:lnTo>
                      <a:pt x="157" y="58"/>
                    </a:lnTo>
                    <a:lnTo>
                      <a:pt x="121" y="81"/>
                    </a:lnTo>
                    <a:lnTo>
                      <a:pt x="90" y="110"/>
                    </a:lnTo>
                    <a:lnTo>
                      <a:pt x="65" y="146"/>
                    </a:lnTo>
                    <a:lnTo>
                      <a:pt x="45" y="186"/>
                    </a:lnTo>
                    <a:lnTo>
                      <a:pt x="34" y="231"/>
                    </a:lnTo>
                    <a:lnTo>
                      <a:pt x="31" y="279"/>
                    </a:lnTo>
                    <a:lnTo>
                      <a:pt x="36" y="321"/>
                    </a:lnTo>
                    <a:lnTo>
                      <a:pt x="49" y="360"/>
                    </a:lnTo>
                    <a:lnTo>
                      <a:pt x="65" y="396"/>
                    </a:lnTo>
                    <a:lnTo>
                      <a:pt x="90" y="427"/>
                    </a:lnTo>
                    <a:lnTo>
                      <a:pt x="117" y="454"/>
                    </a:lnTo>
                    <a:lnTo>
                      <a:pt x="148" y="474"/>
                    </a:lnTo>
                    <a:lnTo>
                      <a:pt x="182" y="492"/>
                    </a:lnTo>
                    <a:lnTo>
                      <a:pt x="220" y="501"/>
                    </a:lnTo>
                    <a:lnTo>
                      <a:pt x="205" y="535"/>
                    </a:lnTo>
                    <a:lnTo>
                      <a:pt x="164" y="524"/>
                    </a:lnTo>
                    <a:lnTo>
                      <a:pt x="126" y="504"/>
                    </a:lnTo>
                    <a:lnTo>
                      <a:pt x="90" y="479"/>
                    </a:lnTo>
                    <a:lnTo>
                      <a:pt x="61" y="447"/>
                    </a:lnTo>
                    <a:lnTo>
                      <a:pt x="36" y="411"/>
                    </a:lnTo>
                    <a:lnTo>
                      <a:pt x="18" y="371"/>
                    </a:lnTo>
                    <a:lnTo>
                      <a:pt x="4" y="326"/>
                    </a:lnTo>
                    <a:lnTo>
                      <a:pt x="0" y="27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2" name="Freeform 49"/>
              <p:cNvSpPr>
                <a:spLocks/>
              </p:cNvSpPr>
              <p:nvPr/>
            </p:nvSpPr>
            <p:spPr bwMode="auto">
              <a:xfrm>
                <a:off x="1664" y="1711"/>
                <a:ext cx="299" cy="468"/>
              </a:xfrm>
              <a:custGeom>
                <a:avLst/>
                <a:gdLst>
                  <a:gd name="T0" fmla="*/ 54 w 299"/>
                  <a:gd name="T1" fmla="*/ 432 h 468"/>
                  <a:gd name="T2" fmla="*/ 96 w 299"/>
                  <a:gd name="T3" fmla="*/ 425 h 468"/>
                  <a:gd name="T4" fmla="*/ 137 w 299"/>
                  <a:gd name="T5" fmla="*/ 409 h 468"/>
                  <a:gd name="T6" fmla="*/ 173 w 299"/>
                  <a:gd name="T7" fmla="*/ 387 h 468"/>
                  <a:gd name="T8" fmla="*/ 204 w 299"/>
                  <a:gd name="T9" fmla="*/ 358 h 468"/>
                  <a:gd name="T10" fmla="*/ 229 w 299"/>
                  <a:gd name="T11" fmla="*/ 324 h 468"/>
                  <a:gd name="T12" fmla="*/ 249 w 299"/>
                  <a:gd name="T13" fmla="*/ 283 h 468"/>
                  <a:gd name="T14" fmla="*/ 261 w 299"/>
                  <a:gd name="T15" fmla="*/ 241 h 468"/>
                  <a:gd name="T16" fmla="*/ 263 w 299"/>
                  <a:gd name="T17" fmla="*/ 193 h 468"/>
                  <a:gd name="T18" fmla="*/ 256 w 299"/>
                  <a:gd name="T19" fmla="*/ 148 h 468"/>
                  <a:gd name="T20" fmla="*/ 245 w 299"/>
                  <a:gd name="T21" fmla="*/ 106 h 468"/>
                  <a:gd name="T22" fmla="*/ 225 w 299"/>
                  <a:gd name="T23" fmla="*/ 70 h 468"/>
                  <a:gd name="T24" fmla="*/ 198 w 299"/>
                  <a:gd name="T25" fmla="*/ 36 h 468"/>
                  <a:gd name="T26" fmla="*/ 213 w 299"/>
                  <a:gd name="T27" fmla="*/ 0 h 468"/>
                  <a:gd name="T28" fmla="*/ 231 w 299"/>
                  <a:gd name="T29" fmla="*/ 20 h 468"/>
                  <a:gd name="T30" fmla="*/ 247 w 299"/>
                  <a:gd name="T31" fmla="*/ 40 h 468"/>
                  <a:gd name="T32" fmla="*/ 261 w 299"/>
                  <a:gd name="T33" fmla="*/ 63 h 468"/>
                  <a:gd name="T34" fmla="*/ 274 w 299"/>
                  <a:gd name="T35" fmla="*/ 85 h 468"/>
                  <a:gd name="T36" fmla="*/ 283 w 299"/>
                  <a:gd name="T37" fmla="*/ 110 h 468"/>
                  <a:gd name="T38" fmla="*/ 290 w 299"/>
                  <a:gd name="T39" fmla="*/ 137 h 468"/>
                  <a:gd name="T40" fmla="*/ 297 w 299"/>
                  <a:gd name="T41" fmla="*/ 164 h 468"/>
                  <a:gd name="T42" fmla="*/ 299 w 299"/>
                  <a:gd name="T43" fmla="*/ 191 h 468"/>
                  <a:gd name="T44" fmla="*/ 294 w 299"/>
                  <a:gd name="T45" fmla="*/ 245 h 468"/>
                  <a:gd name="T46" fmla="*/ 283 w 299"/>
                  <a:gd name="T47" fmla="*/ 297 h 468"/>
                  <a:gd name="T48" fmla="*/ 261 w 299"/>
                  <a:gd name="T49" fmla="*/ 344 h 468"/>
                  <a:gd name="T50" fmla="*/ 231 w 299"/>
                  <a:gd name="T51" fmla="*/ 385 h 468"/>
                  <a:gd name="T52" fmla="*/ 195 w 299"/>
                  <a:gd name="T53" fmla="*/ 418 h 468"/>
                  <a:gd name="T54" fmla="*/ 153 w 299"/>
                  <a:gd name="T55" fmla="*/ 445 h 468"/>
                  <a:gd name="T56" fmla="*/ 105 w 299"/>
                  <a:gd name="T57" fmla="*/ 461 h 468"/>
                  <a:gd name="T58" fmla="*/ 54 w 299"/>
                  <a:gd name="T59" fmla="*/ 468 h 468"/>
                  <a:gd name="T60" fmla="*/ 40 w 299"/>
                  <a:gd name="T61" fmla="*/ 468 h 468"/>
                  <a:gd name="T62" fmla="*/ 27 w 299"/>
                  <a:gd name="T63" fmla="*/ 468 h 468"/>
                  <a:gd name="T64" fmla="*/ 13 w 299"/>
                  <a:gd name="T65" fmla="*/ 466 h 468"/>
                  <a:gd name="T66" fmla="*/ 0 w 299"/>
                  <a:gd name="T67" fmla="*/ 463 h 468"/>
                  <a:gd name="T68" fmla="*/ 15 w 299"/>
                  <a:gd name="T69" fmla="*/ 427 h 468"/>
                  <a:gd name="T70" fmla="*/ 24 w 299"/>
                  <a:gd name="T71" fmla="*/ 430 h 468"/>
                  <a:gd name="T72" fmla="*/ 33 w 299"/>
                  <a:gd name="T73" fmla="*/ 430 h 468"/>
                  <a:gd name="T74" fmla="*/ 45 w 299"/>
                  <a:gd name="T75" fmla="*/ 432 h 468"/>
                  <a:gd name="T76" fmla="*/ 54 w 299"/>
                  <a:gd name="T77" fmla="*/ 432 h 4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299" h="468">
                    <a:moveTo>
                      <a:pt x="54" y="432"/>
                    </a:moveTo>
                    <a:lnTo>
                      <a:pt x="96" y="425"/>
                    </a:lnTo>
                    <a:lnTo>
                      <a:pt x="137" y="409"/>
                    </a:lnTo>
                    <a:lnTo>
                      <a:pt x="173" y="387"/>
                    </a:lnTo>
                    <a:lnTo>
                      <a:pt x="204" y="358"/>
                    </a:lnTo>
                    <a:lnTo>
                      <a:pt x="229" y="324"/>
                    </a:lnTo>
                    <a:lnTo>
                      <a:pt x="249" y="283"/>
                    </a:lnTo>
                    <a:lnTo>
                      <a:pt x="261" y="241"/>
                    </a:lnTo>
                    <a:lnTo>
                      <a:pt x="263" y="193"/>
                    </a:lnTo>
                    <a:lnTo>
                      <a:pt x="256" y="148"/>
                    </a:lnTo>
                    <a:lnTo>
                      <a:pt x="245" y="106"/>
                    </a:lnTo>
                    <a:lnTo>
                      <a:pt x="225" y="70"/>
                    </a:lnTo>
                    <a:lnTo>
                      <a:pt x="198" y="36"/>
                    </a:lnTo>
                    <a:lnTo>
                      <a:pt x="213" y="0"/>
                    </a:lnTo>
                    <a:lnTo>
                      <a:pt x="231" y="20"/>
                    </a:lnTo>
                    <a:lnTo>
                      <a:pt x="247" y="40"/>
                    </a:lnTo>
                    <a:lnTo>
                      <a:pt x="261" y="63"/>
                    </a:lnTo>
                    <a:lnTo>
                      <a:pt x="274" y="85"/>
                    </a:lnTo>
                    <a:lnTo>
                      <a:pt x="283" y="110"/>
                    </a:lnTo>
                    <a:lnTo>
                      <a:pt x="290" y="137"/>
                    </a:lnTo>
                    <a:lnTo>
                      <a:pt x="297" y="164"/>
                    </a:lnTo>
                    <a:lnTo>
                      <a:pt x="299" y="191"/>
                    </a:lnTo>
                    <a:lnTo>
                      <a:pt x="294" y="245"/>
                    </a:lnTo>
                    <a:lnTo>
                      <a:pt x="283" y="297"/>
                    </a:lnTo>
                    <a:lnTo>
                      <a:pt x="261" y="344"/>
                    </a:lnTo>
                    <a:lnTo>
                      <a:pt x="231" y="385"/>
                    </a:lnTo>
                    <a:lnTo>
                      <a:pt x="195" y="418"/>
                    </a:lnTo>
                    <a:lnTo>
                      <a:pt x="153" y="445"/>
                    </a:lnTo>
                    <a:lnTo>
                      <a:pt x="105" y="461"/>
                    </a:lnTo>
                    <a:lnTo>
                      <a:pt x="54" y="468"/>
                    </a:lnTo>
                    <a:lnTo>
                      <a:pt x="40" y="468"/>
                    </a:lnTo>
                    <a:lnTo>
                      <a:pt x="27" y="468"/>
                    </a:lnTo>
                    <a:lnTo>
                      <a:pt x="13" y="466"/>
                    </a:lnTo>
                    <a:lnTo>
                      <a:pt x="0" y="463"/>
                    </a:lnTo>
                    <a:lnTo>
                      <a:pt x="15" y="427"/>
                    </a:lnTo>
                    <a:lnTo>
                      <a:pt x="24" y="430"/>
                    </a:lnTo>
                    <a:lnTo>
                      <a:pt x="33" y="430"/>
                    </a:lnTo>
                    <a:lnTo>
                      <a:pt x="45" y="432"/>
                    </a:lnTo>
                    <a:lnTo>
                      <a:pt x="54" y="43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3" name="Freeform 50"/>
              <p:cNvSpPr>
                <a:spLocks/>
              </p:cNvSpPr>
              <p:nvPr/>
            </p:nvSpPr>
            <p:spPr bwMode="auto">
              <a:xfrm>
                <a:off x="1454" y="1639"/>
                <a:ext cx="423" cy="535"/>
              </a:xfrm>
              <a:custGeom>
                <a:avLst/>
                <a:gdLst>
                  <a:gd name="T0" fmla="*/ 0 w 423"/>
                  <a:gd name="T1" fmla="*/ 279 h 535"/>
                  <a:gd name="T2" fmla="*/ 5 w 423"/>
                  <a:gd name="T3" fmla="*/ 225 h 535"/>
                  <a:gd name="T4" fmla="*/ 16 w 423"/>
                  <a:gd name="T5" fmla="*/ 173 h 535"/>
                  <a:gd name="T6" fmla="*/ 39 w 423"/>
                  <a:gd name="T7" fmla="*/ 126 h 535"/>
                  <a:gd name="T8" fmla="*/ 68 w 423"/>
                  <a:gd name="T9" fmla="*/ 85 h 535"/>
                  <a:gd name="T10" fmla="*/ 104 w 423"/>
                  <a:gd name="T11" fmla="*/ 49 h 535"/>
                  <a:gd name="T12" fmla="*/ 147 w 423"/>
                  <a:gd name="T13" fmla="*/ 25 h 535"/>
                  <a:gd name="T14" fmla="*/ 192 w 423"/>
                  <a:gd name="T15" fmla="*/ 7 h 535"/>
                  <a:gd name="T16" fmla="*/ 243 w 423"/>
                  <a:gd name="T17" fmla="*/ 0 h 535"/>
                  <a:gd name="T18" fmla="*/ 268 w 423"/>
                  <a:gd name="T19" fmla="*/ 0 h 535"/>
                  <a:gd name="T20" fmla="*/ 295 w 423"/>
                  <a:gd name="T21" fmla="*/ 4 h 535"/>
                  <a:gd name="T22" fmla="*/ 318 w 423"/>
                  <a:gd name="T23" fmla="*/ 9 h 535"/>
                  <a:gd name="T24" fmla="*/ 342 w 423"/>
                  <a:gd name="T25" fmla="*/ 18 h 535"/>
                  <a:gd name="T26" fmla="*/ 365 w 423"/>
                  <a:gd name="T27" fmla="*/ 27 h 535"/>
                  <a:gd name="T28" fmla="*/ 385 w 423"/>
                  <a:gd name="T29" fmla="*/ 40 h 535"/>
                  <a:gd name="T30" fmla="*/ 405 w 423"/>
                  <a:gd name="T31" fmla="*/ 56 h 535"/>
                  <a:gd name="T32" fmla="*/ 423 w 423"/>
                  <a:gd name="T33" fmla="*/ 72 h 535"/>
                  <a:gd name="T34" fmla="*/ 408 w 423"/>
                  <a:gd name="T35" fmla="*/ 108 h 535"/>
                  <a:gd name="T36" fmla="*/ 392 w 423"/>
                  <a:gd name="T37" fmla="*/ 92 h 535"/>
                  <a:gd name="T38" fmla="*/ 374 w 423"/>
                  <a:gd name="T39" fmla="*/ 79 h 535"/>
                  <a:gd name="T40" fmla="*/ 356 w 423"/>
                  <a:gd name="T41" fmla="*/ 65 h 535"/>
                  <a:gd name="T42" fmla="*/ 336 w 423"/>
                  <a:gd name="T43" fmla="*/ 56 h 535"/>
                  <a:gd name="T44" fmla="*/ 313 w 423"/>
                  <a:gd name="T45" fmla="*/ 47 h 535"/>
                  <a:gd name="T46" fmla="*/ 293 w 423"/>
                  <a:gd name="T47" fmla="*/ 43 h 535"/>
                  <a:gd name="T48" fmla="*/ 268 w 423"/>
                  <a:gd name="T49" fmla="*/ 38 h 535"/>
                  <a:gd name="T50" fmla="*/ 246 w 423"/>
                  <a:gd name="T51" fmla="*/ 38 h 535"/>
                  <a:gd name="T52" fmla="*/ 201 w 423"/>
                  <a:gd name="T53" fmla="*/ 45 h 535"/>
                  <a:gd name="T54" fmla="*/ 160 w 423"/>
                  <a:gd name="T55" fmla="*/ 58 h 535"/>
                  <a:gd name="T56" fmla="*/ 124 w 423"/>
                  <a:gd name="T57" fmla="*/ 81 h 535"/>
                  <a:gd name="T58" fmla="*/ 95 w 423"/>
                  <a:gd name="T59" fmla="*/ 110 h 535"/>
                  <a:gd name="T60" fmla="*/ 68 w 423"/>
                  <a:gd name="T61" fmla="*/ 146 h 535"/>
                  <a:gd name="T62" fmla="*/ 50 w 423"/>
                  <a:gd name="T63" fmla="*/ 187 h 535"/>
                  <a:gd name="T64" fmla="*/ 39 w 423"/>
                  <a:gd name="T65" fmla="*/ 229 h 535"/>
                  <a:gd name="T66" fmla="*/ 36 w 423"/>
                  <a:gd name="T67" fmla="*/ 277 h 535"/>
                  <a:gd name="T68" fmla="*/ 41 w 423"/>
                  <a:gd name="T69" fmla="*/ 319 h 535"/>
                  <a:gd name="T70" fmla="*/ 54 w 423"/>
                  <a:gd name="T71" fmla="*/ 358 h 535"/>
                  <a:gd name="T72" fmla="*/ 70 w 423"/>
                  <a:gd name="T73" fmla="*/ 394 h 535"/>
                  <a:gd name="T74" fmla="*/ 95 w 423"/>
                  <a:gd name="T75" fmla="*/ 425 h 535"/>
                  <a:gd name="T76" fmla="*/ 122 w 423"/>
                  <a:gd name="T77" fmla="*/ 452 h 535"/>
                  <a:gd name="T78" fmla="*/ 153 w 423"/>
                  <a:gd name="T79" fmla="*/ 475 h 535"/>
                  <a:gd name="T80" fmla="*/ 187 w 423"/>
                  <a:gd name="T81" fmla="*/ 490 h 535"/>
                  <a:gd name="T82" fmla="*/ 225 w 423"/>
                  <a:gd name="T83" fmla="*/ 499 h 535"/>
                  <a:gd name="T84" fmla="*/ 210 w 423"/>
                  <a:gd name="T85" fmla="*/ 535 h 535"/>
                  <a:gd name="T86" fmla="*/ 167 w 423"/>
                  <a:gd name="T87" fmla="*/ 522 h 535"/>
                  <a:gd name="T88" fmla="*/ 129 w 423"/>
                  <a:gd name="T89" fmla="*/ 502 h 535"/>
                  <a:gd name="T90" fmla="*/ 95 w 423"/>
                  <a:gd name="T91" fmla="*/ 477 h 535"/>
                  <a:gd name="T92" fmla="*/ 63 w 423"/>
                  <a:gd name="T93" fmla="*/ 445 h 535"/>
                  <a:gd name="T94" fmla="*/ 39 w 423"/>
                  <a:gd name="T95" fmla="*/ 409 h 535"/>
                  <a:gd name="T96" fmla="*/ 18 w 423"/>
                  <a:gd name="T97" fmla="*/ 369 h 535"/>
                  <a:gd name="T98" fmla="*/ 5 w 423"/>
                  <a:gd name="T99" fmla="*/ 326 h 535"/>
                  <a:gd name="T100" fmla="*/ 0 w 423"/>
                  <a:gd name="T101" fmla="*/ 279 h 5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423" h="535">
                    <a:moveTo>
                      <a:pt x="0" y="279"/>
                    </a:moveTo>
                    <a:lnTo>
                      <a:pt x="5" y="225"/>
                    </a:lnTo>
                    <a:lnTo>
                      <a:pt x="16" y="173"/>
                    </a:lnTo>
                    <a:lnTo>
                      <a:pt x="39" y="126"/>
                    </a:lnTo>
                    <a:lnTo>
                      <a:pt x="68" y="85"/>
                    </a:lnTo>
                    <a:lnTo>
                      <a:pt x="104" y="49"/>
                    </a:lnTo>
                    <a:lnTo>
                      <a:pt x="147" y="25"/>
                    </a:lnTo>
                    <a:lnTo>
                      <a:pt x="192" y="7"/>
                    </a:lnTo>
                    <a:lnTo>
                      <a:pt x="243" y="0"/>
                    </a:lnTo>
                    <a:lnTo>
                      <a:pt x="268" y="0"/>
                    </a:lnTo>
                    <a:lnTo>
                      <a:pt x="295" y="4"/>
                    </a:lnTo>
                    <a:lnTo>
                      <a:pt x="318" y="9"/>
                    </a:lnTo>
                    <a:lnTo>
                      <a:pt x="342" y="18"/>
                    </a:lnTo>
                    <a:lnTo>
                      <a:pt x="365" y="27"/>
                    </a:lnTo>
                    <a:lnTo>
                      <a:pt x="385" y="40"/>
                    </a:lnTo>
                    <a:lnTo>
                      <a:pt x="405" y="56"/>
                    </a:lnTo>
                    <a:lnTo>
                      <a:pt x="423" y="72"/>
                    </a:lnTo>
                    <a:lnTo>
                      <a:pt x="408" y="108"/>
                    </a:lnTo>
                    <a:lnTo>
                      <a:pt x="392" y="92"/>
                    </a:lnTo>
                    <a:lnTo>
                      <a:pt x="374" y="79"/>
                    </a:lnTo>
                    <a:lnTo>
                      <a:pt x="356" y="65"/>
                    </a:lnTo>
                    <a:lnTo>
                      <a:pt x="336" y="56"/>
                    </a:lnTo>
                    <a:lnTo>
                      <a:pt x="313" y="47"/>
                    </a:lnTo>
                    <a:lnTo>
                      <a:pt x="293" y="43"/>
                    </a:lnTo>
                    <a:lnTo>
                      <a:pt x="268" y="38"/>
                    </a:lnTo>
                    <a:lnTo>
                      <a:pt x="246" y="38"/>
                    </a:lnTo>
                    <a:lnTo>
                      <a:pt x="201" y="45"/>
                    </a:lnTo>
                    <a:lnTo>
                      <a:pt x="160" y="58"/>
                    </a:lnTo>
                    <a:lnTo>
                      <a:pt x="124" y="81"/>
                    </a:lnTo>
                    <a:lnTo>
                      <a:pt x="95" y="110"/>
                    </a:lnTo>
                    <a:lnTo>
                      <a:pt x="68" y="146"/>
                    </a:lnTo>
                    <a:lnTo>
                      <a:pt x="50" y="187"/>
                    </a:lnTo>
                    <a:lnTo>
                      <a:pt x="39" y="229"/>
                    </a:lnTo>
                    <a:lnTo>
                      <a:pt x="36" y="277"/>
                    </a:lnTo>
                    <a:lnTo>
                      <a:pt x="41" y="319"/>
                    </a:lnTo>
                    <a:lnTo>
                      <a:pt x="54" y="358"/>
                    </a:lnTo>
                    <a:lnTo>
                      <a:pt x="70" y="394"/>
                    </a:lnTo>
                    <a:lnTo>
                      <a:pt x="95" y="425"/>
                    </a:lnTo>
                    <a:lnTo>
                      <a:pt x="122" y="452"/>
                    </a:lnTo>
                    <a:lnTo>
                      <a:pt x="153" y="475"/>
                    </a:lnTo>
                    <a:lnTo>
                      <a:pt x="187" y="490"/>
                    </a:lnTo>
                    <a:lnTo>
                      <a:pt x="225" y="499"/>
                    </a:lnTo>
                    <a:lnTo>
                      <a:pt x="210" y="535"/>
                    </a:lnTo>
                    <a:lnTo>
                      <a:pt x="167" y="522"/>
                    </a:lnTo>
                    <a:lnTo>
                      <a:pt x="129" y="502"/>
                    </a:lnTo>
                    <a:lnTo>
                      <a:pt x="95" y="477"/>
                    </a:lnTo>
                    <a:lnTo>
                      <a:pt x="63" y="445"/>
                    </a:lnTo>
                    <a:lnTo>
                      <a:pt x="39" y="409"/>
                    </a:lnTo>
                    <a:lnTo>
                      <a:pt x="18" y="369"/>
                    </a:lnTo>
                    <a:lnTo>
                      <a:pt x="5" y="326"/>
                    </a:lnTo>
                    <a:lnTo>
                      <a:pt x="0" y="279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4" name="Freeform 51"/>
              <p:cNvSpPr>
                <a:spLocks/>
              </p:cNvSpPr>
              <p:nvPr/>
            </p:nvSpPr>
            <p:spPr bwMode="auto">
              <a:xfrm>
                <a:off x="1945" y="1821"/>
                <a:ext cx="265" cy="133"/>
              </a:xfrm>
              <a:custGeom>
                <a:avLst/>
                <a:gdLst>
                  <a:gd name="T0" fmla="*/ 265 w 265"/>
                  <a:gd name="T1" fmla="*/ 61 h 133"/>
                  <a:gd name="T2" fmla="*/ 259 w 265"/>
                  <a:gd name="T3" fmla="*/ 56 h 133"/>
                  <a:gd name="T4" fmla="*/ 241 w 265"/>
                  <a:gd name="T5" fmla="*/ 50 h 133"/>
                  <a:gd name="T6" fmla="*/ 211 w 265"/>
                  <a:gd name="T7" fmla="*/ 41 h 133"/>
                  <a:gd name="T8" fmla="*/ 175 w 265"/>
                  <a:gd name="T9" fmla="*/ 36 h 133"/>
                  <a:gd name="T10" fmla="*/ 135 w 265"/>
                  <a:gd name="T11" fmla="*/ 38 h 133"/>
                  <a:gd name="T12" fmla="*/ 90 w 265"/>
                  <a:gd name="T13" fmla="*/ 52 h 133"/>
                  <a:gd name="T14" fmla="*/ 45 w 265"/>
                  <a:gd name="T15" fmla="*/ 83 h 133"/>
                  <a:gd name="T16" fmla="*/ 2 w 265"/>
                  <a:gd name="T17" fmla="*/ 133 h 133"/>
                  <a:gd name="T18" fmla="*/ 0 w 265"/>
                  <a:gd name="T19" fmla="*/ 77 h 133"/>
                  <a:gd name="T20" fmla="*/ 4 w 265"/>
                  <a:gd name="T21" fmla="*/ 72 h 133"/>
                  <a:gd name="T22" fmla="*/ 20 w 265"/>
                  <a:gd name="T23" fmla="*/ 59 h 133"/>
                  <a:gd name="T24" fmla="*/ 45 w 265"/>
                  <a:gd name="T25" fmla="*/ 41 h 133"/>
                  <a:gd name="T26" fmla="*/ 76 w 265"/>
                  <a:gd name="T27" fmla="*/ 23 h 133"/>
                  <a:gd name="T28" fmla="*/ 115 w 265"/>
                  <a:gd name="T29" fmla="*/ 9 h 133"/>
                  <a:gd name="T30" fmla="*/ 157 w 265"/>
                  <a:gd name="T31" fmla="*/ 0 h 133"/>
                  <a:gd name="T32" fmla="*/ 207 w 265"/>
                  <a:gd name="T33" fmla="*/ 2 h 133"/>
                  <a:gd name="T34" fmla="*/ 256 w 265"/>
                  <a:gd name="T35" fmla="*/ 20 h 133"/>
                  <a:gd name="T36" fmla="*/ 265 w 265"/>
                  <a:gd name="T37" fmla="*/ 61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65" h="133">
                    <a:moveTo>
                      <a:pt x="265" y="61"/>
                    </a:moveTo>
                    <a:lnTo>
                      <a:pt x="259" y="56"/>
                    </a:lnTo>
                    <a:lnTo>
                      <a:pt x="241" y="50"/>
                    </a:lnTo>
                    <a:lnTo>
                      <a:pt x="211" y="41"/>
                    </a:lnTo>
                    <a:lnTo>
                      <a:pt x="175" y="36"/>
                    </a:lnTo>
                    <a:lnTo>
                      <a:pt x="135" y="38"/>
                    </a:lnTo>
                    <a:lnTo>
                      <a:pt x="90" y="52"/>
                    </a:lnTo>
                    <a:lnTo>
                      <a:pt x="45" y="83"/>
                    </a:lnTo>
                    <a:lnTo>
                      <a:pt x="2" y="133"/>
                    </a:lnTo>
                    <a:lnTo>
                      <a:pt x="0" y="77"/>
                    </a:lnTo>
                    <a:lnTo>
                      <a:pt x="4" y="72"/>
                    </a:lnTo>
                    <a:lnTo>
                      <a:pt x="20" y="59"/>
                    </a:lnTo>
                    <a:lnTo>
                      <a:pt x="45" y="41"/>
                    </a:lnTo>
                    <a:lnTo>
                      <a:pt x="76" y="23"/>
                    </a:lnTo>
                    <a:lnTo>
                      <a:pt x="115" y="9"/>
                    </a:lnTo>
                    <a:lnTo>
                      <a:pt x="157" y="0"/>
                    </a:lnTo>
                    <a:lnTo>
                      <a:pt x="207" y="2"/>
                    </a:lnTo>
                    <a:lnTo>
                      <a:pt x="256" y="20"/>
                    </a:lnTo>
                    <a:lnTo>
                      <a:pt x="265" y="6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5" name="Freeform 52"/>
              <p:cNvSpPr>
                <a:spLocks/>
              </p:cNvSpPr>
              <p:nvPr/>
            </p:nvSpPr>
            <p:spPr bwMode="auto">
              <a:xfrm>
                <a:off x="718" y="907"/>
                <a:ext cx="1830" cy="1297"/>
              </a:xfrm>
              <a:custGeom>
                <a:avLst/>
                <a:gdLst>
                  <a:gd name="T0" fmla="*/ 1817 w 1830"/>
                  <a:gd name="T1" fmla="*/ 736 h 1297"/>
                  <a:gd name="T2" fmla="*/ 1774 w 1830"/>
                  <a:gd name="T3" fmla="*/ 676 h 1297"/>
                  <a:gd name="T4" fmla="*/ 1693 w 1830"/>
                  <a:gd name="T5" fmla="*/ 579 h 1297"/>
                  <a:gd name="T6" fmla="*/ 1578 w 1830"/>
                  <a:gd name="T7" fmla="*/ 469 h 1297"/>
                  <a:gd name="T8" fmla="*/ 1450 w 1830"/>
                  <a:gd name="T9" fmla="*/ 381 h 1297"/>
                  <a:gd name="T10" fmla="*/ 1348 w 1830"/>
                  <a:gd name="T11" fmla="*/ 374 h 1297"/>
                  <a:gd name="T12" fmla="*/ 1285 w 1830"/>
                  <a:gd name="T13" fmla="*/ 414 h 1297"/>
                  <a:gd name="T14" fmla="*/ 1254 w 1830"/>
                  <a:gd name="T15" fmla="*/ 460 h 1297"/>
                  <a:gd name="T16" fmla="*/ 1191 w 1830"/>
                  <a:gd name="T17" fmla="*/ 446 h 1297"/>
                  <a:gd name="T18" fmla="*/ 1087 w 1830"/>
                  <a:gd name="T19" fmla="*/ 428 h 1297"/>
                  <a:gd name="T20" fmla="*/ 1004 w 1830"/>
                  <a:gd name="T21" fmla="*/ 435 h 1297"/>
                  <a:gd name="T22" fmla="*/ 939 w 1830"/>
                  <a:gd name="T23" fmla="*/ 462 h 1297"/>
                  <a:gd name="T24" fmla="*/ 892 w 1830"/>
                  <a:gd name="T25" fmla="*/ 502 h 1297"/>
                  <a:gd name="T26" fmla="*/ 856 w 1830"/>
                  <a:gd name="T27" fmla="*/ 547 h 1297"/>
                  <a:gd name="T28" fmla="*/ 831 w 1830"/>
                  <a:gd name="T29" fmla="*/ 590 h 1297"/>
                  <a:gd name="T30" fmla="*/ 820 w 1830"/>
                  <a:gd name="T31" fmla="*/ 626 h 1297"/>
                  <a:gd name="T32" fmla="*/ 806 w 1830"/>
                  <a:gd name="T33" fmla="*/ 671 h 1297"/>
                  <a:gd name="T34" fmla="*/ 768 w 1830"/>
                  <a:gd name="T35" fmla="*/ 775 h 1297"/>
                  <a:gd name="T36" fmla="*/ 698 w 1830"/>
                  <a:gd name="T37" fmla="*/ 905 h 1297"/>
                  <a:gd name="T38" fmla="*/ 599 w 1830"/>
                  <a:gd name="T39" fmla="*/ 1022 h 1297"/>
                  <a:gd name="T40" fmla="*/ 529 w 1830"/>
                  <a:gd name="T41" fmla="*/ 1060 h 1297"/>
                  <a:gd name="T42" fmla="*/ 475 w 1830"/>
                  <a:gd name="T43" fmla="*/ 1040 h 1297"/>
                  <a:gd name="T44" fmla="*/ 399 w 1830"/>
                  <a:gd name="T45" fmla="*/ 1027 h 1297"/>
                  <a:gd name="T46" fmla="*/ 333 w 1830"/>
                  <a:gd name="T47" fmla="*/ 1051 h 1297"/>
                  <a:gd name="T48" fmla="*/ 315 w 1830"/>
                  <a:gd name="T49" fmla="*/ 1092 h 1297"/>
                  <a:gd name="T50" fmla="*/ 320 w 1830"/>
                  <a:gd name="T51" fmla="*/ 1123 h 1297"/>
                  <a:gd name="T52" fmla="*/ 345 w 1830"/>
                  <a:gd name="T53" fmla="*/ 1168 h 1297"/>
                  <a:gd name="T54" fmla="*/ 403 w 1830"/>
                  <a:gd name="T55" fmla="*/ 1211 h 1297"/>
                  <a:gd name="T56" fmla="*/ 333 w 1830"/>
                  <a:gd name="T57" fmla="*/ 1297 h 1297"/>
                  <a:gd name="T58" fmla="*/ 311 w 1830"/>
                  <a:gd name="T59" fmla="*/ 1281 h 1297"/>
                  <a:gd name="T60" fmla="*/ 252 w 1830"/>
                  <a:gd name="T61" fmla="*/ 1236 h 1297"/>
                  <a:gd name="T62" fmla="*/ 178 w 1830"/>
                  <a:gd name="T63" fmla="*/ 1162 h 1297"/>
                  <a:gd name="T64" fmla="*/ 99 w 1830"/>
                  <a:gd name="T65" fmla="*/ 1063 h 1297"/>
                  <a:gd name="T66" fmla="*/ 34 w 1830"/>
                  <a:gd name="T67" fmla="*/ 939 h 1297"/>
                  <a:gd name="T68" fmla="*/ 0 w 1830"/>
                  <a:gd name="T69" fmla="*/ 795 h 1297"/>
                  <a:gd name="T70" fmla="*/ 12 w 1830"/>
                  <a:gd name="T71" fmla="*/ 631 h 1297"/>
                  <a:gd name="T72" fmla="*/ 86 w 1830"/>
                  <a:gd name="T73" fmla="*/ 448 h 1297"/>
                  <a:gd name="T74" fmla="*/ 99 w 1830"/>
                  <a:gd name="T75" fmla="*/ 430 h 1297"/>
                  <a:gd name="T76" fmla="*/ 138 w 1830"/>
                  <a:gd name="T77" fmla="*/ 378 h 1297"/>
                  <a:gd name="T78" fmla="*/ 205 w 1830"/>
                  <a:gd name="T79" fmla="*/ 309 h 1297"/>
                  <a:gd name="T80" fmla="*/ 306 w 1830"/>
                  <a:gd name="T81" fmla="*/ 228 h 1297"/>
                  <a:gd name="T82" fmla="*/ 441 w 1830"/>
                  <a:gd name="T83" fmla="*/ 144 h 1297"/>
                  <a:gd name="T84" fmla="*/ 615 w 1830"/>
                  <a:gd name="T85" fmla="*/ 72 h 1297"/>
                  <a:gd name="T86" fmla="*/ 829 w 1830"/>
                  <a:gd name="T87" fmla="*/ 21 h 1297"/>
                  <a:gd name="T88" fmla="*/ 1083 w 1830"/>
                  <a:gd name="T89" fmla="*/ 0 h 1297"/>
                  <a:gd name="T90" fmla="*/ 1366 w 1830"/>
                  <a:gd name="T91" fmla="*/ 30 h 1297"/>
                  <a:gd name="T92" fmla="*/ 1567 w 1830"/>
                  <a:gd name="T93" fmla="*/ 106 h 1297"/>
                  <a:gd name="T94" fmla="*/ 1702 w 1830"/>
                  <a:gd name="T95" fmla="*/ 219 h 1297"/>
                  <a:gd name="T96" fmla="*/ 1781 w 1830"/>
                  <a:gd name="T97" fmla="*/ 347 h 1297"/>
                  <a:gd name="T98" fmla="*/ 1819 w 1830"/>
                  <a:gd name="T99" fmla="*/ 478 h 1297"/>
                  <a:gd name="T100" fmla="*/ 1830 w 1830"/>
                  <a:gd name="T101" fmla="*/ 590 h 1297"/>
                  <a:gd name="T102" fmla="*/ 1828 w 1830"/>
                  <a:gd name="T103" fmla="*/ 671 h 1297"/>
                  <a:gd name="T104" fmla="*/ 1823 w 1830"/>
                  <a:gd name="T105" fmla="*/ 700 h 12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830" h="1297">
                    <a:moveTo>
                      <a:pt x="1823" y="745"/>
                    </a:moveTo>
                    <a:lnTo>
                      <a:pt x="1817" y="736"/>
                    </a:lnTo>
                    <a:lnTo>
                      <a:pt x="1801" y="712"/>
                    </a:lnTo>
                    <a:lnTo>
                      <a:pt x="1774" y="676"/>
                    </a:lnTo>
                    <a:lnTo>
                      <a:pt x="1738" y="631"/>
                    </a:lnTo>
                    <a:lnTo>
                      <a:pt x="1693" y="579"/>
                    </a:lnTo>
                    <a:lnTo>
                      <a:pt x="1639" y="525"/>
                    </a:lnTo>
                    <a:lnTo>
                      <a:pt x="1578" y="469"/>
                    </a:lnTo>
                    <a:lnTo>
                      <a:pt x="1513" y="417"/>
                    </a:lnTo>
                    <a:lnTo>
                      <a:pt x="1450" y="381"/>
                    </a:lnTo>
                    <a:lnTo>
                      <a:pt x="1396" y="369"/>
                    </a:lnTo>
                    <a:lnTo>
                      <a:pt x="1348" y="374"/>
                    </a:lnTo>
                    <a:lnTo>
                      <a:pt x="1312" y="392"/>
                    </a:lnTo>
                    <a:lnTo>
                      <a:pt x="1285" y="414"/>
                    </a:lnTo>
                    <a:lnTo>
                      <a:pt x="1265" y="439"/>
                    </a:lnTo>
                    <a:lnTo>
                      <a:pt x="1254" y="460"/>
                    </a:lnTo>
                    <a:lnTo>
                      <a:pt x="1249" y="466"/>
                    </a:lnTo>
                    <a:lnTo>
                      <a:pt x="1191" y="446"/>
                    </a:lnTo>
                    <a:lnTo>
                      <a:pt x="1137" y="433"/>
                    </a:lnTo>
                    <a:lnTo>
                      <a:pt x="1087" y="428"/>
                    </a:lnTo>
                    <a:lnTo>
                      <a:pt x="1045" y="428"/>
                    </a:lnTo>
                    <a:lnTo>
                      <a:pt x="1004" y="435"/>
                    </a:lnTo>
                    <a:lnTo>
                      <a:pt x="970" y="448"/>
                    </a:lnTo>
                    <a:lnTo>
                      <a:pt x="939" y="462"/>
                    </a:lnTo>
                    <a:lnTo>
                      <a:pt x="914" y="482"/>
                    </a:lnTo>
                    <a:lnTo>
                      <a:pt x="892" y="502"/>
                    </a:lnTo>
                    <a:lnTo>
                      <a:pt x="871" y="525"/>
                    </a:lnTo>
                    <a:lnTo>
                      <a:pt x="856" y="547"/>
                    </a:lnTo>
                    <a:lnTo>
                      <a:pt x="842" y="570"/>
                    </a:lnTo>
                    <a:lnTo>
                      <a:pt x="831" y="590"/>
                    </a:lnTo>
                    <a:lnTo>
                      <a:pt x="824" y="610"/>
                    </a:lnTo>
                    <a:lnTo>
                      <a:pt x="820" y="626"/>
                    </a:lnTo>
                    <a:lnTo>
                      <a:pt x="815" y="640"/>
                    </a:lnTo>
                    <a:lnTo>
                      <a:pt x="806" y="671"/>
                    </a:lnTo>
                    <a:lnTo>
                      <a:pt x="790" y="718"/>
                    </a:lnTo>
                    <a:lnTo>
                      <a:pt x="768" y="775"/>
                    </a:lnTo>
                    <a:lnTo>
                      <a:pt x="736" y="838"/>
                    </a:lnTo>
                    <a:lnTo>
                      <a:pt x="698" y="905"/>
                    </a:lnTo>
                    <a:lnTo>
                      <a:pt x="653" y="966"/>
                    </a:lnTo>
                    <a:lnTo>
                      <a:pt x="599" y="1022"/>
                    </a:lnTo>
                    <a:lnTo>
                      <a:pt x="538" y="1065"/>
                    </a:lnTo>
                    <a:lnTo>
                      <a:pt x="529" y="1060"/>
                    </a:lnTo>
                    <a:lnTo>
                      <a:pt x="507" y="1051"/>
                    </a:lnTo>
                    <a:lnTo>
                      <a:pt x="475" y="1040"/>
                    </a:lnTo>
                    <a:lnTo>
                      <a:pt x="437" y="1029"/>
                    </a:lnTo>
                    <a:lnTo>
                      <a:pt x="399" y="1027"/>
                    </a:lnTo>
                    <a:lnTo>
                      <a:pt x="363" y="1031"/>
                    </a:lnTo>
                    <a:lnTo>
                      <a:pt x="333" y="1051"/>
                    </a:lnTo>
                    <a:lnTo>
                      <a:pt x="315" y="1087"/>
                    </a:lnTo>
                    <a:lnTo>
                      <a:pt x="315" y="1092"/>
                    </a:lnTo>
                    <a:lnTo>
                      <a:pt x="318" y="1105"/>
                    </a:lnTo>
                    <a:lnTo>
                      <a:pt x="320" y="1123"/>
                    </a:lnTo>
                    <a:lnTo>
                      <a:pt x="329" y="1146"/>
                    </a:lnTo>
                    <a:lnTo>
                      <a:pt x="345" y="1168"/>
                    </a:lnTo>
                    <a:lnTo>
                      <a:pt x="369" y="1191"/>
                    </a:lnTo>
                    <a:lnTo>
                      <a:pt x="403" y="1211"/>
                    </a:lnTo>
                    <a:lnTo>
                      <a:pt x="448" y="1225"/>
                    </a:lnTo>
                    <a:lnTo>
                      <a:pt x="333" y="1297"/>
                    </a:lnTo>
                    <a:lnTo>
                      <a:pt x="327" y="1292"/>
                    </a:lnTo>
                    <a:lnTo>
                      <a:pt x="311" y="1281"/>
                    </a:lnTo>
                    <a:lnTo>
                      <a:pt x="286" y="1261"/>
                    </a:lnTo>
                    <a:lnTo>
                      <a:pt x="252" y="1236"/>
                    </a:lnTo>
                    <a:lnTo>
                      <a:pt x="216" y="1202"/>
                    </a:lnTo>
                    <a:lnTo>
                      <a:pt x="178" y="1162"/>
                    </a:lnTo>
                    <a:lnTo>
                      <a:pt x="138" y="1114"/>
                    </a:lnTo>
                    <a:lnTo>
                      <a:pt x="99" y="1063"/>
                    </a:lnTo>
                    <a:lnTo>
                      <a:pt x="63" y="1004"/>
                    </a:lnTo>
                    <a:lnTo>
                      <a:pt x="34" y="939"/>
                    </a:lnTo>
                    <a:lnTo>
                      <a:pt x="12" y="869"/>
                    </a:lnTo>
                    <a:lnTo>
                      <a:pt x="0" y="795"/>
                    </a:lnTo>
                    <a:lnTo>
                      <a:pt x="0" y="714"/>
                    </a:lnTo>
                    <a:lnTo>
                      <a:pt x="12" y="631"/>
                    </a:lnTo>
                    <a:lnTo>
                      <a:pt x="41" y="541"/>
                    </a:lnTo>
                    <a:lnTo>
                      <a:pt x="86" y="448"/>
                    </a:lnTo>
                    <a:lnTo>
                      <a:pt x="88" y="444"/>
                    </a:lnTo>
                    <a:lnTo>
                      <a:pt x="99" y="430"/>
                    </a:lnTo>
                    <a:lnTo>
                      <a:pt x="115" y="408"/>
                    </a:lnTo>
                    <a:lnTo>
                      <a:pt x="138" y="378"/>
                    </a:lnTo>
                    <a:lnTo>
                      <a:pt x="167" y="345"/>
                    </a:lnTo>
                    <a:lnTo>
                      <a:pt x="205" y="309"/>
                    </a:lnTo>
                    <a:lnTo>
                      <a:pt x="252" y="268"/>
                    </a:lnTo>
                    <a:lnTo>
                      <a:pt x="306" y="228"/>
                    </a:lnTo>
                    <a:lnTo>
                      <a:pt x="369" y="185"/>
                    </a:lnTo>
                    <a:lnTo>
                      <a:pt x="441" y="144"/>
                    </a:lnTo>
                    <a:lnTo>
                      <a:pt x="522" y="106"/>
                    </a:lnTo>
                    <a:lnTo>
                      <a:pt x="615" y="72"/>
                    </a:lnTo>
                    <a:lnTo>
                      <a:pt x="716" y="43"/>
                    </a:lnTo>
                    <a:lnTo>
                      <a:pt x="829" y="21"/>
                    </a:lnTo>
                    <a:lnTo>
                      <a:pt x="950" y="7"/>
                    </a:lnTo>
                    <a:lnTo>
                      <a:pt x="1083" y="0"/>
                    </a:lnTo>
                    <a:lnTo>
                      <a:pt x="1236" y="7"/>
                    </a:lnTo>
                    <a:lnTo>
                      <a:pt x="1366" y="30"/>
                    </a:lnTo>
                    <a:lnTo>
                      <a:pt x="1474" y="63"/>
                    </a:lnTo>
                    <a:lnTo>
                      <a:pt x="1567" y="106"/>
                    </a:lnTo>
                    <a:lnTo>
                      <a:pt x="1641" y="160"/>
                    </a:lnTo>
                    <a:lnTo>
                      <a:pt x="1702" y="219"/>
                    </a:lnTo>
                    <a:lnTo>
                      <a:pt x="1747" y="282"/>
                    </a:lnTo>
                    <a:lnTo>
                      <a:pt x="1781" y="347"/>
                    </a:lnTo>
                    <a:lnTo>
                      <a:pt x="1805" y="414"/>
                    </a:lnTo>
                    <a:lnTo>
                      <a:pt x="1819" y="478"/>
                    </a:lnTo>
                    <a:lnTo>
                      <a:pt x="1828" y="536"/>
                    </a:lnTo>
                    <a:lnTo>
                      <a:pt x="1830" y="590"/>
                    </a:lnTo>
                    <a:lnTo>
                      <a:pt x="1830" y="635"/>
                    </a:lnTo>
                    <a:lnTo>
                      <a:pt x="1828" y="671"/>
                    </a:lnTo>
                    <a:lnTo>
                      <a:pt x="1826" y="691"/>
                    </a:lnTo>
                    <a:lnTo>
                      <a:pt x="1823" y="700"/>
                    </a:lnTo>
                    <a:lnTo>
                      <a:pt x="1823" y="74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6" name="Freeform 53"/>
              <p:cNvSpPr>
                <a:spLocks/>
              </p:cNvSpPr>
              <p:nvPr/>
            </p:nvSpPr>
            <p:spPr bwMode="auto">
              <a:xfrm>
                <a:off x="896" y="1024"/>
                <a:ext cx="232" cy="201"/>
              </a:xfrm>
              <a:custGeom>
                <a:avLst/>
                <a:gdLst>
                  <a:gd name="T0" fmla="*/ 232 w 232"/>
                  <a:gd name="T1" fmla="*/ 30 h 201"/>
                  <a:gd name="T2" fmla="*/ 225 w 232"/>
                  <a:gd name="T3" fmla="*/ 34 h 201"/>
                  <a:gd name="T4" fmla="*/ 205 w 232"/>
                  <a:gd name="T5" fmla="*/ 45 h 201"/>
                  <a:gd name="T6" fmla="*/ 176 w 232"/>
                  <a:gd name="T7" fmla="*/ 63 h 201"/>
                  <a:gd name="T8" fmla="*/ 140 w 232"/>
                  <a:gd name="T9" fmla="*/ 84 h 201"/>
                  <a:gd name="T10" fmla="*/ 101 w 232"/>
                  <a:gd name="T11" fmla="*/ 111 h 201"/>
                  <a:gd name="T12" fmla="*/ 63 w 232"/>
                  <a:gd name="T13" fmla="*/ 140 h 201"/>
                  <a:gd name="T14" fmla="*/ 29 w 232"/>
                  <a:gd name="T15" fmla="*/ 169 h 201"/>
                  <a:gd name="T16" fmla="*/ 0 w 232"/>
                  <a:gd name="T17" fmla="*/ 201 h 201"/>
                  <a:gd name="T18" fmla="*/ 2 w 232"/>
                  <a:gd name="T19" fmla="*/ 196 h 201"/>
                  <a:gd name="T20" fmla="*/ 7 w 232"/>
                  <a:gd name="T21" fmla="*/ 183 h 201"/>
                  <a:gd name="T22" fmla="*/ 16 w 232"/>
                  <a:gd name="T23" fmla="*/ 162 h 201"/>
                  <a:gd name="T24" fmla="*/ 34 w 232"/>
                  <a:gd name="T25" fmla="*/ 135 h 201"/>
                  <a:gd name="T26" fmla="*/ 59 w 232"/>
                  <a:gd name="T27" fmla="*/ 104 h 201"/>
                  <a:gd name="T28" fmla="*/ 97 w 232"/>
                  <a:gd name="T29" fmla="*/ 70 h 201"/>
                  <a:gd name="T30" fmla="*/ 146 w 232"/>
                  <a:gd name="T31" fmla="*/ 36 h 201"/>
                  <a:gd name="T32" fmla="*/ 209 w 232"/>
                  <a:gd name="T33" fmla="*/ 0 h 201"/>
                  <a:gd name="T34" fmla="*/ 232 w 232"/>
                  <a:gd name="T35" fmla="*/ 30 h 2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32" h="201">
                    <a:moveTo>
                      <a:pt x="232" y="30"/>
                    </a:moveTo>
                    <a:lnTo>
                      <a:pt x="225" y="34"/>
                    </a:lnTo>
                    <a:lnTo>
                      <a:pt x="205" y="45"/>
                    </a:lnTo>
                    <a:lnTo>
                      <a:pt x="176" y="63"/>
                    </a:lnTo>
                    <a:lnTo>
                      <a:pt x="140" y="84"/>
                    </a:lnTo>
                    <a:lnTo>
                      <a:pt x="101" y="111"/>
                    </a:lnTo>
                    <a:lnTo>
                      <a:pt x="63" y="140"/>
                    </a:lnTo>
                    <a:lnTo>
                      <a:pt x="29" y="169"/>
                    </a:lnTo>
                    <a:lnTo>
                      <a:pt x="0" y="201"/>
                    </a:lnTo>
                    <a:lnTo>
                      <a:pt x="2" y="196"/>
                    </a:lnTo>
                    <a:lnTo>
                      <a:pt x="7" y="183"/>
                    </a:lnTo>
                    <a:lnTo>
                      <a:pt x="16" y="162"/>
                    </a:lnTo>
                    <a:lnTo>
                      <a:pt x="34" y="135"/>
                    </a:lnTo>
                    <a:lnTo>
                      <a:pt x="59" y="104"/>
                    </a:lnTo>
                    <a:lnTo>
                      <a:pt x="97" y="70"/>
                    </a:lnTo>
                    <a:lnTo>
                      <a:pt x="146" y="36"/>
                    </a:lnTo>
                    <a:lnTo>
                      <a:pt x="209" y="0"/>
                    </a:lnTo>
                    <a:lnTo>
                      <a:pt x="232" y="30"/>
                    </a:lnTo>
                    <a:close/>
                  </a:path>
                </a:pathLst>
              </a:custGeom>
              <a:solidFill>
                <a:srgbClr val="6D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7" name="Freeform 54"/>
              <p:cNvSpPr>
                <a:spLocks/>
              </p:cNvSpPr>
              <p:nvPr/>
            </p:nvSpPr>
            <p:spPr bwMode="auto">
              <a:xfrm>
                <a:off x="786" y="975"/>
                <a:ext cx="1695" cy="1148"/>
              </a:xfrm>
              <a:custGeom>
                <a:avLst/>
                <a:gdLst>
                  <a:gd name="T0" fmla="*/ 1681 w 1695"/>
                  <a:gd name="T1" fmla="*/ 416 h 1148"/>
                  <a:gd name="T2" fmla="*/ 1645 w 1695"/>
                  <a:gd name="T3" fmla="*/ 306 h 1148"/>
                  <a:gd name="T4" fmla="*/ 1607 w 1695"/>
                  <a:gd name="T5" fmla="*/ 236 h 1148"/>
                  <a:gd name="T6" fmla="*/ 1582 w 1695"/>
                  <a:gd name="T7" fmla="*/ 207 h 1148"/>
                  <a:gd name="T8" fmla="*/ 1523 w 1695"/>
                  <a:gd name="T9" fmla="*/ 153 h 1148"/>
                  <a:gd name="T10" fmla="*/ 1404 w 1695"/>
                  <a:gd name="T11" fmla="*/ 81 h 1148"/>
                  <a:gd name="T12" fmla="*/ 1278 w 1695"/>
                  <a:gd name="T13" fmla="*/ 34 h 1148"/>
                  <a:gd name="T14" fmla="*/ 1157 w 1695"/>
                  <a:gd name="T15" fmla="*/ 9 h 1148"/>
                  <a:gd name="T16" fmla="*/ 1044 w 1695"/>
                  <a:gd name="T17" fmla="*/ 0 h 1148"/>
                  <a:gd name="T18" fmla="*/ 947 w 1695"/>
                  <a:gd name="T19" fmla="*/ 2 h 1148"/>
                  <a:gd name="T20" fmla="*/ 878 w 1695"/>
                  <a:gd name="T21" fmla="*/ 9 h 1148"/>
                  <a:gd name="T22" fmla="*/ 837 w 1695"/>
                  <a:gd name="T23" fmla="*/ 16 h 1148"/>
                  <a:gd name="T24" fmla="*/ 693 w 1695"/>
                  <a:gd name="T25" fmla="*/ 40 h 1148"/>
                  <a:gd name="T26" fmla="*/ 463 w 1695"/>
                  <a:gd name="T27" fmla="*/ 110 h 1148"/>
                  <a:gd name="T28" fmla="*/ 290 w 1695"/>
                  <a:gd name="T29" fmla="*/ 205 h 1148"/>
                  <a:gd name="T30" fmla="*/ 166 w 1695"/>
                  <a:gd name="T31" fmla="*/ 310 h 1148"/>
                  <a:gd name="T32" fmla="*/ 83 w 1695"/>
                  <a:gd name="T33" fmla="*/ 414 h 1148"/>
                  <a:gd name="T34" fmla="*/ 34 w 1695"/>
                  <a:gd name="T35" fmla="*/ 511 h 1148"/>
                  <a:gd name="T36" fmla="*/ 9 w 1695"/>
                  <a:gd name="T37" fmla="*/ 585 h 1148"/>
                  <a:gd name="T38" fmla="*/ 0 w 1695"/>
                  <a:gd name="T39" fmla="*/ 626 h 1148"/>
                  <a:gd name="T40" fmla="*/ 7 w 1695"/>
                  <a:gd name="T41" fmla="*/ 758 h 1148"/>
                  <a:gd name="T42" fmla="*/ 72 w 1695"/>
                  <a:gd name="T43" fmla="*/ 954 h 1148"/>
                  <a:gd name="T44" fmla="*/ 166 w 1695"/>
                  <a:gd name="T45" fmla="*/ 1080 h 1148"/>
                  <a:gd name="T46" fmla="*/ 236 w 1695"/>
                  <a:gd name="T47" fmla="*/ 1141 h 1148"/>
                  <a:gd name="T48" fmla="*/ 207 w 1695"/>
                  <a:gd name="T49" fmla="*/ 1096 h 1148"/>
                  <a:gd name="T50" fmla="*/ 187 w 1695"/>
                  <a:gd name="T51" fmla="*/ 1006 h 1148"/>
                  <a:gd name="T52" fmla="*/ 218 w 1695"/>
                  <a:gd name="T53" fmla="*/ 938 h 1148"/>
                  <a:gd name="T54" fmla="*/ 254 w 1695"/>
                  <a:gd name="T55" fmla="*/ 900 h 1148"/>
                  <a:gd name="T56" fmla="*/ 297 w 1695"/>
                  <a:gd name="T57" fmla="*/ 882 h 1148"/>
                  <a:gd name="T58" fmla="*/ 367 w 1695"/>
                  <a:gd name="T59" fmla="*/ 880 h 1148"/>
                  <a:gd name="T60" fmla="*/ 423 w 1695"/>
                  <a:gd name="T61" fmla="*/ 893 h 1148"/>
                  <a:gd name="T62" fmla="*/ 454 w 1695"/>
                  <a:gd name="T63" fmla="*/ 907 h 1148"/>
                  <a:gd name="T64" fmla="*/ 463 w 1695"/>
                  <a:gd name="T65" fmla="*/ 907 h 1148"/>
                  <a:gd name="T66" fmla="*/ 500 w 1695"/>
                  <a:gd name="T67" fmla="*/ 875 h 1148"/>
                  <a:gd name="T68" fmla="*/ 551 w 1695"/>
                  <a:gd name="T69" fmla="*/ 810 h 1148"/>
                  <a:gd name="T70" fmla="*/ 605 w 1695"/>
                  <a:gd name="T71" fmla="*/ 700 h 1148"/>
                  <a:gd name="T72" fmla="*/ 639 w 1695"/>
                  <a:gd name="T73" fmla="*/ 585 h 1148"/>
                  <a:gd name="T74" fmla="*/ 668 w 1695"/>
                  <a:gd name="T75" fmla="*/ 509 h 1148"/>
                  <a:gd name="T76" fmla="*/ 707 w 1695"/>
                  <a:gd name="T77" fmla="*/ 437 h 1148"/>
                  <a:gd name="T78" fmla="*/ 758 w 1695"/>
                  <a:gd name="T79" fmla="*/ 376 h 1148"/>
                  <a:gd name="T80" fmla="*/ 821 w 1695"/>
                  <a:gd name="T81" fmla="*/ 328 h 1148"/>
                  <a:gd name="T82" fmla="*/ 898 w 1695"/>
                  <a:gd name="T83" fmla="*/ 299 h 1148"/>
                  <a:gd name="T84" fmla="*/ 990 w 1695"/>
                  <a:gd name="T85" fmla="*/ 290 h 1148"/>
                  <a:gd name="T86" fmla="*/ 1096 w 1695"/>
                  <a:gd name="T87" fmla="*/ 306 h 1148"/>
                  <a:gd name="T88" fmla="*/ 1157 w 1695"/>
                  <a:gd name="T89" fmla="*/ 322 h 1148"/>
                  <a:gd name="T90" fmla="*/ 1166 w 1695"/>
                  <a:gd name="T91" fmla="*/ 301 h 1148"/>
                  <a:gd name="T92" fmla="*/ 1188 w 1695"/>
                  <a:gd name="T93" fmla="*/ 272 h 1148"/>
                  <a:gd name="T94" fmla="*/ 1224 w 1695"/>
                  <a:gd name="T95" fmla="*/ 245 h 1148"/>
                  <a:gd name="T96" fmla="*/ 1276 w 1695"/>
                  <a:gd name="T97" fmla="*/ 225 h 1148"/>
                  <a:gd name="T98" fmla="*/ 1341 w 1695"/>
                  <a:gd name="T99" fmla="*/ 225 h 1148"/>
                  <a:gd name="T100" fmla="*/ 1424 w 1695"/>
                  <a:gd name="T101" fmla="*/ 252 h 1148"/>
                  <a:gd name="T102" fmla="*/ 1526 w 1695"/>
                  <a:gd name="T103" fmla="*/ 319 h 1148"/>
                  <a:gd name="T104" fmla="*/ 1695 w 1695"/>
                  <a:gd name="T105" fmla="*/ 491 h 1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695" h="1148">
                    <a:moveTo>
                      <a:pt x="1695" y="491"/>
                    </a:moveTo>
                    <a:lnTo>
                      <a:pt x="1681" y="416"/>
                    </a:lnTo>
                    <a:lnTo>
                      <a:pt x="1663" y="355"/>
                    </a:lnTo>
                    <a:lnTo>
                      <a:pt x="1645" y="306"/>
                    </a:lnTo>
                    <a:lnTo>
                      <a:pt x="1625" y="265"/>
                    </a:lnTo>
                    <a:lnTo>
                      <a:pt x="1607" y="236"/>
                    </a:lnTo>
                    <a:lnTo>
                      <a:pt x="1591" y="218"/>
                    </a:lnTo>
                    <a:lnTo>
                      <a:pt x="1582" y="207"/>
                    </a:lnTo>
                    <a:lnTo>
                      <a:pt x="1577" y="202"/>
                    </a:lnTo>
                    <a:lnTo>
                      <a:pt x="1523" y="153"/>
                    </a:lnTo>
                    <a:lnTo>
                      <a:pt x="1465" y="112"/>
                    </a:lnTo>
                    <a:lnTo>
                      <a:pt x="1404" y="81"/>
                    </a:lnTo>
                    <a:lnTo>
                      <a:pt x="1341" y="54"/>
                    </a:lnTo>
                    <a:lnTo>
                      <a:pt x="1278" y="34"/>
                    </a:lnTo>
                    <a:lnTo>
                      <a:pt x="1217" y="18"/>
                    </a:lnTo>
                    <a:lnTo>
                      <a:pt x="1157" y="9"/>
                    </a:lnTo>
                    <a:lnTo>
                      <a:pt x="1098" y="2"/>
                    </a:lnTo>
                    <a:lnTo>
                      <a:pt x="1044" y="0"/>
                    </a:lnTo>
                    <a:lnTo>
                      <a:pt x="995" y="0"/>
                    </a:lnTo>
                    <a:lnTo>
                      <a:pt x="947" y="2"/>
                    </a:lnTo>
                    <a:lnTo>
                      <a:pt x="909" y="4"/>
                    </a:lnTo>
                    <a:lnTo>
                      <a:pt x="878" y="9"/>
                    </a:lnTo>
                    <a:lnTo>
                      <a:pt x="853" y="11"/>
                    </a:lnTo>
                    <a:lnTo>
                      <a:pt x="837" y="16"/>
                    </a:lnTo>
                    <a:lnTo>
                      <a:pt x="833" y="16"/>
                    </a:lnTo>
                    <a:lnTo>
                      <a:pt x="693" y="40"/>
                    </a:lnTo>
                    <a:lnTo>
                      <a:pt x="569" y="72"/>
                    </a:lnTo>
                    <a:lnTo>
                      <a:pt x="463" y="110"/>
                    </a:lnTo>
                    <a:lnTo>
                      <a:pt x="369" y="155"/>
                    </a:lnTo>
                    <a:lnTo>
                      <a:pt x="290" y="205"/>
                    </a:lnTo>
                    <a:lnTo>
                      <a:pt x="223" y="256"/>
                    </a:lnTo>
                    <a:lnTo>
                      <a:pt x="166" y="310"/>
                    </a:lnTo>
                    <a:lnTo>
                      <a:pt x="119" y="362"/>
                    </a:lnTo>
                    <a:lnTo>
                      <a:pt x="83" y="414"/>
                    </a:lnTo>
                    <a:lnTo>
                      <a:pt x="56" y="464"/>
                    </a:lnTo>
                    <a:lnTo>
                      <a:pt x="34" y="511"/>
                    </a:lnTo>
                    <a:lnTo>
                      <a:pt x="18" y="551"/>
                    </a:lnTo>
                    <a:lnTo>
                      <a:pt x="9" y="585"/>
                    </a:lnTo>
                    <a:lnTo>
                      <a:pt x="4" y="610"/>
                    </a:lnTo>
                    <a:lnTo>
                      <a:pt x="0" y="626"/>
                    </a:lnTo>
                    <a:lnTo>
                      <a:pt x="0" y="632"/>
                    </a:lnTo>
                    <a:lnTo>
                      <a:pt x="7" y="758"/>
                    </a:lnTo>
                    <a:lnTo>
                      <a:pt x="34" y="864"/>
                    </a:lnTo>
                    <a:lnTo>
                      <a:pt x="72" y="954"/>
                    </a:lnTo>
                    <a:lnTo>
                      <a:pt x="119" y="1024"/>
                    </a:lnTo>
                    <a:lnTo>
                      <a:pt x="166" y="1080"/>
                    </a:lnTo>
                    <a:lnTo>
                      <a:pt x="207" y="1118"/>
                    </a:lnTo>
                    <a:lnTo>
                      <a:pt x="236" y="1141"/>
                    </a:lnTo>
                    <a:lnTo>
                      <a:pt x="247" y="1148"/>
                    </a:lnTo>
                    <a:lnTo>
                      <a:pt x="207" y="1096"/>
                    </a:lnTo>
                    <a:lnTo>
                      <a:pt x="189" y="1049"/>
                    </a:lnTo>
                    <a:lnTo>
                      <a:pt x="187" y="1006"/>
                    </a:lnTo>
                    <a:lnTo>
                      <a:pt x="200" y="970"/>
                    </a:lnTo>
                    <a:lnTo>
                      <a:pt x="218" y="938"/>
                    </a:lnTo>
                    <a:lnTo>
                      <a:pt x="238" y="916"/>
                    </a:lnTo>
                    <a:lnTo>
                      <a:pt x="254" y="900"/>
                    </a:lnTo>
                    <a:lnTo>
                      <a:pt x="261" y="896"/>
                    </a:lnTo>
                    <a:lnTo>
                      <a:pt x="297" y="882"/>
                    </a:lnTo>
                    <a:lnTo>
                      <a:pt x="333" y="878"/>
                    </a:lnTo>
                    <a:lnTo>
                      <a:pt x="367" y="880"/>
                    </a:lnTo>
                    <a:lnTo>
                      <a:pt x="398" y="884"/>
                    </a:lnTo>
                    <a:lnTo>
                      <a:pt x="423" y="893"/>
                    </a:lnTo>
                    <a:lnTo>
                      <a:pt x="441" y="900"/>
                    </a:lnTo>
                    <a:lnTo>
                      <a:pt x="454" y="907"/>
                    </a:lnTo>
                    <a:lnTo>
                      <a:pt x="459" y="909"/>
                    </a:lnTo>
                    <a:lnTo>
                      <a:pt x="463" y="907"/>
                    </a:lnTo>
                    <a:lnTo>
                      <a:pt x="477" y="896"/>
                    </a:lnTo>
                    <a:lnTo>
                      <a:pt x="500" y="875"/>
                    </a:lnTo>
                    <a:lnTo>
                      <a:pt x="524" y="848"/>
                    </a:lnTo>
                    <a:lnTo>
                      <a:pt x="551" y="810"/>
                    </a:lnTo>
                    <a:lnTo>
                      <a:pt x="581" y="761"/>
                    </a:lnTo>
                    <a:lnTo>
                      <a:pt x="605" y="700"/>
                    </a:lnTo>
                    <a:lnTo>
                      <a:pt x="628" y="626"/>
                    </a:lnTo>
                    <a:lnTo>
                      <a:pt x="639" y="585"/>
                    </a:lnTo>
                    <a:lnTo>
                      <a:pt x="653" y="547"/>
                    </a:lnTo>
                    <a:lnTo>
                      <a:pt x="668" y="509"/>
                    </a:lnTo>
                    <a:lnTo>
                      <a:pt x="686" y="473"/>
                    </a:lnTo>
                    <a:lnTo>
                      <a:pt x="707" y="437"/>
                    </a:lnTo>
                    <a:lnTo>
                      <a:pt x="731" y="405"/>
                    </a:lnTo>
                    <a:lnTo>
                      <a:pt x="758" y="376"/>
                    </a:lnTo>
                    <a:lnTo>
                      <a:pt x="788" y="351"/>
                    </a:lnTo>
                    <a:lnTo>
                      <a:pt x="821" y="328"/>
                    </a:lnTo>
                    <a:lnTo>
                      <a:pt x="857" y="310"/>
                    </a:lnTo>
                    <a:lnTo>
                      <a:pt x="898" y="299"/>
                    </a:lnTo>
                    <a:lnTo>
                      <a:pt x="943" y="292"/>
                    </a:lnTo>
                    <a:lnTo>
                      <a:pt x="990" y="290"/>
                    </a:lnTo>
                    <a:lnTo>
                      <a:pt x="1040" y="295"/>
                    </a:lnTo>
                    <a:lnTo>
                      <a:pt x="1096" y="306"/>
                    </a:lnTo>
                    <a:lnTo>
                      <a:pt x="1154" y="324"/>
                    </a:lnTo>
                    <a:lnTo>
                      <a:pt x="1157" y="322"/>
                    </a:lnTo>
                    <a:lnTo>
                      <a:pt x="1159" y="313"/>
                    </a:lnTo>
                    <a:lnTo>
                      <a:pt x="1166" y="301"/>
                    </a:lnTo>
                    <a:lnTo>
                      <a:pt x="1177" y="288"/>
                    </a:lnTo>
                    <a:lnTo>
                      <a:pt x="1188" y="272"/>
                    </a:lnTo>
                    <a:lnTo>
                      <a:pt x="1204" y="259"/>
                    </a:lnTo>
                    <a:lnTo>
                      <a:pt x="1224" y="245"/>
                    </a:lnTo>
                    <a:lnTo>
                      <a:pt x="1249" y="232"/>
                    </a:lnTo>
                    <a:lnTo>
                      <a:pt x="1276" y="225"/>
                    </a:lnTo>
                    <a:lnTo>
                      <a:pt x="1305" y="220"/>
                    </a:lnTo>
                    <a:lnTo>
                      <a:pt x="1341" y="225"/>
                    </a:lnTo>
                    <a:lnTo>
                      <a:pt x="1379" y="234"/>
                    </a:lnTo>
                    <a:lnTo>
                      <a:pt x="1424" y="252"/>
                    </a:lnTo>
                    <a:lnTo>
                      <a:pt x="1472" y="279"/>
                    </a:lnTo>
                    <a:lnTo>
                      <a:pt x="1526" y="319"/>
                    </a:lnTo>
                    <a:lnTo>
                      <a:pt x="1584" y="369"/>
                    </a:lnTo>
                    <a:lnTo>
                      <a:pt x="1695" y="491"/>
                    </a:lnTo>
                    <a:close/>
                  </a:path>
                </a:pathLst>
              </a:custGeom>
              <a:solidFill>
                <a:srgbClr val="C982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8" name="Freeform 55"/>
              <p:cNvSpPr>
                <a:spLocks/>
              </p:cNvSpPr>
              <p:nvPr/>
            </p:nvSpPr>
            <p:spPr bwMode="auto">
              <a:xfrm>
                <a:off x="896" y="1103"/>
                <a:ext cx="783" cy="437"/>
              </a:xfrm>
              <a:custGeom>
                <a:avLst/>
                <a:gdLst>
                  <a:gd name="T0" fmla="*/ 774 w 783"/>
                  <a:gd name="T1" fmla="*/ 146 h 437"/>
                  <a:gd name="T2" fmla="*/ 718 w 783"/>
                  <a:gd name="T3" fmla="*/ 171 h 437"/>
                  <a:gd name="T4" fmla="*/ 635 w 783"/>
                  <a:gd name="T5" fmla="*/ 227 h 437"/>
                  <a:gd name="T6" fmla="*/ 556 w 783"/>
                  <a:gd name="T7" fmla="*/ 324 h 437"/>
                  <a:gd name="T8" fmla="*/ 518 w 783"/>
                  <a:gd name="T9" fmla="*/ 396 h 437"/>
                  <a:gd name="T10" fmla="*/ 473 w 783"/>
                  <a:gd name="T11" fmla="*/ 396 h 437"/>
                  <a:gd name="T12" fmla="*/ 459 w 783"/>
                  <a:gd name="T13" fmla="*/ 331 h 437"/>
                  <a:gd name="T14" fmla="*/ 430 w 783"/>
                  <a:gd name="T15" fmla="*/ 302 h 437"/>
                  <a:gd name="T16" fmla="*/ 378 w 783"/>
                  <a:gd name="T17" fmla="*/ 302 h 437"/>
                  <a:gd name="T18" fmla="*/ 317 w 783"/>
                  <a:gd name="T19" fmla="*/ 333 h 437"/>
                  <a:gd name="T20" fmla="*/ 254 w 783"/>
                  <a:gd name="T21" fmla="*/ 390 h 437"/>
                  <a:gd name="T22" fmla="*/ 198 w 783"/>
                  <a:gd name="T23" fmla="*/ 428 h 437"/>
                  <a:gd name="T24" fmla="*/ 155 w 783"/>
                  <a:gd name="T25" fmla="*/ 437 h 437"/>
                  <a:gd name="T26" fmla="*/ 140 w 783"/>
                  <a:gd name="T27" fmla="*/ 405 h 437"/>
                  <a:gd name="T28" fmla="*/ 151 w 783"/>
                  <a:gd name="T29" fmla="*/ 340 h 437"/>
                  <a:gd name="T30" fmla="*/ 151 w 783"/>
                  <a:gd name="T31" fmla="*/ 297 h 437"/>
                  <a:gd name="T32" fmla="*/ 137 w 783"/>
                  <a:gd name="T33" fmla="*/ 284 h 437"/>
                  <a:gd name="T34" fmla="*/ 108 w 783"/>
                  <a:gd name="T35" fmla="*/ 297 h 437"/>
                  <a:gd name="T36" fmla="*/ 70 w 783"/>
                  <a:gd name="T37" fmla="*/ 329 h 437"/>
                  <a:gd name="T38" fmla="*/ 29 w 783"/>
                  <a:gd name="T39" fmla="*/ 354 h 437"/>
                  <a:gd name="T40" fmla="*/ 5 w 783"/>
                  <a:gd name="T41" fmla="*/ 356 h 437"/>
                  <a:gd name="T42" fmla="*/ 7 w 783"/>
                  <a:gd name="T43" fmla="*/ 322 h 437"/>
                  <a:gd name="T44" fmla="*/ 50 w 783"/>
                  <a:gd name="T45" fmla="*/ 250 h 437"/>
                  <a:gd name="T46" fmla="*/ 119 w 783"/>
                  <a:gd name="T47" fmla="*/ 169 h 437"/>
                  <a:gd name="T48" fmla="*/ 209 w 783"/>
                  <a:gd name="T49" fmla="*/ 90 h 437"/>
                  <a:gd name="T50" fmla="*/ 308 w 783"/>
                  <a:gd name="T51" fmla="*/ 25 h 437"/>
                  <a:gd name="T52" fmla="*/ 353 w 783"/>
                  <a:gd name="T53" fmla="*/ 14 h 437"/>
                  <a:gd name="T54" fmla="*/ 333 w 783"/>
                  <a:gd name="T55" fmla="*/ 72 h 437"/>
                  <a:gd name="T56" fmla="*/ 365 w 783"/>
                  <a:gd name="T57" fmla="*/ 83 h 437"/>
                  <a:gd name="T58" fmla="*/ 419 w 783"/>
                  <a:gd name="T59" fmla="*/ 68 h 437"/>
                  <a:gd name="T60" fmla="*/ 473 w 783"/>
                  <a:gd name="T61" fmla="*/ 50 h 437"/>
                  <a:gd name="T62" fmla="*/ 507 w 783"/>
                  <a:gd name="T63" fmla="*/ 50 h 437"/>
                  <a:gd name="T64" fmla="*/ 493 w 783"/>
                  <a:gd name="T65" fmla="*/ 95 h 437"/>
                  <a:gd name="T66" fmla="*/ 513 w 783"/>
                  <a:gd name="T67" fmla="*/ 137 h 437"/>
                  <a:gd name="T68" fmla="*/ 563 w 783"/>
                  <a:gd name="T69" fmla="*/ 122 h 437"/>
                  <a:gd name="T70" fmla="*/ 617 w 783"/>
                  <a:gd name="T71" fmla="*/ 106 h 437"/>
                  <a:gd name="T72" fmla="*/ 666 w 783"/>
                  <a:gd name="T73" fmla="*/ 99 h 437"/>
                  <a:gd name="T74" fmla="*/ 693 w 783"/>
                  <a:gd name="T75" fmla="*/ 106 h 437"/>
                  <a:gd name="T76" fmla="*/ 689 w 783"/>
                  <a:gd name="T77" fmla="*/ 128 h 437"/>
                  <a:gd name="T78" fmla="*/ 714 w 783"/>
                  <a:gd name="T79" fmla="*/ 137 h 437"/>
                  <a:gd name="T80" fmla="*/ 754 w 783"/>
                  <a:gd name="T81" fmla="*/ 140 h 437"/>
                  <a:gd name="T82" fmla="*/ 783 w 783"/>
                  <a:gd name="T83" fmla="*/ 142 h 4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783" h="437">
                    <a:moveTo>
                      <a:pt x="783" y="144"/>
                    </a:moveTo>
                    <a:lnTo>
                      <a:pt x="774" y="146"/>
                    </a:lnTo>
                    <a:lnTo>
                      <a:pt x="752" y="155"/>
                    </a:lnTo>
                    <a:lnTo>
                      <a:pt x="718" y="171"/>
                    </a:lnTo>
                    <a:lnTo>
                      <a:pt x="680" y="194"/>
                    </a:lnTo>
                    <a:lnTo>
                      <a:pt x="635" y="227"/>
                    </a:lnTo>
                    <a:lnTo>
                      <a:pt x="594" y="270"/>
                    </a:lnTo>
                    <a:lnTo>
                      <a:pt x="556" y="324"/>
                    </a:lnTo>
                    <a:lnTo>
                      <a:pt x="527" y="390"/>
                    </a:lnTo>
                    <a:lnTo>
                      <a:pt x="518" y="396"/>
                    </a:lnTo>
                    <a:lnTo>
                      <a:pt x="495" y="403"/>
                    </a:lnTo>
                    <a:lnTo>
                      <a:pt x="473" y="396"/>
                    </a:lnTo>
                    <a:lnTo>
                      <a:pt x="464" y="358"/>
                    </a:lnTo>
                    <a:lnTo>
                      <a:pt x="459" y="331"/>
                    </a:lnTo>
                    <a:lnTo>
                      <a:pt x="448" y="313"/>
                    </a:lnTo>
                    <a:lnTo>
                      <a:pt x="430" y="302"/>
                    </a:lnTo>
                    <a:lnTo>
                      <a:pt x="405" y="297"/>
                    </a:lnTo>
                    <a:lnTo>
                      <a:pt x="378" y="302"/>
                    </a:lnTo>
                    <a:lnTo>
                      <a:pt x="349" y="313"/>
                    </a:lnTo>
                    <a:lnTo>
                      <a:pt x="317" y="333"/>
                    </a:lnTo>
                    <a:lnTo>
                      <a:pt x="286" y="360"/>
                    </a:lnTo>
                    <a:lnTo>
                      <a:pt x="254" y="390"/>
                    </a:lnTo>
                    <a:lnTo>
                      <a:pt x="225" y="412"/>
                    </a:lnTo>
                    <a:lnTo>
                      <a:pt x="198" y="428"/>
                    </a:lnTo>
                    <a:lnTo>
                      <a:pt x="176" y="437"/>
                    </a:lnTo>
                    <a:lnTo>
                      <a:pt x="155" y="437"/>
                    </a:lnTo>
                    <a:lnTo>
                      <a:pt x="144" y="428"/>
                    </a:lnTo>
                    <a:lnTo>
                      <a:pt x="140" y="405"/>
                    </a:lnTo>
                    <a:lnTo>
                      <a:pt x="144" y="374"/>
                    </a:lnTo>
                    <a:lnTo>
                      <a:pt x="151" y="340"/>
                    </a:lnTo>
                    <a:lnTo>
                      <a:pt x="153" y="313"/>
                    </a:lnTo>
                    <a:lnTo>
                      <a:pt x="151" y="297"/>
                    </a:lnTo>
                    <a:lnTo>
                      <a:pt x="146" y="286"/>
                    </a:lnTo>
                    <a:lnTo>
                      <a:pt x="137" y="284"/>
                    </a:lnTo>
                    <a:lnTo>
                      <a:pt x="124" y="288"/>
                    </a:lnTo>
                    <a:lnTo>
                      <a:pt x="108" y="297"/>
                    </a:lnTo>
                    <a:lnTo>
                      <a:pt x="90" y="313"/>
                    </a:lnTo>
                    <a:lnTo>
                      <a:pt x="70" y="329"/>
                    </a:lnTo>
                    <a:lnTo>
                      <a:pt x="50" y="345"/>
                    </a:lnTo>
                    <a:lnTo>
                      <a:pt x="29" y="354"/>
                    </a:lnTo>
                    <a:lnTo>
                      <a:pt x="14" y="358"/>
                    </a:lnTo>
                    <a:lnTo>
                      <a:pt x="5" y="356"/>
                    </a:lnTo>
                    <a:lnTo>
                      <a:pt x="0" y="345"/>
                    </a:lnTo>
                    <a:lnTo>
                      <a:pt x="7" y="322"/>
                    </a:lnTo>
                    <a:lnTo>
                      <a:pt x="23" y="291"/>
                    </a:lnTo>
                    <a:lnTo>
                      <a:pt x="50" y="250"/>
                    </a:lnTo>
                    <a:lnTo>
                      <a:pt x="81" y="209"/>
                    </a:lnTo>
                    <a:lnTo>
                      <a:pt x="119" y="169"/>
                    </a:lnTo>
                    <a:lnTo>
                      <a:pt x="162" y="128"/>
                    </a:lnTo>
                    <a:lnTo>
                      <a:pt x="209" y="90"/>
                    </a:lnTo>
                    <a:lnTo>
                      <a:pt x="259" y="54"/>
                    </a:lnTo>
                    <a:lnTo>
                      <a:pt x="308" y="25"/>
                    </a:lnTo>
                    <a:lnTo>
                      <a:pt x="360" y="0"/>
                    </a:lnTo>
                    <a:lnTo>
                      <a:pt x="353" y="14"/>
                    </a:lnTo>
                    <a:lnTo>
                      <a:pt x="340" y="43"/>
                    </a:lnTo>
                    <a:lnTo>
                      <a:pt x="333" y="72"/>
                    </a:lnTo>
                    <a:lnTo>
                      <a:pt x="347" y="86"/>
                    </a:lnTo>
                    <a:lnTo>
                      <a:pt x="365" y="83"/>
                    </a:lnTo>
                    <a:lnTo>
                      <a:pt x="390" y="77"/>
                    </a:lnTo>
                    <a:lnTo>
                      <a:pt x="419" y="68"/>
                    </a:lnTo>
                    <a:lnTo>
                      <a:pt x="448" y="56"/>
                    </a:lnTo>
                    <a:lnTo>
                      <a:pt x="473" y="50"/>
                    </a:lnTo>
                    <a:lnTo>
                      <a:pt x="495" y="45"/>
                    </a:lnTo>
                    <a:lnTo>
                      <a:pt x="507" y="50"/>
                    </a:lnTo>
                    <a:lnTo>
                      <a:pt x="504" y="61"/>
                    </a:lnTo>
                    <a:lnTo>
                      <a:pt x="493" y="95"/>
                    </a:lnTo>
                    <a:lnTo>
                      <a:pt x="498" y="122"/>
                    </a:lnTo>
                    <a:lnTo>
                      <a:pt x="513" y="137"/>
                    </a:lnTo>
                    <a:lnTo>
                      <a:pt x="543" y="131"/>
                    </a:lnTo>
                    <a:lnTo>
                      <a:pt x="563" y="122"/>
                    </a:lnTo>
                    <a:lnTo>
                      <a:pt x="590" y="113"/>
                    </a:lnTo>
                    <a:lnTo>
                      <a:pt x="617" y="106"/>
                    </a:lnTo>
                    <a:lnTo>
                      <a:pt x="644" y="101"/>
                    </a:lnTo>
                    <a:lnTo>
                      <a:pt x="666" y="99"/>
                    </a:lnTo>
                    <a:lnTo>
                      <a:pt x="684" y="101"/>
                    </a:lnTo>
                    <a:lnTo>
                      <a:pt x="693" y="106"/>
                    </a:lnTo>
                    <a:lnTo>
                      <a:pt x="691" y="117"/>
                    </a:lnTo>
                    <a:lnTo>
                      <a:pt x="689" y="128"/>
                    </a:lnTo>
                    <a:lnTo>
                      <a:pt x="698" y="133"/>
                    </a:lnTo>
                    <a:lnTo>
                      <a:pt x="714" y="137"/>
                    </a:lnTo>
                    <a:lnTo>
                      <a:pt x="734" y="140"/>
                    </a:lnTo>
                    <a:lnTo>
                      <a:pt x="754" y="140"/>
                    </a:lnTo>
                    <a:lnTo>
                      <a:pt x="772" y="140"/>
                    </a:lnTo>
                    <a:lnTo>
                      <a:pt x="783" y="142"/>
                    </a:lnTo>
                    <a:lnTo>
                      <a:pt x="783" y="144"/>
                    </a:lnTo>
                    <a:close/>
                  </a:path>
                </a:pathLst>
              </a:custGeom>
              <a:solidFill>
                <a:srgbClr val="FFF2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9" name="Freeform 56"/>
              <p:cNvSpPr>
                <a:spLocks/>
              </p:cNvSpPr>
              <p:nvPr/>
            </p:nvSpPr>
            <p:spPr bwMode="auto">
              <a:xfrm>
                <a:off x="1792" y="1002"/>
                <a:ext cx="502" cy="234"/>
              </a:xfrm>
              <a:custGeom>
                <a:avLst/>
                <a:gdLst>
                  <a:gd name="T0" fmla="*/ 205 w 502"/>
                  <a:gd name="T1" fmla="*/ 202 h 234"/>
                  <a:gd name="T2" fmla="*/ 247 w 502"/>
                  <a:gd name="T3" fmla="*/ 189 h 234"/>
                  <a:gd name="T4" fmla="*/ 322 w 502"/>
                  <a:gd name="T5" fmla="*/ 184 h 234"/>
                  <a:gd name="T6" fmla="*/ 418 w 502"/>
                  <a:gd name="T7" fmla="*/ 207 h 234"/>
                  <a:gd name="T8" fmla="*/ 472 w 502"/>
                  <a:gd name="T9" fmla="*/ 234 h 234"/>
                  <a:gd name="T10" fmla="*/ 488 w 502"/>
                  <a:gd name="T11" fmla="*/ 234 h 234"/>
                  <a:gd name="T12" fmla="*/ 502 w 502"/>
                  <a:gd name="T13" fmla="*/ 229 h 234"/>
                  <a:gd name="T14" fmla="*/ 493 w 502"/>
                  <a:gd name="T15" fmla="*/ 214 h 234"/>
                  <a:gd name="T16" fmla="*/ 445 w 502"/>
                  <a:gd name="T17" fmla="*/ 178 h 234"/>
                  <a:gd name="T18" fmla="*/ 394 w 502"/>
                  <a:gd name="T19" fmla="*/ 137 h 234"/>
                  <a:gd name="T20" fmla="*/ 360 w 502"/>
                  <a:gd name="T21" fmla="*/ 101 h 234"/>
                  <a:gd name="T22" fmla="*/ 355 w 502"/>
                  <a:gd name="T23" fmla="*/ 83 h 234"/>
                  <a:gd name="T24" fmla="*/ 385 w 502"/>
                  <a:gd name="T25" fmla="*/ 92 h 234"/>
                  <a:gd name="T26" fmla="*/ 400 w 502"/>
                  <a:gd name="T27" fmla="*/ 88 h 234"/>
                  <a:gd name="T28" fmla="*/ 389 w 502"/>
                  <a:gd name="T29" fmla="*/ 67 h 234"/>
                  <a:gd name="T30" fmla="*/ 344 w 502"/>
                  <a:gd name="T31" fmla="*/ 43 h 234"/>
                  <a:gd name="T32" fmla="*/ 286 w 502"/>
                  <a:gd name="T33" fmla="*/ 27 h 234"/>
                  <a:gd name="T34" fmla="*/ 232 w 502"/>
                  <a:gd name="T35" fmla="*/ 18 h 234"/>
                  <a:gd name="T36" fmla="*/ 171 w 502"/>
                  <a:gd name="T37" fmla="*/ 9 h 234"/>
                  <a:gd name="T38" fmla="*/ 112 w 502"/>
                  <a:gd name="T39" fmla="*/ 2 h 234"/>
                  <a:gd name="T40" fmla="*/ 61 w 502"/>
                  <a:gd name="T41" fmla="*/ 0 h 234"/>
                  <a:gd name="T42" fmla="*/ 22 w 502"/>
                  <a:gd name="T43" fmla="*/ 0 h 234"/>
                  <a:gd name="T44" fmla="*/ 2 w 502"/>
                  <a:gd name="T45" fmla="*/ 4 h 234"/>
                  <a:gd name="T46" fmla="*/ 7 w 502"/>
                  <a:gd name="T47" fmla="*/ 13 h 234"/>
                  <a:gd name="T48" fmla="*/ 54 w 502"/>
                  <a:gd name="T49" fmla="*/ 34 h 234"/>
                  <a:gd name="T50" fmla="*/ 110 w 502"/>
                  <a:gd name="T51" fmla="*/ 52 h 234"/>
                  <a:gd name="T52" fmla="*/ 144 w 502"/>
                  <a:gd name="T53" fmla="*/ 63 h 234"/>
                  <a:gd name="T54" fmla="*/ 144 w 502"/>
                  <a:gd name="T55" fmla="*/ 72 h 234"/>
                  <a:gd name="T56" fmla="*/ 106 w 502"/>
                  <a:gd name="T57" fmla="*/ 94 h 234"/>
                  <a:gd name="T58" fmla="*/ 117 w 502"/>
                  <a:gd name="T59" fmla="*/ 124 h 234"/>
                  <a:gd name="T60" fmla="*/ 162 w 502"/>
                  <a:gd name="T61" fmla="*/ 133 h 234"/>
                  <a:gd name="T62" fmla="*/ 189 w 502"/>
                  <a:gd name="T63" fmla="*/ 146 h 234"/>
                  <a:gd name="T64" fmla="*/ 205 w 502"/>
                  <a:gd name="T65" fmla="*/ 164 h 234"/>
                  <a:gd name="T66" fmla="*/ 205 w 502"/>
                  <a:gd name="T67" fmla="*/ 189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502" h="234">
                    <a:moveTo>
                      <a:pt x="198" y="205"/>
                    </a:moveTo>
                    <a:lnTo>
                      <a:pt x="205" y="202"/>
                    </a:lnTo>
                    <a:lnTo>
                      <a:pt x="220" y="196"/>
                    </a:lnTo>
                    <a:lnTo>
                      <a:pt x="247" y="189"/>
                    </a:lnTo>
                    <a:lnTo>
                      <a:pt x="281" y="184"/>
                    </a:lnTo>
                    <a:lnTo>
                      <a:pt x="322" y="184"/>
                    </a:lnTo>
                    <a:lnTo>
                      <a:pt x="369" y="191"/>
                    </a:lnTo>
                    <a:lnTo>
                      <a:pt x="418" y="207"/>
                    </a:lnTo>
                    <a:lnTo>
                      <a:pt x="470" y="234"/>
                    </a:lnTo>
                    <a:lnTo>
                      <a:pt x="472" y="234"/>
                    </a:lnTo>
                    <a:lnTo>
                      <a:pt x="481" y="234"/>
                    </a:lnTo>
                    <a:lnTo>
                      <a:pt x="488" y="234"/>
                    </a:lnTo>
                    <a:lnTo>
                      <a:pt x="497" y="234"/>
                    </a:lnTo>
                    <a:lnTo>
                      <a:pt x="502" y="229"/>
                    </a:lnTo>
                    <a:lnTo>
                      <a:pt x="502" y="223"/>
                    </a:lnTo>
                    <a:lnTo>
                      <a:pt x="493" y="214"/>
                    </a:lnTo>
                    <a:lnTo>
                      <a:pt x="472" y="198"/>
                    </a:lnTo>
                    <a:lnTo>
                      <a:pt x="445" y="178"/>
                    </a:lnTo>
                    <a:lnTo>
                      <a:pt x="418" y="157"/>
                    </a:lnTo>
                    <a:lnTo>
                      <a:pt x="394" y="137"/>
                    </a:lnTo>
                    <a:lnTo>
                      <a:pt x="373" y="117"/>
                    </a:lnTo>
                    <a:lnTo>
                      <a:pt x="360" y="101"/>
                    </a:lnTo>
                    <a:lnTo>
                      <a:pt x="353" y="88"/>
                    </a:lnTo>
                    <a:lnTo>
                      <a:pt x="355" y="83"/>
                    </a:lnTo>
                    <a:lnTo>
                      <a:pt x="369" y="88"/>
                    </a:lnTo>
                    <a:lnTo>
                      <a:pt x="385" y="92"/>
                    </a:lnTo>
                    <a:lnTo>
                      <a:pt x="396" y="92"/>
                    </a:lnTo>
                    <a:lnTo>
                      <a:pt x="400" y="88"/>
                    </a:lnTo>
                    <a:lnTo>
                      <a:pt x="398" y="79"/>
                    </a:lnTo>
                    <a:lnTo>
                      <a:pt x="389" y="67"/>
                    </a:lnTo>
                    <a:lnTo>
                      <a:pt x="371" y="54"/>
                    </a:lnTo>
                    <a:lnTo>
                      <a:pt x="344" y="43"/>
                    </a:lnTo>
                    <a:lnTo>
                      <a:pt x="308" y="31"/>
                    </a:lnTo>
                    <a:lnTo>
                      <a:pt x="286" y="27"/>
                    </a:lnTo>
                    <a:lnTo>
                      <a:pt x="259" y="22"/>
                    </a:lnTo>
                    <a:lnTo>
                      <a:pt x="232" y="18"/>
                    </a:lnTo>
                    <a:lnTo>
                      <a:pt x="202" y="13"/>
                    </a:lnTo>
                    <a:lnTo>
                      <a:pt x="171" y="9"/>
                    </a:lnTo>
                    <a:lnTo>
                      <a:pt x="142" y="7"/>
                    </a:lnTo>
                    <a:lnTo>
                      <a:pt x="112" y="2"/>
                    </a:lnTo>
                    <a:lnTo>
                      <a:pt x="85" y="2"/>
                    </a:lnTo>
                    <a:lnTo>
                      <a:pt x="61" y="0"/>
                    </a:lnTo>
                    <a:lnTo>
                      <a:pt x="38" y="0"/>
                    </a:lnTo>
                    <a:lnTo>
                      <a:pt x="22" y="0"/>
                    </a:lnTo>
                    <a:lnTo>
                      <a:pt x="9" y="2"/>
                    </a:lnTo>
                    <a:lnTo>
                      <a:pt x="2" y="4"/>
                    </a:lnTo>
                    <a:lnTo>
                      <a:pt x="0" y="9"/>
                    </a:lnTo>
                    <a:lnTo>
                      <a:pt x="7" y="13"/>
                    </a:lnTo>
                    <a:lnTo>
                      <a:pt x="20" y="20"/>
                    </a:lnTo>
                    <a:lnTo>
                      <a:pt x="54" y="34"/>
                    </a:lnTo>
                    <a:lnTo>
                      <a:pt x="85" y="43"/>
                    </a:lnTo>
                    <a:lnTo>
                      <a:pt x="110" y="52"/>
                    </a:lnTo>
                    <a:lnTo>
                      <a:pt x="130" y="56"/>
                    </a:lnTo>
                    <a:lnTo>
                      <a:pt x="144" y="63"/>
                    </a:lnTo>
                    <a:lnTo>
                      <a:pt x="148" y="67"/>
                    </a:lnTo>
                    <a:lnTo>
                      <a:pt x="144" y="72"/>
                    </a:lnTo>
                    <a:lnTo>
                      <a:pt x="130" y="79"/>
                    </a:lnTo>
                    <a:lnTo>
                      <a:pt x="106" y="94"/>
                    </a:lnTo>
                    <a:lnTo>
                      <a:pt x="101" y="110"/>
                    </a:lnTo>
                    <a:lnTo>
                      <a:pt x="117" y="124"/>
                    </a:lnTo>
                    <a:lnTo>
                      <a:pt x="144" y="130"/>
                    </a:lnTo>
                    <a:lnTo>
                      <a:pt x="162" y="133"/>
                    </a:lnTo>
                    <a:lnTo>
                      <a:pt x="175" y="137"/>
                    </a:lnTo>
                    <a:lnTo>
                      <a:pt x="189" y="146"/>
                    </a:lnTo>
                    <a:lnTo>
                      <a:pt x="198" y="153"/>
                    </a:lnTo>
                    <a:lnTo>
                      <a:pt x="205" y="164"/>
                    </a:lnTo>
                    <a:lnTo>
                      <a:pt x="207" y="178"/>
                    </a:lnTo>
                    <a:lnTo>
                      <a:pt x="205" y="189"/>
                    </a:lnTo>
                    <a:lnTo>
                      <a:pt x="198" y="205"/>
                    </a:lnTo>
                    <a:close/>
                  </a:path>
                </a:pathLst>
              </a:custGeom>
              <a:solidFill>
                <a:srgbClr val="FFF2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0" name="Freeform 57"/>
              <p:cNvSpPr>
                <a:spLocks/>
              </p:cNvSpPr>
              <p:nvPr/>
            </p:nvSpPr>
            <p:spPr bwMode="auto">
              <a:xfrm>
                <a:off x="327" y="1238"/>
                <a:ext cx="466" cy="576"/>
              </a:xfrm>
              <a:custGeom>
                <a:avLst/>
                <a:gdLst>
                  <a:gd name="T0" fmla="*/ 160 w 466"/>
                  <a:gd name="T1" fmla="*/ 16 h 576"/>
                  <a:gd name="T2" fmla="*/ 121 w 466"/>
                  <a:gd name="T3" fmla="*/ 81 h 576"/>
                  <a:gd name="T4" fmla="*/ 67 w 466"/>
                  <a:gd name="T5" fmla="*/ 212 h 576"/>
                  <a:gd name="T6" fmla="*/ 18 w 466"/>
                  <a:gd name="T7" fmla="*/ 408 h 576"/>
                  <a:gd name="T8" fmla="*/ 4 w 466"/>
                  <a:gd name="T9" fmla="*/ 525 h 576"/>
                  <a:gd name="T10" fmla="*/ 27 w 466"/>
                  <a:gd name="T11" fmla="*/ 486 h 576"/>
                  <a:gd name="T12" fmla="*/ 63 w 466"/>
                  <a:gd name="T13" fmla="*/ 430 h 576"/>
                  <a:gd name="T14" fmla="*/ 94 w 466"/>
                  <a:gd name="T15" fmla="*/ 385 h 576"/>
                  <a:gd name="T16" fmla="*/ 119 w 466"/>
                  <a:gd name="T17" fmla="*/ 367 h 576"/>
                  <a:gd name="T18" fmla="*/ 137 w 466"/>
                  <a:gd name="T19" fmla="*/ 417 h 576"/>
                  <a:gd name="T20" fmla="*/ 142 w 466"/>
                  <a:gd name="T21" fmla="*/ 502 h 576"/>
                  <a:gd name="T22" fmla="*/ 160 w 466"/>
                  <a:gd name="T23" fmla="*/ 574 h 576"/>
                  <a:gd name="T24" fmla="*/ 189 w 466"/>
                  <a:gd name="T25" fmla="*/ 509 h 576"/>
                  <a:gd name="T26" fmla="*/ 209 w 466"/>
                  <a:gd name="T27" fmla="*/ 464 h 576"/>
                  <a:gd name="T28" fmla="*/ 229 w 466"/>
                  <a:gd name="T29" fmla="*/ 446 h 576"/>
                  <a:gd name="T30" fmla="*/ 247 w 466"/>
                  <a:gd name="T31" fmla="*/ 459 h 576"/>
                  <a:gd name="T32" fmla="*/ 265 w 466"/>
                  <a:gd name="T33" fmla="*/ 502 h 576"/>
                  <a:gd name="T34" fmla="*/ 290 w 466"/>
                  <a:gd name="T35" fmla="*/ 545 h 576"/>
                  <a:gd name="T36" fmla="*/ 310 w 466"/>
                  <a:gd name="T37" fmla="*/ 572 h 576"/>
                  <a:gd name="T38" fmla="*/ 328 w 466"/>
                  <a:gd name="T39" fmla="*/ 574 h 576"/>
                  <a:gd name="T40" fmla="*/ 344 w 466"/>
                  <a:gd name="T41" fmla="*/ 527 h 576"/>
                  <a:gd name="T42" fmla="*/ 369 w 466"/>
                  <a:gd name="T43" fmla="*/ 466 h 576"/>
                  <a:gd name="T44" fmla="*/ 373 w 466"/>
                  <a:gd name="T45" fmla="*/ 446 h 576"/>
                  <a:gd name="T46" fmla="*/ 378 w 466"/>
                  <a:gd name="T47" fmla="*/ 381 h 576"/>
                  <a:gd name="T48" fmla="*/ 396 w 466"/>
                  <a:gd name="T49" fmla="*/ 277 h 576"/>
                  <a:gd name="T50" fmla="*/ 436 w 466"/>
                  <a:gd name="T51" fmla="*/ 162 h 576"/>
                  <a:gd name="T52" fmla="*/ 461 w 466"/>
                  <a:gd name="T53" fmla="*/ 111 h 576"/>
                  <a:gd name="T54" fmla="*/ 439 w 466"/>
                  <a:gd name="T55" fmla="*/ 126 h 576"/>
                  <a:gd name="T56" fmla="*/ 405 w 466"/>
                  <a:gd name="T57" fmla="*/ 140 h 576"/>
                  <a:gd name="T58" fmla="*/ 385 w 466"/>
                  <a:gd name="T59" fmla="*/ 135 h 576"/>
                  <a:gd name="T60" fmla="*/ 385 w 466"/>
                  <a:gd name="T61" fmla="*/ 79 h 576"/>
                  <a:gd name="T62" fmla="*/ 364 w 466"/>
                  <a:gd name="T63" fmla="*/ 20 h 576"/>
                  <a:gd name="T64" fmla="*/ 315 w 466"/>
                  <a:gd name="T65" fmla="*/ 61 h 576"/>
                  <a:gd name="T66" fmla="*/ 277 w 466"/>
                  <a:gd name="T67" fmla="*/ 106 h 576"/>
                  <a:gd name="T68" fmla="*/ 245 w 466"/>
                  <a:gd name="T69" fmla="*/ 140 h 576"/>
                  <a:gd name="T70" fmla="*/ 227 w 466"/>
                  <a:gd name="T71" fmla="*/ 144 h 576"/>
                  <a:gd name="T72" fmla="*/ 218 w 466"/>
                  <a:gd name="T73" fmla="*/ 79 h 576"/>
                  <a:gd name="T74" fmla="*/ 184 w 466"/>
                  <a:gd name="T75" fmla="*/ 0 h 5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66" h="576">
                    <a:moveTo>
                      <a:pt x="164" y="7"/>
                    </a:moveTo>
                    <a:lnTo>
                      <a:pt x="160" y="16"/>
                    </a:lnTo>
                    <a:lnTo>
                      <a:pt x="144" y="41"/>
                    </a:lnTo>
                    <a:lnTo>
                      <a:pt x="121" y="81"/>
                    </a:lnTo>
                    <a:lnTo>
                      <a:pt x="97" y="138"/>
                    </a:lnTo>
                    <a:lnTo>
                      <a:pt x="67" y="212"/>
                    </a:lnTo>
                    <a:lnTo>
                      <a:pt x="40" y="302"/>
                    </a:lnTo>
                    <a:lnTo>
                      <a:pt x="18" y="408"/>
                    </a:lnTo>
                    <a:lnTo>
                      <a:pt x="0" y="531"/>
                    </a:lnTo>
                    <a:lnTo>
                      <a:pt x="4" y="525"/>
                    </a:lnTo>
                    <a:lnTo>
                      <a:pt x="13" y="509"/>
                    </a:lnTo>
                    <a:lnTo>
                      <a:pt x="27" y="486"/>
                    </a:lnTo>
                    <a:lnTo>
                      <a:pt x="45" y="459"/>
                    </a:lnTo>
                    <a:lnTo>
                      <a:pt x="63" y="430"/>
                    </a:lnTo>
                    <a:lnTo>
                      <a:pt x="79" y="405"/>
                    </a:lnTo>
                    <a:lnTo>
                      <a:pt x="94" y="385"/>
                    </a:lnTo>
                    <a:lnTo>
                      <a:pt x="106" y="372"/>
                    </a:lnTo>
                    <a:lnTo>
                      <a:pt x="119" y="367"/>
                    </a:lnTo>
                    <a:lnTo>
                      <a:pt x="130" y="385"/>
                    </a:lnTo>
                    <a:lnTo>
                      <a:pt x="137" y="417"/>
                    </a:lnTo>
                    <a:lnTo>
                      <a:pt x="139" y="455"/>
                    </a:lnTo>
                    <a:lnTo>
                      <a:pt x="142" y="502"/>
                    </a:lnTo>
                    <a:lnTo>
                      <a:pt x="148" y="552"/>
                    </a:lnTo>
                    <a:lnTo>
                      <a:pt x="160" y="574"/>
                    </a:lnTo>
                    <a:lnTo>
                      <a:pt x="178" y="540"/>
                    </a:lnTo>
                    <a:lnTo>
                      <a:pt x="189" y="509"/>
                    </a:lnTo>
                    <a:lnTo>
                      <a:pt x="198" y="484"/>
                    </a:lnTo>
                    <a:lnTo>
                      <a:pt x="209" y="464"/>
                    </a:lnTo>
                    <a:lnTo>
                      <a:pt x="218" y="453"/>
                    </a:lnTo>
                    <a:lnTo>
                      <a:pt x="229" y="446"/>
                    </a:lnTo>
                    <a:lnTo>
                      <a:pt x="238" y="450"/>
                    </a:lnTo>
                    <a:lnTo>
                      <a:pt x="247" y="459"/>
                    </a:lnTo>
                    <a:lnTo>
                      <a:pt x="256" y="480"/>
                    </a:lnTo>
                    <a:lnTo>
                      <a:pt x="265" y="502"/>
                    </a:lnTo>
                    <a:lnTo>
                      <a:pt x="277" y="525"/>
                    </a:lnTo>
                    <a:lnTo>
                      <a:pt x="290" y="545"/>
                    </a:lnTo>
                    <a:lnTo>
                      <a:pt x="301" y="561"/>
                    </a:lnTo>
                    <a:lnTo>
                      <a:pt x="310" y="572"/>
                    </a:lnTo>
                    <a:lnTo>
                      <a:pt x="322" y="576"/>
                    </a:lnTo>
                    <a:lnTo>
                      <a:pt x="328" y="574"/>
                    </a:lnTo>
                    <a:lnTo>
                      <a:pt x="333" y="563"/>
                    </a:lnTo>
                    <a:lnTo>
                      <a:pt x="344" y="527"/>
                    </a:lnTo>
                    <a:lnTo>
                      <a:pt x="358" y="491"/>
                    </a:lnTo>
                    <a:lnTo>
                      <a:pt x="369" y="466"/>
                    </a:lnTo>
                    <a:lnTo>
                      <a:pt x="373" y="455"/>
                    </a:lnTo>
                    <a:lnTo>
                      <a:pt x="373" y="446"/>
                    </a:lnTo>
                    <a:lnTo>
                      <a:pt x="376" y="419"/>
                    </a:lnTo>
                    <a:lnTo>
                      <a:pt x="378" y="381"/>
                    </a:lnTo>
                    <a:lnTo>
                      <a:pt x="387" y="331"/>
                    </a:lnTo>
                    <a:lnTo>
                      <a:pt x="396" y="277"/>
                    </a:lnTo>
                    <a:lnTo>
                      <a:pt x="414" y="219"/>
                    </a:lnTo>
                    <a:lnTo>
                      <a:pt x="436" y="162"/>
                    </a:lnTo>
                    <a:lnTo>
                      <a:pt x="466" y="108"/>
                    </a:lnTo>
                    <a:lnTo>
                      <a:pt x="461" y="111"/>
                    </a:lnTo>
                    <a:lnTo>
                      <a:pt x="452" y="117"/>
                    </a:lnTo>
                    <a:lnTo>
                      <a:pt x="439" y="126"/>
                    </a:lnTo>
                    <a:lnTo>
                      <a:pt x="421" y="135"/>
                    </a:lnTo>
                    <a:lnTo>
                      <a:pt x="405" y="140"/>
                    </a:lnTo>
                    <a:lnTo>
                      <a:pt x="394" y="142"/>
                    </a:lnTo>
                    <a:lnTo>
                      <a:pt x="385" y="135"/>
                    </a:lnTo>
                    <a:lnTo>
                      <a:pt x="382" y="122"/>
                    </a:lnTo>
                    <a:lnTo>
                      <a:pt x="385" y="79"/>
                    </a:lnTo>
                    <a:lnTo>
                      <a:pt x="380" y="38"/>
                    </a:lnTo>
                    <a:lnTo>
                      <a:pt x="364" y="20"/>
                    </a:lnTo>
                    <a:lnTo>
                      <a:pt x="335" y="38"/>
                    </a:lnTo>
                    <a:lnTo>
                      <a:pt x="315" y="61"/>
                    </a:lnTo>
                    <a:lnTo>
                      <a:pt x="297" y="83"/>
                    </a:lnTo>
                    <a:lnTo>
                      <a:pt x="277" y="106"/>
                    </a:lnTo>
                    <a:lnTo>
                      <a:pt x="261" y="126"/>
                    </a:lnTo>
                    <a:lnTo>
                      <a:pt x="245" y="140"/>
                    </a:lnTo>
                    <a:lnTo>
                      <a:pt x="234" y="147"/>
                    </a:lnTo>
                    <a:lnTo>
                      <a:pt x="227" y="144"/>
                    </a:lnTo>
                    <a:lnTo>
                      <a:pt x="225" y="129"/>
                    </a:lnTo>
                    <a:lnTo>
                      <a:pt x="218" y="79"/>
                    </a:lnTo>
                    <a:lnTo>
                      <a:pt x="205" y="29"/>
                    </a:lnTo>
                    <a:lnTo>
                      <a:pt x="184" y="0"/>
                    </a:lnTo>
                    <a:lnTo>
                      <a:pt x="164" y="7"/>
                    </a:lnTo>
                    <a:close/>
                  </a:path>
                </a:pathLst>
              </a:custGeom>
              <a:solidFill>
                <a:srgbClr val="FFF27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1" name="Freeform 58"/>
              <p:cNvSpPr>
                <a:spLocks/>
              </p:cNvSpPr>
              <p:nvPr/>
            </p:nvSpPr>
            <p:spPr bwMode="auto">
              <a:xfrm>
                <a:off x="2625" y="1846"/>
                <a:ext cx="499" cy="790"/>
              </a:xfrm>
              <a:custGeom>
                <a:avLst/>
                <a:gdLst>
                  <a:gd name="T0" fmla="*/ 488 w 499"/>
                  <a:gd name="T1" fmla="*/ 0 h 790"/>
                  <a:gd name="T2" fmla="*/ 0 w 499"/>
                  <a:gd name="T3" fmla="*/ 790 h 790"/>
                  <a:gd name="T4" fmla="*/ 38 w 499"/>
                  <a:gd name="T5" fmla="*/ 788 h 790"/>
                  <a:gd name="T6" fmla="*/ 495 w 499"/>
                  <a:gd name="T7" fmla="*/ 16 h 790"/>
                  <a:gd name="T8" fmla="*/ 497 w 499"/>
                  <a:gd name="T9" fmla="*/ 11 h 790"/>
                  <a:gd name="T10" fmla="*/ 499 w 499"/>
                  <a:gd name="T11" fmla="*/ 4 h 790"/>
                  <a:gd name="T12" fmla="*/ 499 w 499"/>
                  <a:gd name="T13" fmla="*/ 0 h 790"/>
                  <a:gd name="T14" fmla="*/ 488 w 499"/>
                  <a:gd name="T15" fmla="*/ 0 h 7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99" h="790">
                    <a:moveTo>
                      <a:pt x="488" y="0"/>
                    </a:moveTo>
                    <a:lnTo>
                      <a:pt x="0" y="790"/>
                    </a:lnTo>
                    <a:lnTo>
                      <a:pt x="38" y="788"/>
                    </a:lnTo>
                    <a:lnTo>
                      <a:pt x="495" y="16"/>
                    </a:lnTo>
                    <a:lnTo>
                      <a:pt x="497" y="11"/>
                    </a:lnTo>
                    <a:lnTo>
                      <a:pt x="499" y="4"/>
                    </a:lnTo>
                    <a:lnTo>
                      <a:pt x="499" y="0"/>
                    </a:lnTo>
                    <a:lnTo>
                      <a:pt x="48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2" name="Freeform 59"/>
              <p:cNvSpPr>
                <a:spLocks/>
              </p:cNvSpPr>
              <p:nvPr/>
            </p:nvSpPr>
            <p:spPr bwMode="auto">
              <a:xfrm>
                <a:off x="2436" y="2735"/>
                <a:ext cx="162" cy="232"/>
              </a:xfrm>
              <a:custGeom>
                <a:avLst/>
                <a:gdLst>
                  <a:gd name="T0" fmla="*/ 137 w 162"/>
                  <a:gd name="T1" fmla="*/ 0 h 232"/>
                  <a:gd name="T2" fmla="*/ 0 w 162"/>
                  <a:gd name="T3" fmla="*/ 223 h 232"/>
                  <a:gd name="T4" fmla="*/ 33 w 162"/>
                  <a:gd name="T5" fmla="*/ 232 h 232"/>
                  <a:gd name="T6" fmla="*/ 162 w 162"/>
                  <a:gd name="T7" fmla="*/ 9 h 232"/>
                  <a:gd name="T8" fmla="*/ 137 w 162"/>
                  <a:gd name="T9" fmla="*/ 0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2" h="232">
                    <a:moveTo>
                      <a:pt x="137" y="0"/>
                    </a:moveTo>
                    <a:lnTo>
                      <a:pt x="0" y="223"/>
                    </a:lnTo>
                    <a:lnTo>
                      <a:pt x="33" y="232"/>
                    </a:lnTo>
                    <a:lnTo>
                      <a:pt x="162" y="9"/>
                    </a:lnTo>
                    <a:lnTo>
                      <a:pt x="13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059" name="TextovéPole 1058"/>
            <p:cNvSpPr txBox="1"/>
            <p:nvPr/>
          </p:nvSpPr>
          <p:spPr>
            <a:xfrm>
              <a:off x="4361224" y="1739484"/>
              <a:ext cx="198483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latin typeface="Brush Script MT" pitchFamily="66" charset="0"/>
                </a:rPr>
                <a:t>to </a:t>
              </a:r>
              <a:r>
                <a:rPr lang="cs-CZ" sz="9600" b="1" dirty="0" err="1" smtClean="0">
                  <a:latin typeface="Brush Script MT" pitchFamily="66" charset="0"/>
                </a:rPr>
                <a:t>be</a:t>
              </a:r>
              <a:endParaRPr lang="cs-CZ" sz="9600" b="1" dirty="0">
                <a:latin typeface="Brush Script MT" pitchFamily="66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4079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4033" y="1052736"/>
            <a:ext cx="29209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latin typeface="Arial Black" pitchFamily="34" charset="0"/>
              </a:rPr>
              <a:t>(to) </a:t>
            </a:r>
            <a:r>
              <a:rPr lang="cs-CZ" sz="6000" dirty="0" err="1" smtClean="0">
                <a:solidFill>
                  <a:schemeClr val="bg1"/>
                </a:solidFill>
                <a:latin typeface="Arial Black" pitchFamily="34" charset="0"/>
              </a:rPr>
              <a:t>be</a:t>
            </a:r>
            <a:endParaRPr lang="cs-CZ" sz="6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97898" y="1237401"/>
            <a:ext cx="489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=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1052736"/>
            <a:ext cx="15087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latin typeface="Arial Black" pitchFamily="34" charset="0"/>
              </a:rPr>
              <a:t>být</a:t>
            </a:r>
            <a:endParaRPr lang="cs-CZ" sz="6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4033" y="2308230"/>
            <a:ext cx="3223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(infinitiv – základní tvar)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4033" y="2787501"/>
            <a:ext cx="2509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Časování slovesa :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337" y="2972166"/>
            <a:ext cx="221086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(já)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jsem</a:t>
            </a:r>
          </a:p>
          <a:p>
            <a:endParaRPr lang="cs-CZ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(ty)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jsi</a:t>
            </a:r>
          </a:p>
          <a:p>
            <a:endParaRPr lang="cs-CZ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(on, ona, ono)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je</a:t>
            </a:r>
          </a:p>
          <a:p>
            <a:endParaRPr lang="cs-CZ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(my)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jsme</a:t>
            </a:r>
          </a:p>
          <a:p>
            <a:endParaRPr lang="cs-CZ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(vy)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jste</a:t>
            </a:r>
          </a:p>
          <a:p>
            <a:endParaRPr lang="cs-CZ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(oni, ony)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jsou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21994" y="3756961"/>
            <a:ext cx="3128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00B050"/>
                </a:solidFill>
                <a:latin typeface="Arial Black" pitchFamily="34" charset="0"/>
              </a:rPr>
              <a:t>am</a:t>
            </a:r>
            <a:r>
              <a:rPr lang="cs-CZ" sz="4000" dirty="0" smtClean="0">
                <a:solidFill>
                  <a:srgbClr val="00B050"/>
                </a:solidFill>
                <a:latin typeface="Arial Black" pitchFamily="34" charset="0"/>
              </a:rPr>
              <a:t>, </a:t>
            </a:r>
            <a:r>
              <a:rPr lang="cs-CZ" sz="4000" dirty="0" err="1" smtClean="0">
                <a:solidFill>
                  <a:srgbClr val="00B050"/>
                </a:solidFill>
                <a:latin typeface="Arial Black" pitchFamily="34" charset="0"/>
              </a:rPr>
              <a:t>is</a:t>
            </a:r>
            <a:r>
              <a:rPr lang="cs-CZ" sz="4000" dirty="0" smtClean="0">
                <a:solidFill>
                  <a:srgbClr val="00B050"/>
                </a:solidFill>
                <a:latin typeface="Arial Black" pitchFamily="34" charset="0"/>
              </a:rPr>
              <a:t>, are</a:t>
            </a:r>
            <a:endParaRPr lang="cs-CZ" sz="40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86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24744"/>
            <a:ext cx="104067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I</a:t>
            </a: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you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he</a:t>
            </a: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she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it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we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they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47990"/>
            <a:ext cx="8406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Match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correct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form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of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verb to </a:t>
            </a:r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the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nouns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and </a:t>
            </a:r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translate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Arial Black" pitchFamily="34" charset="0"/>
              </a:rPr>
              <a:t>into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Czech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5534" y="2308353"/>
            <a:ext cx="826829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422362" y="3376925"/>
            <a:ext cx="524503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90199" y="1476476"/>
            <a:ext cx="782587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am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03744" y="2308353"/>
            <a:ext cx="826829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08851" y="2308353"/>
            <a:ext cx="826829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Pravá složená závorka 9"/>
          <p:cNvSpPr/>
          <p:nvPr/>
        </p:nvSpPr>
        <p:spPr>
          <a:xfrm>
            <a:off x="1142458" y="2876237"/>
            <a:ext cx="155448" cy="1329106"/>
          </a:xfrm>
          <a:prstGeom prst="rightBrac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226662" y="1124744"/>
            <a:ext cx="333456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(já) jsem</a:t>
            </a: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(ty) jsi, (vy) jste</a:t>
            </a: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(on, ona, ono) je</a:t>
            </a: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(my) jsme</a:t>
            </a: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(oni, ony) jsou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38546" y="1124744"/>
            <a:ext cx="156421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I´m</a:t>
            </a:r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you´re</a:t>
            </a:r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he´s</a:t>
            </a:r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she´s</a:t>
            </a:r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it´s</a:t>
            </a:r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we´re</a:t>
            </a:r>
            <a:endParaRPr lang="cs-CZ" sz="2800" dirty="0" smtClean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800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they´re</a:t>
            </a:r>
            <a:endParaRPr lang="cs-CZ" sz="2800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1292" y="656518"/>
            <a:ext cx="15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(long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form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)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623263"/>
            <a:ext cx="1691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short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form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)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964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81481E-6 L -0.85052 -0.062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535" y="-314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L -0.7224 -0.0428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28" y="-215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44444E-6 L -0.75677 -0.0201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47" y="-1019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48148E-6 L -0.70018 0.3247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17" y="1622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148E-6 L -0.7066 0.4402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330" y="2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0" grpId="0" animBg="1"/>
      <p:bldP spid="17" grpId="0"/>
      <p:bldP spid="15" grpId="0"/>
      <p:bldP spid="2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80038"/>
            <a:ext cx="4688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Write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missing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forms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of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verb „to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be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“: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4034" y="1484784"/>
            <a:ext cx="456663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We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____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at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school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Peter ____ in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park.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They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____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from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Britain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I ___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at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home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You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___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late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92202" y="2204864"/>
            <a:ext cx="524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41040" y="3068960"/>
            <a:ext cx="826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375574"/>
            <a:ext cx="826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933056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am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3" y="4725144"/>
            <a:ext cx="826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562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056" y="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negative - zápor</a:t>
            </a:r>
            <a:endParaRPr lang="cs-CZ" b="1" u="sng" dirty="0">
              <a:solidFill>
                <a:schemeClr val="bg1"/>
              </a:solidFill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485056" y="1844824"/>
            <a:ext cx="1572995" cy="4154984"/>
            <a:chOff x="485056" y="1844824"/>
            <a:chExt cx="1572995" cy="4154984"/>
          </a:xfrm>
        </p:grpSpPr>
        <p:sp>
          <p:nvSpPr>
            <p:cNvPr id="3" name="TextovéPole 2"/>
            <p:cNvSpPr txBox="1"/>
            <p:nvPr/>
          </p:nvSpPr>
          <p:spPr>
            <a:xfrm>
              <a:off x="485056" y="1844824"/>
              <a:ext cx="1572995" cy="415498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I </a:t>
              </a:r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am</a:t>
              </a:r>
              <a:endParaRPr lang="cs-CZ" sz="2400" dirty="0" smtClean="0">
                <a:solidFill>
                  <a:schemeClr val="bg1"/>
                </a:solidFill>
                <a:latin typeface="Arial Black" pitchFamily="34" charset="0"/>
              </a:endParaRPr>
            </a:p>
            <a:p>
              <a:endParaRPr lang="cs-CZ" sz="2400" dirty="0">
                <a:solidFill>
                  <a:schemeClr val="bg1"/>
                </a:solidFill>
                <a:latin typeface="Arial Black" pitchFamily="34" charset="0"/>
              </a:endParaRPr>
            </a:p>
            <a:p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you</a:t>
              </a:r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 are</a:t>
              </a:r>
            </a:p>
            <a:p>
              <a:endParaRPr lang="cs-CZ" sz="2400" dirty="0">
                <a:solidFill>
                  <a:schemeClr val="bg1"/>
                </a:solidFill>
                <a:latin typeface="Arial Black" pitchFamily="34" charset="0"/>
              </a:endParaRPr>
            </a:p>
            <a:p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he</a:t>
              </a:r>
            </a:p>
            <a:p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she</a:t>
              </a:r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   </a:t>
              </a:r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is</a:t>
              </a:r>
              <a:endParaRPr lang="cs-CZ" sz="2400" dirty="0" smtClean="0">
                <a:solidFill>
                  <a:schemeClr val="bg1"/>
                </a:solidFill>
                <a:latin typeface="Arial Black" pitchFamily="34" charset="0"/>
              </a:endParaRPr>
            </a:p>
            <a:p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it</a:t>
              </a:r>
              <a:endParaRPr lang="cs-CZ" sz="2400" dirty="0" smtClean="0">
                <a:solidFill>
                  <a:schemeClr val="bg1"/>
                </a:solidFill>
                <a:latin typeface="Arial Black" pitchFamily="34" charset="0"/>
              </a:endParaRPr>
            </a:p>
            <a:p>
              <a:endParaRPr lang="cs-CZ" sz="2400" dirty="0">
                <a:solidFill>
                  <a:schemeClr val="bg1"/>
                </a:solidFill>
                <a:latin typeface="Arial Black" pitchFamily="34" charset="0"/>
              </a:endParaRPr>
            </a:p>
            <a:p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we</a:t>
              </a:r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 are</a:t>
              </a:r>
            </a:p>
            <a:p>
              <a:endParaRPr lang="cs-CZ" sz="2400" dirty="0">
                <a:solidFill>
                  <a:schemeClr val="bg1"/>
                </a:solidFill>
                <a:latin typeface="Arial Black" pitchFamily="34" charset="0"/>
              </a:endParaRPr>
            </a:p>
            <a:p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they</a:t>
              </a:r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 are</a:t>
              </a:r>
              <a:endParaRPr lang="cs-CZ" sz="2400" dirty="0">
                <a:solidFill>
                  <a:schemeClr val="bg1"/>
                </a:solidFill>
                <a:latin typeface="Arial Black" pitchFamily="34" charset="0"/>
              </a:endParaRPr>
            </a:p>
          </p:txBody>
        </p:sp>
        <p:sp>
          <p:nvSpPr>
            <p:cNvPr id="4" name="Pravá složená závorka 3"/>
            <p:cNvSpPr/>
            <p:nvPr/>
          </p:nvSpPr>
          <p:spPr>
            <a:xfrm>
              <a:off x="1199733" y="3465116"/>
              <a:ext cx="155448" cy="914400"/>
            </a:xfrm>
            <a:prstGeom prst="rightBrac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501658" y="940558"/>
            <a:ext cx="4162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- přidáme záporovou částici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not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06946" y="5538143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68646" y="4725144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68646" y="3691262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29986" y="2587823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1844824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not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04773" y="1442655"/>
            <a:ext cx="15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(long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form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)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1474038"/>
            <a:ext cx="1691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short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form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)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48316" y="1843370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I´m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not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94270" y="5538142"/>
            <a:ext cx="2017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they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aren´t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94269" y="4725144"/>
            <a:ext cx="1774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we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aren´t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32361" y="2587822"/>
            <a:ext cx="1875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you</a:t>
            </a:r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Arial Black" pitchFamily="34" charset="0"/>
              </a:rPr>
              <a:t>aren´t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5594270" y="3321929"/>
            <a:ext cx="2880320" cy="1200329"/>
            <a:chOff x="5594269" y="3322151"/>
            <a:chExt cx="2880320" cy="1200329"/>
          </a:xfrm>
        </p:grpSpPr>
        <p:sp>
          <p:nvSpPr>
            <p:cNvPr id="23" name="Obdélník 22"/>
            <p:cNvSpPr/>
            <p:nvPr/>
          </p:nvSpPr>
          <p:spPr>
            <a:xfrm>
              <a:off x="5594269" y="3322151"/>
              <a:ext cx="2880320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he</a:t>
              </a:r>
            </a:p>
            <a:p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she</a:t>
              </a:r>
              <a:r>
                <a:rPr lang="cs-CZ" sz="2400" dirty="0" smtClean="0">
                  <a:solidFill>
                    <a:schemeClr val="bg1"/>
                  </a:solidFill>
                  <a:latin typeface="Arial Black" pitchFamily="34" charset="0"/>
                </a:rPr>
                <a:t>   </a:t>
              </a:r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isn´t</a:t>
              </a:r>
              <a:endParaRPr lang="cs-CZ" sz="2400" dirty="0" smtClean="0">
                <a:solidFill>
                  <a:schemeClr val="bg1"/>
                </a:solidFill>
                <a:latin typeface="Arial Black" pitchFamily="34" charset="0"/>
              </a:endParaRPr>
            </a:p>
            <a:p>
              <a:r>
                <a:rPr lang="cs-CZ" sz="2400" dirty="0" err="1" smtClean="0">
                  <a:solidFill>
                    <a:schemeClr val="bg1"/>
                  </a:solidFill>
                  <a:latin typeface="Arial Black" pitchFamily="34" charset="0"/>
                </a:rPr>
                <a:t>it</a:t>
              </a:r>
              <a:endParaRPr lang="cs-CZ" sz="2400" dirty="0" smtClean="0">
                <a:solidFill>
                  <a:schemeClr val="bg1"/>
                </a:solidFill>
                <a:latin typeface="Arial Black" pitchFamily="34" charset="0"/>
              </a:endParaRPr>
            </a:p>
          </p:txBody>
        </p:sp>
        <p:sp>
          <p:nvSpPr>
            <p:cNvPr id="25" name="Pravá složená závorka 24"/>
            <p:cNvSpPr/>
            <p:nvPr/>
          </p:nvSpPr>
          <p:spPr>
            <a:xfrm>
              <a:off x="6304288" y="3464894"/>
              <a:ext cx="155448" cy="914400"/>
            </a:xfrm>
            <a:prstGeom prst="rightBrac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17186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08912"/>
            <a:ext cx="2237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Make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negatives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: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4034" y="1484784"/>
            <a:ext cx="510524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We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_____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at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school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Peter _____ in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park.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They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_______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from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Britain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I _____ 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at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home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You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_____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late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.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74274" y="1414735"/>
            <a:ext cx="1213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aren´t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20246" y="3143968"/>
            <a:ext cx="1282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aren´t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81235" y="2276872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isn´t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4797152"/>
            <a:ext cx="1213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aren´t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7454" y="4005064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´m not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030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82"/>
            <a:ext cx="8229600" cy="1143000"/>
          </a:xfrm>
        </p:spPr>
        <p:txBody>
          <a:bodyPr/>
          <a:lstStyle/>
          <a:p>
            <a:r>
              <a:rPr lang="cs-CZ" b="1" u="sng" dirty="0" err="1" smtClean="0">
                <a:solidFill>
                  <a:schemeClr val="bg1"/>
                </a:solidFill>
              </a:rPr>
              <a:t>question</a:t>
            </a:r>
            <a:r>
              <a:rPr lang="cs-CZ" b="1" u="sng" dirty="0" smtClean="0">
                <a:solidFill>
                  <a:schemeClr val="bg1"/>
                </a:solidFill>
              </a:rPr>
              <a:t> - otázka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052736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- změna slovosledu – sloveso před podmět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4" name="Levá složená závorka 13"/>
          <p:cNvSpPr/>
          <p:nvPr/>
        </p:nvSpPr>
        <p:spPr>
          <a:xfrm>
            <a:off x="2190020" y="3235085"/>
            <a:ext cx="155448" cy="1151041"/>
          </a:xfrm>
          <a:prstGeom prst="lef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ravá složená závorka 14"/>
          <p:cNvSpPr/>
          <p:nvPr/>
        </p:nvSpPr>
        <p:spPr>
          <a:xfrm>
            <a:off x="3563888" y="3213670"/>
            <a:ext cx="151398" cy="1105311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844327" y="3504715"/>
            <a:ext cx="524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is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53033" y="1422068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am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12363" y="2213451"/>
            <a:ext cx="826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03274" y="4862773"/>
            <a:ext cx="826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66691" y="2207058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?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03275" y="5647603"/>
            <a:ext cx="826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are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94217" y="1422068"/>
            <a:ext cx="110393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  I</a:t>
            </a: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you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he</a:t>
            </a: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she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it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we</a:t>
            </a:r>
            <a:endParaRPr lang="cs-CZ" sz="2800" dirty="0" smtClean="0">
              <a:solidFill>
                <a:schemeClr val="bg1"/>
              </a:solidFill>
              <a:latin typeface="Arial Black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they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137053" y="1441005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?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35620" y="3518085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?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378221" y="4862773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?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437759" y="563529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?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83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8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-0.05017 0.05301 C -0.06076 0.06505 -0.07656 0.07176 -0.09306 0.07176 C -0.11181 0.07176 -0.12674 0.06505 -0.13733 0.05301 L -0.1875 -4.81481E-6 " pathEditMode="relative" rAng="5400000" ptsTypes="FffFF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75" y="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8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0347 L -0.05573 0.05556 C -0.06719 0.06875 -0.08507 0.07708 -0.10382 0.07824 C -0.12517 0.0794 -0.14271 0.07338 -0.15503 0.06157 L -0.21424 0.00995 " pathEditMode="relative" rAng="5241017" ptsTypes="FffFF">
                                      <p:cBhvr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73" y="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8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96296E-6 L -0.07083 0.05417 C -0.08559 0.06644 -0.10798 0.07385 -0.13125 0.07385 C -0.15746 0.07385 -0.17864 0.06644 -0.19357 0.05417 L -0.26371 -2.96296E-6 " pathEditMode="relative" rAng="5400000" ptsTypes="FffFF">
                                      <p:cBhvr>
                                        <p:cTn id="5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8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81481E-6 L -0.06267 0.05324 C -0.07587 0.06527 -0.09548 0.07222 -0.11614 0.07222 C -0.13941 0.07222 -0.15798 0.06527 -0.17118 0.05324 L -0.23368 4.81481E-6 " pathEditMode="relative" rAng="5400000" ptsTypes="FffFF">
                                      <p:cBhvr>
                                        <p:cTn id="6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84" y="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0602 L -0.07066 0.06135 C -0.08368 0.07408 -0.10347 0.08149 -0.12395 0.08149 C -0.14722 0.08149 -0.16597 0.07408 -0.17899 0.06135 L -0.24149 0.00602 " pathEditMode="relative" rAng="5400000" ptsTypes="FffFF"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84" y="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9" grpId="0"/>
      <p:bldP spid="29" grpId="1"/>
      <p:bldP spid="31" grpId="0"/>
      <p:bldP spid="32" grpId="0"/>
      <p:bldP spid="33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508912"/>
            <a:ext cx="5483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Make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questions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(use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previous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 Black" pitchFamily="34" charset="0"/>
              </a:rPr>
              <a:t>sentences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):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37493" y="1478748"/>
            <a:ext cx="37006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at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school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937493" y="2492896"/>
            <a:ext cx="41723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Peter in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park?</a:t>
            </a:r>
          </a:p>
        </p:txBody>
      </p:sp>
      <p:sp>
        <p:nvSpPr>
          <p:cNvPr id="7" name="Obdélník 6"/>
          <p:cNvSpPr/>
          <p:nvPr/>
        </p:nvSpPr>
        <p:spPr>
          <a:xfrm>
            <a:off x="980838" y="3501008"/>
            <a:ext cx="45195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they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from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Britain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03931" y="4437112"/>
            <a:ext cx="30094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Am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I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at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home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</a:p>
        </p:txBody>
      </p:sp>
      <p:sp>
        <p:nvSpPr>
          <p:cNvPr id="9" name="Obdélník 8"/>
          <p:cNvSpPr/>
          <p:nvPr/>
        </p:nvSpPr>
        <p:spPr>
          <a:xfrm>
            <a:off x="994693" y="5589240"/>
            <a:ext cx="27685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Are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late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2566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76672"/>
            <a:ext cx="980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</a:rPr>
              <a:t>Ilustrace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1052736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val="172466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468</Words>
  <Application>Microsoft Office PowerPoint</Application>
  <PresentationFormat>Předvádění na obrazovce (4:3)</PresentationFormat>
  <Paragraphs>172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negative - zápor</vt:lpstr>
      <vt:lpstr>Prezentace aplikace PowerPoint</vt:lpstr>
      <vt:lpstr>question - otázka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EU12</cp:lastModifiedBy>
  <cp:revision>21</cp:revision>
  <dcterms:created xsi:type="dcterms:W3CDTF">2012-11-14T15:12:41Z</dcterms:created>
  <dcterms:modified xsi:type="dcterms:W3CDTF">2013-02-10T17:55:33Z</dcterms:modified>
</cp:coreProperties>
</file>