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4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57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BF3054-7E05-4B7E-8622-61F9B5574970}" type="doc">
      <dgm:prSet loTypeId="urn:microsoft.com/office/officeart/2005/8/layout/orgChart1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238C6F0-F094-447B-B2DB-C07EF9C66084}">
      <dgm:prSet phldrT="[Text]" custT="1"/>
      <dgm:spPr>
        <a:ln>
          <a:solidFill>
            <a:srgbClr val="FF0000"/>
          </a:solidFill>
        </a:ln>
      </dgm:spPr>
      <dgm:t>
        <a:bodyPr/>
        <a:lstStyle/>
        <a:p>
          <a:r>
            <a:rPr lang="cs-CZ" sz="2400" dirty="0" err="1" smtClean="0">
              <a:solidFill>
                <a:srgbClr val="FF0000"/>
              </a:solidFill>
              <a:latin typeface="Arial Black" pitchFamily="34" charset="0"/>
            </a:rPr>
            <a:t>Adjectives</a:t>
          </a:r>
          <a:endParaRPr lang="cs-CZ" sz="2400" dirty="0" smtClean="0">
            <a:solidFill>
              <a:srgbClr val="FF0000"/>
            </a:solidFill>
            <a:latin typeface="Arial Black" pitchFamily="34" charset="0"/>
          </a:endParaRPr>
        </a:p>
        <a:p>
          <a:r>
            <a:rPr lang="cs-CZ" sz="2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(přídavná jména)</a:t>
          </a:r>
          <a:endParaRPr lang="cs-CZ" sz="2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83BDCBC-2C80-4A8C-A15C-80D804FEF501}" type="parTrans" cxnId="{517EF7C6-20D1-430D-80DA-CC6B0E7EA754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7C2D04F8-E65E-4A66-9AB9-0A5190E98D2D}" type="sibTrans" cxnId="{517EF7C6-20D1-430D-80DA-CC6B0E7EA754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DDCC870A-12C7-45DB-8FDC-A1ECFE99589A}">
      <dgm:prSet phldrT="[Text]" custT="1"/>
      <dgm:spPr>
        <a:solidFill>
          <a:schemeClr val="accent4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cs-CZ" sz="2400" dirty="0" smtClean="0">
            <a:solidFill>
              <a:srgbClr val="00B0F0"/>
            </a:solidFill>
            <a:latin typeface="Arial Black" pitchFamily="34" charset="0"/>
          </a:endParaRPr>
        </a:p>
        <a:p>
          <a:r>
            <a:rPr lang="cs-CZ" sz="2400" dirty="0" smtClean="0">
              <a:solidFill>
                <a:srgbClr val="00B0F0"/>
              </a:solidFill>
              <a:latin typeface="Arial Black" pitchFamily="34" charset="0"/>
            </a:rPr>
            <a:t>jedno (dvojslabičná)</a:t>
          </a:r>
        </a:p>
        <a:p>
          <a:r>
            <a:rPr lang="cs-CZ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(„</a:t>
          </a:r>
          <a:r>
            <a:rPr lang="cs-CZ" sz="2400" b="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short</a:t>
          </a:r>
          <a:r>
            <a:rPr lang="cs-CZ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 </a:t>
          </a:r>
          <a:r>
            <a:rPr lang="cs-CZ" sz="2400" b="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adjectives</a:t>
          </a:r>
          <a:r>
            <a:rPr lang="cs-CZ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</a:p>
        <a:p>
          <a:endParaRPr lang="cs-CZ" sz="2400" dirty="0">
            <a:solidFill>
              <a:srgbClr val="00B0F0"/>
            </a:solidFill>
            <a:latin typeface="Arial Black" pitchFamily="34" charset="0"/>
          </a:endParaRPr>
        </a:p>
      </dgm:t>
    </dgm:pt>
    <dgm:pt modelId="{ADBD53F1-17EF-430B-91C1-33AD5425A40C}" type="parTrans" cxnId="{271535B7-619F-4D57-B692-23CE10FFB1C0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BE7F2D4A-4EA8-46F8-AA6B-8D71C66CEA29}" type="sibTrans" cxnId="{271535B7-619F-4D57-B692-23CE10FFB1C0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722B1333-99E4-4C58-AC7A-E0FE06257589}">
      <dgm:prSet phldrT="[Text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cs-CZ" sz="24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víceslabičná</a:t>
          </a:r>
        </a:p>
        <a:p>
          <a:r>
            <a: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(„long“ </a:t>
          </a:r>
          <a:r>
            <a:rPr lang="cs-CZ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adjectives</a:t>
          </a:r>
          <a:r>
            <a: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endParaRPr lang="cs-CZ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93C4A44-2C96-418B-961F-12AB1D64B70C}" type="parTrans" cxnId="{84095DBB-E0C9-42E7-84F6-1BEA12709772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35088107-9FDF-4C96-A34F-1ECF22ABEA94}" type="sibTrans" cxnId="{84095DBB-E0C9-42E7-84F6-1BEA12709772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5F1C7EAB-5073-4FEE-A745-E533F8EDC931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r>
            <a:rPr lang="cs-CZ" sz="2400" dirty="0" smtClean="0">
              <a:solidFill>
                <a:srgbClr val="0070C0"/>
              </a:solidFill>
              <a:latin typeface="Arial Black" pitchFamily="34" charset="0"/>
            </a:rPr>
            <a:t>big</a:t>
          </a:r>
        </a:p>
        <a:p>
          <a:r>
            <a:rPr lang="cs-CZ" sz="2400" dirty="0" smtClean="0">
              <a:solidFill>
                <a:srgbClr val="0070C0"/>
              </a:solidFill>
              <a:latin typeface="Arial Black" pitchFamily="34" charset="0"/>
            </a:rPr>
            <a:t>nice</a:t>
          </a:r>
        </a:p>
        <a:p>
          <a:r>
            <a:rPr lang="cs-CZ" sz="2400" dirty="0" err="1" smtClean="0">
              <a:solidFill>
                <a:srgbClr val="0070C0"/>
              </a:solidFill>
              <a:latin typeface="Arial Black" pitchFamily="34" charset="0"/>
            </a:rPr>
            <a:t>large</a:t>
          </a:r>
          <a:endParaRPr lang="cs-CZ" sz="2400" dirty="0" smtClean="0">
            <a:solidFill>
              <a:srgbClr val="0070C0"/>
            </a:solidFill>
            <a:latin typeface="Arial Black" pitchFamily="34" charset="0"/>
          </a:endParaRPr>
        </a:p>
        <a:p>
          <a:r>
            <a:rPr lang="cs-CZ" sz="2400" dirty="0" smtClean="0">
              <a:solidFill>
                <a:srgbClr val="0070C0"/>
              </a:solidFill>
              <a:latin typeface="Arial Black" pitchFamily="34" charset="0"/>
            </a:rPr>
            <a:t>fast</a:t>
          </a:r>
        </a:p>
        <a:p>
          <a:r>
            <a:rPr lang="cs-CZ" sz="2400" dirty="0" smtClean="0">
              <a:solidFill>
                <a:srgbClr val="0070C0"/>
              </a:solidFill>
              <a:latin typeface="Arial Black" pitchFamily="34" charset="0"/>
            </a:rPr>
            <a:t>long</a:t>
          </a:r>
        </a:p>
        <a:p>
          <a:r>
            <a:rPr lang="cs-CZ" sz="2400" dirty="0" err="1" smtClean="0">
              <a:solidFill>
                <a:srgbClr val="0070C0"/>
              </a:solidFill>
              <a:latin typeface="Arial Black" pitchFamily="34" charset="0"/>
            </a:rPr>
            <a:t>lazy</a:t>
          </a:r>
          <a:endParaRPr lang="cs-CZ" sz="2400" dirty="0" smtClean="0">
            <a:solidFill>
              <a:srgbClr val="0070C0"/>
            </a:solidFill>
            <a:latin typeface="Arial Black" pitchFamily="34" charset="0"/>
          </a:endParaRPr>
        </a:p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endParaRPr lang="cs-CZ" sz="2400" dirty="0">
            <a:solidFill>
              <a:srgbClr val="C00000"/>
            </a:solidFill>
            <a:latin typeface="Arial Black" pitchFamily="34" charset="0"/>
          </a:endParaRPr>
        </a:p>
      </dgm:t>
    </dgm:pt>
    <dgm:pt modelId="{22A6D52F-9A8D-43AB-8C2A-2CDA7AC143C3}" type="parTrans" cxnId="{82D4F16C-F632-4A10-967C-383B050FD9B7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83A0CEC3-B5F7-415E-86E4-61F093D1D607}" type="sibTrans" cxnId="{82D4F16C-F632-4A10-967C-383B050FD9B7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A5D1E751-4F3D-41EC-BC3E-90957E9D49EB}">
      <dgm:prSet custT="1"/>
      <dgm:spPr>
        <a:solidFill>
          <a:schemeClr val="bg2">
            <a:lumMod val="9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r>
            <a:rPr lang="cs-CZ" sz="24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interesting</a:t>
          </a:r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r>
            <a:rPr lang="cs-CZ" sz="24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beatiful</a:t>
          </a:r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r>
            <a:rPr lang="cs-CZ" sz="24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boring</a:t>
          </a:r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r>
            <a:rPr lang="cs-CZ" sz="2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terrible</a:t>
          </a:r>
        </a:p>
        <a:p>
          <a:r>
            <a:rPr lang="cs-CZ" sz="24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gorgeous</a:t>
          </a:r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r>
            <a:rPr lang="cs-CZ" sz="24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horrible</a:t>
          </a:r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endParaRPr lang="cs-CZ" sz="24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  <a:p>
          <a:endParaRPr lang="cs-CZ" sz="2400" dirty="0" smtClean="0">
            <a:solidFill>
              <a:srgbClr val="C00000"/>
            </a:solidFill>
            <a:latin typeface="Arial Black" pitchFamily="34" charset="0"/>
          </a:endParaRPr>
        </a:p>
      </dgm:t>
    </dgm:pt>
    <dgm:pt modelId="{E236CC37-BC34-4EDA-980F-41B141394EA5}" type="parTrans" cxnId="{3ABC9FD1-1DF2-4252-8C75-9633A6239F5A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A10FFC4F-540D-4F47-AD55-A79254D17B62}" type="sibTrans" cxnId="{3ABC9FD1-1DF2-4252-8C75-9633A6239F5A}">
      <dgm:prSet/>
      <dgm:spPr/>
      <dgm:t>
        <a:bodyPr/>
        <a:lstStyle/>
        <a:p>
          <a:endParaRPr lang="cs-CZ">
            <a:solidFill>
              <a:srgbClr val="C00000"/>
            </a:solidFill>
          </a:endParaRPr>
        </a:p>
      </dgm:t>
    </dgm:pt>
    <dgm:pt modelId="{A170E153-71B6-4E31-BE06-F483DA405F8B}" type="pres">
      <dgm:prSet presAssocID="{5BBF3054-7E05-4B7E-8622-61F9B557497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8B63A231-387E-4232-98F3-F2056D6CB097}" type="pres">
      <dgm:prSet presAssocID="{4238C6F0-F094-447B-B2DB-C07EF9C66084}" presName="hierRoot1" presStyleCnt="0">
        <dgm:presLayoutVars>
          <dgm:hierBranch val="init"/>
        </dgm:presLayoutVars>
      </dgm:prSet>
      <dgm:spPr/>
    </dgm:pt>
    <dgm:pt modelId="{B900F9F3-0FD0-458F-912D-364A09F987DE}" type="pres">
      <dgm:prSet presAssocID="{4238C6F0-F094-447B-B2DB-C07EF9C66084}" presName="rootComposite1" presStyleCnt="0"/>
      <dgm:spPr/>
    </dgm:pt>
    <dgm:pt modelId="{054147F8-6EB1-4E2B-BFDC-4074C3093AFC}" type="pres">
      <dgm:prSet presAssocID="{4238C6F0-F094-447B-B2DB-C07EF9C66084}" presName="rootText1" presStyleLbl="node0" presStyleIdx="0" presStyleCnt="1" custScaleX="161396" custScaleY="10769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DDD14D6-2B3A-4111-BE69-EF1B5AE34FD3}" type="pres">
      <dgm:prSet presAssocID="{4238C6F0-F094-447B-B2DB-C07EF9C6608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BFE2B47E-F6EE-4E7A-A2B2-827A7188E775}" type="pres">
      <dgm:prSet presAssocID="{4238C6F0-F094-447B-B2DB-C07EF9C66084}" presName="hierChild2" presStyleCnt="0"/>
      <dgm:spPr/>
    </dgm:pt>
    <dgm:pt modelId="{A5A72D71-A9A0-4E6D-AF7E-F1443AA263A0}" type="pres">
      <dgm:prSet presAssocID="{ADBD53F1-17EF-430B-91C1-33AD5425A40C}" presName="Name37" presStyleLbl="parChTrans1D2" presStyleIdx="0" presStyleCnt="2"/>
      <dgm:spPr/>
      <dgm:t>
        <a:bodyPr/>
        <a:lstStyle/>
        <a:p>
          <a:endParaRPr lang="cs-CZ"/>
        </a:p>
      </dgm:t>
    </dgm:pt>
    <dgm:pt modelId="{E788C872-B5F3-4663-ACAD-A3C07588E866}" type="pres">
      <dgm:prSet presAssocID="{DDCC870A-12C7-45DB-8FDC-A1ECFE99589A}" presName="hierRoot2" presStyleCnt="0">
        <dgm:presLayoutVars>
          <dgm:hierBranch val="init"/>
        </dgm:presLayoutVars>
      </dgm:prSet>
      <dgm:spPr/>
    </dgm:pt>
    <dgm:pt modelId="{4319B96F-01B4-4486-BF41-E2410D70D563}" type="pres">
      <dgm:prSet presAssocID="{DDCC870A-12C7-45DB-8FDC-A1ECFE99589A}" presName="rootComposite" presStyleCnt="0"/>
      <dgm:spPr/>
    </dgm:pt>
    <dgm:pt modelId="{8A16D200-4569-440B-9B6A-F1DDAC5D4390}" type="pres">
      <dgm:prSet presAssocID="{DDCC870A-12C7-45DB-8FDC-A1ECFE99589A}" presName="rootText" presStyleLbl="node2" presStyleIdx="0" presStyleCnt="2" custScaleX="196356" custScaleY="19019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19EA21-46C5-4024-8ECA-8A65DED5C492}" type="pres">
      <dgm:prSet presAssocID="{DDCC870A-12C7-45DB-8FDC-A1ECFE99589A}" presName="rootConnector" presStyleLbl="node2" presStyleIdx="0" presStyleCnt="2"/>
      <dgm:spPr/>
      <dgm:t>
        <a:bodyPr/>
        <a:lstStyle/>
        <a:p>
          <a:endParaRPr lang="cs-CZ"/>
        </a:p>
      </dgm:t>
    </dgm:pt>
    <dgm:pt modelId="{8B56B28C-09EF-4FFF-875D-8DB31801992E}" type="pres">
      <dgm:prSet presAssocID="{DDCC870A-12C7-45DB-8FDC-A1ECFE99589A}" presName="hierChild4" presStyleCnt="0"/>
      <dgm:spPr/>
    </dgm:pt>
    <dgm:pt modelId="{C8FA0FCE-3497-4FF9-924F-380EB388FAF0}" type="pres">
      <dgm:prSet presAssocID="{22A6D52F-9A8D-43AB-8C2A-2CDA7AC143C3}" presName="Name37" presStyleLbl="parChTrans1D3" presStyleIdx="0" presStyleCnt="2"/>
      <dgm:spPr/>
      <dgm:t>
        <a:bodyPr/>
        <a:lstStyle/>
        <a:p>
          <a:endParaRPr lang="cs-CZ"/>
        </a:p>
      </dgm:t>
    </dgm:pt>
    <dgm:pt modelId="{AFE33E90-9212-422C-8780-53B9E318C493}" type="pres">
      <dgm:prSet presAssocID="{5F1C7EAB-5073-4FEE-A745-E533F8EDC931}" presName="hierRoot2" presStyleCnt="0">
        <dgm:presLayoutVars>
          <dgm:hierBranch val="init"/>
        </dgm:presLayoutVars>
      </dgm:prSet>
      <dgm:spPr/>
    </dgm:pt>
    <dgm:pt modelId="{C93AEC8F-FC6F-4D28-BAD4-CFBFE054F8B2}" type="pres">
      <dgm:prSet presAssocID="{5F1C7EAB-5073-4FEE-A745-E533F8EDC931}" presName="rootComposite" presStyleCnt="0"/>
      <dgm:spPr/>
    </dgm:pt>
    <dgm:pt modelId="{66D403A5-C75A-4B03-946D-77B63ABF64C5}" type="pres">
      <dgm:prSet presAssocID="{5F1C7EAB-5073-4FEE-A745-E533F8EDC931}" presName="rootText" presStyleLbl="node3" presStyleIdx="0" presStyleCnt="2" custScaleX="100730" custScaleY="391835" custLinFactNeighborX="-4401" custLinFactNeighborY="2193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E73B36F-85B5-4931-AA1A-E1C9A0DFF204}" type="pres">
      <dgm:prSet presAssocID="{5F1C7EAB-5073-4FEE-A745-E533F8EDC931}" presName="rootConnector" presStyleLbl="node3" presStyleIdx="0" presStyleCnt="2"/>
      <dgm:spPr/>
      <dgm:t>
        <a:bodyPr/>
        <a:lstStyle/>
        <a:p>
          <a:endParaRPr lang="cs-CZ"/>
        </a:p>
      </dgm:t>
    </dgm:pt>
    <dgm:pt modelId="{70D7732D-0CE4-4BA5-9C6F-722A2A7DA9A1}" type="pres">
      <dgm:prSet presAssocID="{5F1C7EAB-5073-4FEE-A745-E533F8EDC931}" presName="hierChild4" presStyleCnt="0"/>
      <dgm:spPr/>
    </dgm:pt>
    <dgm:pt modelId="{5281F3FD-C307-40DE-826C-DBE19ED8A21F}" type="pres">
      <dgm:prSet presAssocID="{5F1C7EAB-5073-4FEE-A745-E533F8EDC931}" presName="hierChild5" presStyleCnt="0"/>
      <dgm:spPr/>
    </dgm:pt>
    <dgm:pt modelId="{A9EEDDAF-8D7E-4130-8BA2-607B40EB4B2E}" type="pres">
      <dgm:prSet presAssocID="{DDCC870A-12C7-45DB-8FDC-A1ECFE99589A}" presName="hierChild5" presStyleCnt="0"/>
      <dgm:spPr/>
    </dgm:pt>
    <dgm:pt modelId="{D1B906C8-441C-4E9B-8D86-EEE461A3478E}" type="pres">
      <dgm:prSet presAssocID="{393C4A44-2C96-418B-961F-12AB1D64B70C}" presName="Name37" presStyleLbl="parChTrans1D2" presStyleIdx="1" presStyleCnt="2"/>
      <dgm:spPr/>
      <dgm:t>
        <a:bodyPr/>
        <a:lstStyle/>
        <a:p>
          <a:endParaRPr lang="cs-CZ"/>
        </a:p>
      </dgm:t>
    </dgm:pt>
    <dgm:pt modelId="{1D4E6011-9068-41ED-9543-D217140EFB44}" type="pres">
      <dgm:prSet presAssocID="{722B1333-99E4-4C58-AC7A-E0FE06257589}" presName="hierRoot2" presStyleCnt="0">
        <dgm:presLayoutVars>
          <dgm:hierBranch val="init"/>
        </dgm:presLayoutVars>
      </dgm:prSet>
      <dgm:spPr/>
    </dgm:pt>
    <dgm:pt modelId="{9A86E782-A11B-4BB4-8BF4-D5B97053A322}" type="pres">
      <dgm:prSet presAssocID="{722B1333-99E4-4C58-AC7A-E0FE06257589}" presName="rootComposite" presStyleCnt="0"/>
      <dgm:spPr/>
    </dgm:pt>
    <dgm:pt modelId="{4319190C-5CEB-4174-BD3E-4914A7920C12}" type="pres">
      <dgm:prSet presAssocID="{722B1333-99E4-4C58-AC7A-E0FE06257589}" presName="rootText" presStyleLbl="node2" presStyleIdx="1" presStyleCnt="2" custScaleX="191543" custScaleY="189833" custLinFactNeighborX="3591" custLinFactNeighborY="-222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7816C7A-03EA-4EB1-A16F-80AB5C70B24B}" type="pres">
      <dgm:prSet presAssocID="{722B1333-99E4-4C58-AC7A-E0FE06257589}" presName="rootConnector" presStyleLbl="node2" presStyleIdx="1" presStyleCnt="2"/>
      <dgm:spPr/>
      <dgm:t>
        <a:bodyPr/>
        <a:lstStyle/>
        <a:p>
          <a:endParaRPr lang="cs-CZ"/>
        </a:p>
      </dgm:t>
    </dgm:pt>
    <dgm:pt modelId="{97191DCF-C8E3-40D8-831F-61E8771FDA8A}" type="pres">
      <dgm:prSet presAssocID="{722B1333-99E4-4C58-AC7A-E0FE06257589}" presName="hierChild4" presStyleCnt="0"/>
      <dgm:spPr/>
    </dgm:pt>
    <dgm:pt modelId="{3BBB8D8B-00A5-44D1-888B-E77B9A42EDED}" type="pres">
      <dgm:prSet presAssocID="{E236CC37-BC34-4EDA-980F-41B141394EA5}" presName="Name37" presStyleLbl="parChTrans1D3" presStyleIdx="1" presStyleCnt="2"/>
      <dgm:spPr/>
      <dgm:t>
        <a:bodyPr/>
        <a:lstStyle/>
        <a:p>
          <a:endParaRPr lang="cs-CZ"/>
        </a:p>
      </dgm:t>
    </dgm:pt>
    <dgm:pt modelId="{4EA2D73F-C526-4979-AEC9-0E1F1CFE01C4}" type="pres">
      <dgm:prSet presAssocID="{A5D1E751-4F3D-41EC-BC3E-90957E9D49EB}" presName="hierRoot2" presStyleCnt="0">
        <dgm:presLayoutVars>
          <dgm:hierBranch val="init"/>
        </dgm:presLayoutVars>
      </dgm:prSet>
      <dgm:spPr/>
    </dgm:pt>
    <dgm:pt modelId="{C4B90689-EBBD-460F-A54B-FCE02511D507}" type="pres">
      <dgm:prSet presAssocID="{A5D1E751-4F3D-41EC-BC3E-90957E9D49EB}" presName="rootComposite" presStyleCnt="0"/>
      <dgm:spPr/>
    </dgm:pt>
    <dgm:pt modelId="{55FE89D0-DA86-4DE1-A1DE-F964F23956E8}" type="pres">
      <dgm:prSet presAssocID="{A5D1E751-4F3D-41EC-BC3E-90957E9D49EB}" presName="rootText" presStyleLbl="node3" presStyleIdx="1" presStyleCnt="2" custScaleX="132139" custScaleY="396458" custLinFactNeighborX="-14879" custLinFactNeighborY="1025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61F32AB-524C-4C2C-818B-E89973343E6A}" type="pres">
      <dgm:prSet presAssocID="{A5D1E751-4F3D-41EC-BC3E-90957E9D49EB}" presName="rootConnector" presStyleLbl="node3" presStyleIdx="1" presStyleCnt="2"/>
      <dgm:spPr/>
      <dgm:t>
        <a:bodyPr/>
        <a:lstStyle/>
        <a:p>
          <a:endParaRPr lang="cs-CZ"/>
        </a:p>
      </dgm:t>
    </dgm:pt>
    <dgm:pt modelId="{4DF7DEB5-F797-46B0-998A-21E23D006D46}" type="pres">
      <dgm:prSet presAssocID="{A5D1E751-4F3D-41EC-BC3E-90957E9D49EB}" presName="hierChild4" presStyleCnt="0"/>
      <dgm:spPr/>
    </dgm:pt>
    <dgm:pt modelId="{79EAA4E3-E3D7-4666-A46B-2A39BCB28B55}" type="pres">
      <dgm:prSet presAssocID="{A5D1E751-4F3D-41EC-BC3E-90957E9D49EB}" presName="hierChild5" presStyleCnt="0"/>
      <dgm:spPr/>
    </dgm:pt>
    <dgm:pt modelId="{39CF837F-BB6A-4ED3-878C-47C297A70572}" type="pres">
      <dgm:prSet presAssocID="{722B1333-99E4-4C58-AC7A-E0FE06257589}" presName="hierChild5" presStyleCnt="0"/>
      <dgm:spPr/>
    </dgm:pt>
    <dgm:pt modelId="{FDF712A8-C5FD-4D12-9247-C3269FD052AC}" type="pres">
      <dgm:prSet presAssocID="{4238C6F0-F094-447B-B2DB-C07EF9C66084}" presName="hierChild3" presStyleCnt="0"/>
      <dgm:spPr/>
    </dgm:pt>
  </dgm:ptLst>
  <dgm:cxnLst>
    <dgm:cxn modelId="{82D4F16C-F632-4A10-967C-383B050FD9B7}" srcId="{DDCC870A-12C7-45DB-8FDC-A1ECFE99589A}" destId="{5F1C7EAB-5073-4FEE-A745-E533F8EDC931}" srcOrd="0" destOrd="0" parTransId="{22A6D52F-9A8D-43AB-8C2A-2CDA7AC143C3}" sibTransId="{83A0CEC3-B5F7-415E-86E4-61F093D1D607}"/>
    <dgm:cxn modelId="{CBAD1978-5AEF-4242-B53E-66D23351C02B}" type="presOf" srcId="{4238C6F0-F094-447B-B2DB-C07EF9C66084}" destId="{054147F8-6EB1-4E2B-BFDC-4074C3093AFC}" srcOrd="0" destOrd="0" presId="urn:microsoft.com/office/officeart/2005/8/layout/orgChart1"/>
    <dgm:cxn modelId="{271535B7-619F-4D57-B692-23CE10FFB1C0}" srcId="{4238C6F0-F094-447B-B2DB-C07EF9C66084}" destId="{DDCC870A-12C7-45DB-8FDC-A1ECFE99589A}" srcOrd="0" destOrd="0" parTransId="{ADBD53F1-17EF-430B-91C1-33AD5425A40C}" sibTransId="{BE7F2D4A-4EA8-46F8-AA6B-8D71C66CEA29}"/>
    <dgm:cxn modelId="{4B328E8D-C559-47F5-9BF3-634E470AD98E}" type="presOf" srcId="{5BBF3054-7E05-4B7E-8622-61F9B5574970}" destId="{A170E153-71B6-4E31-BE06-F483DA405F8B}" srcOrd="0" destOrd="0" presId="urn:microsoft.com/office/officeart/2005/8/layout/orgChart1"/>
    <dgm:cxn modelId="{202F9FE2-57EE-4F8F-8EB6-6A26F44D6F46}" type="presOf" srcId="{E236CC37-BC34-4EDA-980F-41B141394EA5}" destId="{3BBB8D8B-00A5-44D1-888B-E77B9A42EDED}" srcOrd="0" destOrd="0" presId="urn:microsoft.com/office/officeart/2005/8/layout/orgChart1"/>
    <dgm:cxn modelId="{737B3B1D-D3DC-4C54-93D0-694DA1DA7E06}" type="presOf" srcId="{22A6D52F-9A8D-43AB-8C2A-2CDA7AC143C3}" destId="{C8FA0FCE-3497-4FF9-924F-380EB388FAF0}" srcOrd="0" destOrd="0" presId="urn:microsoft.com/office/officeart/2005/8/layout/orgChart1"/>
    <dgm:cxn modelId="{8749E303-D661-47AE-9BE9-2E2571036C55}" type="presOf" srcId="{393C4A44-2C96-418B-961F-12AB1D64B70C}" destId="{D1B906C8-441C-4E9B-8D86-EEE461A3478E}" srcOrd="0" destOrd="0" presId="urn:microsoft.com/office/officeart/2005/8/layout/orgChart1"/>
    <dgm:cxn modelId="{517EF7C6-20D1-430D-80DA-CC6B0E7EA754}" srcId="{5BBF3054-7E05-4B7E-8622-61F9B5574970}" destId="{4238C6F0-F094-447B-B2DB-C07EF9C66084}" srcOrd="0" destOrd="0" parTransId="{283BDCBC-2C80-4A8C-A15C-80D804FEF501}" sibTransId="{7C2D04F8-E65E-4A66-9AB9-0A5190E98D2D}"/>
    <dgm:cxn modelId="{F725CF15-7F70-4950-95F9-BD3DF7A40604}" type="presOf" srcId="{DDCC870A-12C7-45DB-8FDC-A1ECFE99589A}" destId="{8219EA21-46C5-4024-8ECA-8A65DED5C492}" srcOrd="1" destOrd="0" presId="urn:microsoft.com/office/officeart/2005/8/layout/orgChart1"/>
    <dgm:cxn modelId="{D79E0C7E-2C64-4469-93D6-866E5A221835}" type="presOf" srcId="{A5D1E751-4F3D-41EC-BC3E-90957E9D49EB}" destId="{55FE89D0-DA86-4DE1-A1DE-F964F23956E8}" srcOrd="0" destOrd="0" presId="urn:microsoft.com/office/officeart/2005/8/layout/orgChart1"/>
    <dgm:cxn modelId="{720310A4-5C58-4713-A930-37DC02CE4DB4}" type="presOf" srcId="{5F1C7EAB-5073-4FEE-A745-E533F8EDC931}" destId="{66D403A5-C75A-4B03-946D-77B63ABF64C5}" srcOrd="0" destOrd="0" presId="urn:microsoft.com/office/officeart/2005/8/layout/orgChart1"/>
    <dgm:cxn modelId="{84095DBB-E0C9-42E7-84F6-1BEA12709772}" srcId="{4238C6F0-F094-447B-B2DB-C07EF9C66084}" destId="{722B1333-99E4-4C58-AC7A-E0FE06257589}" srcOrd="1" destOrd="0" parTransId="{393C4A44-2C96-418B-961F-12AB1D64B70C}" sibTransId="{35088107-9FDF-4C96-A34F-1ECF22ABEA94}"/>
    <dgm:cxn modelId="{24B24864-D0FC-4F5D-84D4-C62F8DA62E9E}" type="presOf" srcId="{A5D1E751-4F3D-41EC-BC3E-90957E9D49EB}" destId="{D61F32AB-524C-4C2C-818B-E89973343E6A}" srcOrd="1" destOrd="0" presId="urn:microsoft.com/office/officeart/2005/8/layout/orgChart1"/>
    <dgm:cxn modelId="{5EE87D07-453B-4B53-BC85-F8B57F7082E5}" type="presOf" srcId="{ADBD53F1-17EF-430B-91C1-33AD5425A40C}" destId="{A5A72D71-A9A0-4E6D-AF7E-F1443AA263A0}" srcOrd="0" destOrd="0" presId="urn:microsoft.com/office/officeart/2005/8/layout/orgChart1"/>
    <dgm:cxn modelId="{3FE6DB0A-6490-46C1-8D0C-7C1005AB9F66}" type="presOf" srcId="{DDCC870A-12C7-45DB-8FDC-A1ECFE99589A}" destId="{8A16D200-4569-440B-9B6A-F1DDAC5D4390}" srcOrd="0" destOrd="0" presId="urn:microsoft.com/office/officeart/2005/8/layout/orgChart1"/>
    <dgm:cxn modelId="{3ABC9FD1-1DF2-4252-8C75-9633A6239F5A}" srcId="{722B1333-99E4-4C58-AC7A-E0FE06257589}" destId="{A5D1E751-4F3D-41EC-BC3E-90957E9D49EB}" srcOrd="0" destOrd="0" parTransId="{E236CC37-BC34-4EDA-980F-41B141394EA5}" sibTransId="{A10FFC4F-540D-4F47-AD55-A79254D17B62}"/>
    <dgm:cxn modelId="{43662FAE-0B68-4014-92F5-CE3287276BCD}" type="presOf" srcId="{5F1C7EAB-5073-4FEE-A745-E533F8EDC931}" destId="{BE73B36F-85B5-4931-AA1A-E1C9A0DFF204}" srcOrd="1" destOrd="0" presId="urn:microsoft.com/office/officeart/2005/8/layout/orgChart1"/>
    <dgm:cxn modelId="{7ECD2C39-A8B3-4B27-805C-8B1EEC0770B8}" type="presOf" srcId="{4238C6F0-F094-447B-B2DB-C07EF9C66084}" destId="{0DDD14D6-2B3A-4111-BE69-EF1B5AE34FD3}" srcOrd="1" destOrd="0" presId="urn:microsoft.com/office/officeart/2005/8/layout/orgChart1"/>
    <dgm:cxn modelId="{BCD42975-3CD5-4395-9DB7-275CDDCD26C5}" type="presOf" srcId="{722B1333-99E4-4C58-AC7A-E0FE06257589}" destId="{57816C7A-03EA-4EB1-A16F-80AB5C70B24B}" srcOrd="1" destOrd="0" presId="urn:microsoft.com/office/officeart/2005/8/layout/orgChart1"/>
    <dgm:cxn modelId="{FACE30B2-C735-42E0-AA0A-8ABAA96E5C28}" type="presOf" srcId="{722B1333-99E4-4C58-AC7A-E0FE06257589}" destId="{4319190C-5CEB-4174-BD3E-4914A7920C12}" srcOrd="0" destOrd="0" presId="urn:microsoft.com/office/officeart/2005/8/layout/orgChart1"/>
    <dgm:cxn modelId="{DB86F31D-5C27-48E7-B88B-C7D58D35D541}" type="presParOf" srcId="{A170E153-71B6-4E31-BE06-F483DA405F8B}" destId="{8B63A231-387E-4232-98F3-F2056D6CB097}" srcOrd="0" destOrd="0" presId="urn:microsoft.com/office/officeart/2005/8/layout/orgChart1"/>
    <dgm:cxn modelId="{04589291-76CF-4834-B74B-8EE064C423B2}" type="presParOf" srcId="{8B63A231-387E-4232-98F3-F2056D6CB097}" destId="{B900F9F3-0FD0-458F-912D-364A09F987DE}" srcOrd="0" destOrd="0" presId="urn:microsoft.com/office/officeart/2005/8/layout/orgChart1"/>
    <dgm:cxn modelId="{05CEA782-B1B1-4AB5-AD1F-B1D2C516A992}" type="presParOf" srcId="{B900F9F3-0FD0-458F-912D-364A09F987DE}" destId="{054147F8-6EB1-4E2B-BFDC-4074C3093AFC}" srcOrd="0" destOrd="0" presId="urn:microsoft.com/office/officeart/2005/8/layout/orgChart1"/>
    <dgm:cxn modelId="{0F7EC7F9-0169-4E17-92AF-E4F095C9012C}" type="presParOf" srcId="{B900F9F3-0FD0-458F-912D-364A09F987DE}" destId="{0DDD14D6-2B3A-4111-BE69-EF1B5AE34FD3}" srcOrd="1" destOrd="0" presId="urn:microsoft.com/office/officeart/2005/8/layout/orgChart1"/>
    <dgm:cxn modelId="{0F64B53C-3EEA-4442-A723-5542D6134B3D}" type="presParOf" srcId="{8B63A231-387E-4232-98F3-F2056D6CB097}" destId="{BFE2B47E-F6EE-4E7A-A2B2-827A7188E775}" srcOrd="1" destOrd="0" presId="urn:microsoft.com/office/officeart/2005/8/layout/orgChart1"/>
    <dgm:cxn modelId="{26772727-2358-4018-A386-977D133D5BDC}" type="presParOf" srcId="{BFE2B47E-F6EE-4E7A-A2B2-827A7188E775}" destId="{A5A72D71-A9A0-4E6D-AF7E-F1443AA263A0}" srcOrd="0" destOrd="0" presId="urn:microsoft.com/office/officeart/2005/8/layout/orgChart1"/>
    <dgm:cxn modelId="{DC46733F-310A-42AE-A070-56D0513A5B00}" type="presParOf" srcId="{BFE2B47E-F6EE-4E7A-A2B2-827A7188E775}" destId="{E788C872-B5F3-4663-ACAD-A3C07588E866}" srcOrd="1" destOrd="0" presId="urn:microsoft.com/office/officeart/2005/8/layout/orgChart1"/>
    <dgm:cxn modelId="{C38E5799-0461-4951-8D14-BAE512F81E55}" type="presParOf" srcId="{E788C872-B5F3-4663-ACAD-A3C07588E866}" destId="{4319B96F-01B4-4486-BF41-E2410D70D563}" srcOrd="0" destOrd="0" presId="urn:microsoft.com/office/officeart/2005/8/layout/orgChart1"/>
    <dgm:cxn modelId="{29F3CE54-D5F7-40FC-A2BA-A84F3DEEB0FB}" type="presParOf" srcId="{4319B96F-01B4-4486-BF41-E2410D70D563}" destId="{8A16D200-4569-440B-9B6A-F1DDAC5D4390}" srcOrd="0" destOrd="0" presId="urn:microsoft.com/office/officeart/2005/8/layout/orgChart1"/>
    <dgm:cxn modelId="{65ED31D0-AFDF-42FC-BBA8-C46741FF2C89}" type="presParOf" srcId="{4319B96F-01B4-4486-BF41-E2410D70D563}" destId="{8219EA21-46C5-4024-8ECA-8A65DED5C492}" srcOrd="1" destOrd="0" presId="urn:microsoft.com/office/officeart/2005/8/layout/orgChart1"/>
    <dgm:cxn modelId="{6ECCC69F-01F1-4D29-8936-C089023AFE9F}" type="presParOf" srcId="{E788C872-B5F3-4663-ACAD-A3C07588E866}" destId="{8B56B28C-09EF-4FFF-875D-8DB31801992E}" srcOrd="1" destOrd="0" presId="urn:microsoft.com/office/officeart/2005/8/layout/orgChart1"/>
    <dgm:cxn modelId="{DC1A11BA-3966-4169-AAFF-0E1BDD8C3B90}" type="presParOf" srcId="{8B56B28C-09EF-4FFF-875D-8DB31801992E}" destId="{C8FA0FCE-3497-4FF9-924F-380EB388FAF0}" srcOrd="0" destOrd="0" presId="urn:microsoft.com/office/officeart/2005/8/layout/orgChart1"/>
    <dgm:cxn modelId="{94C25217-46C4-4774-AE9E-FD042A2D3B56}" type="presParOf" srcId="{8B56B28C-09EF-4FFF-875D-8DB31801992E}" destId="{AFE33E90-9212-422C-8780-53B9E318C493}" srcOrd="1" destOrd="0" presId="urn:microsoft.com/office/officeart/2005/8/layout/orgChart1"/>
    <dgm:cxn modelId="{1CB13991-10D1-4369-9F25-C2C6B3F909F4}" type="presParOf" srcId="{AFE33E90-9212-422C-8780-53B9E318C493}" destId="{C93AEC8F-FC6F-4D28-BAD4-CFBFE054F8B2}" srcOrd="0" destOrd="0" presId="urn:microsoft.com/office/officeart/2005/8/layout/orgChart1"/>
    <dgm:cxn modelId="{C3361992-E6D0-4F32-8C3C-246954123F5A}" type="presParOf" srcId="{C93AEC8F-FC6F-4D28-BAD4-CFBFE054F8B2}" destId="{66D403A5-C75A-4B03-946D-77B63ABF64C5}" srcOrd="0" destOrd="0" presId="urn:microsoft.com/office/officeart/2005/8/layout/orgChart1"/>
    <dgm:cxn modelId="{AF777343-D57D-4532-9164-FEA9DE7ABC62}" type="presParOf" srcId="{C93AEC8F-FC6F-4D28-BAD4-CFBFE054F8B2}" destId="{BE73B36F-85B5-4931-AA1A-E1C9A0DFF204}" srcOrd="1" destOrd="0" presId="urn:microsoft.com/office/officeart/2005/8/layout/orgChart1"/>
    <dgm:cxn modelId="{530A63BA-2F92-42B0-B951-5ECC8C0F0FB2}" type="presParOf" srcId="{AFE33E90-9212-422C-8780-53B9E318C493}" destId="{70D7732D-0CE4-4BA5-9C6F-722A2A7DA9A1}" srcOrd="1" destOrd="0" presId="urn:microsoft.com/office/officeart/2005/8/layout/orgChart1"/>
    <dgm:cxn modelId="{65C76215-B27D-4D7F-8BB6-89E5FBCA668B}" type="presParOf" srcId="{AFE33E90-9212-422C-8780-53B9E318C493}" destId="{5281F3FD-C307-40DE-826C-DBE19ED8A21F}" srcOrd="2" destOrd="0" presId="urn:microsoft.com/office/officeart/2005/8/layout/orgChart1"/>
    <dgm:cxn modelId="{5C380420-19B6-4B25-9DE9-58DF280A3D5D}" type="presParOf" srcId="{E788C872-B5F3-4663-ACAD-A3C07588E866}" destId="{A9EEDDAF-8D7E-4130-8BA2-607B40EB4B2E}" srcOrd="2" destOrd="0" presId="urn:microsoft.com/office/officeart/2005/8/layout/orgChart1"/>
    <dgm:cxn modelId="{D0C9DC98-BB82-4EAF-9266-9C056DBE7237}" type="presParOf" srcId="{BFE2B47E-F6EE-4E7A-A2B2-827A7188E775}" destId="{D1B906C8-441C-4E9B-8D86-EEE461A3478E}" srcOrd="2" destOrd="0" presId="urn:microsoft.com/office/officeart/2005/8/layout/orgChart1"/>
    <dgm:cxn modelId="{E2069E49-2DC3-4033-9B43-EC1ADC989C00}" type="presParOf" srcId="{BFE2B47E-F6EE-4E7A-A2B2-827A7188E775}" destId="{1D4E6011-9068-41ED-9543-D217140EFB44}" srcOrd="3" destOrd="0" presId="urn:microsoft.com/office/officeart/2005/8/layout/orgChart1"/>
    <dgm:cxn modelId="{3902D18A-3C80-4099-936E-344D73F7B696}" type="presParOf" srcId="{1D4E6011-9068-41ED-9543-D217140EFB44}" destId="{9A86E782-A11B-4BB4-8BF4-D5B97053A322}" srcOrd="0" destOrd="0" presId="urn:microsoft.com/office/officeart/2005/8/layout/orgChart1"/>
    <dgm:cxn modelId="{5616F1EF-3795-4EEE-B137-B414ACA03066}" type="presParOf" srcId="{9A86E782-A11B-4BB4-8BF4-D5B97053A322}" destId="{4319190C-5CEB-4174-BD3E-4914A7920C12}" srcOrd="0" destOrd="0" presId="urn:microsoft.com/office/officeart/2005/8/layout/orgChart1"/>
    <dgm:cxn modelId="{B2B00665-24CC-4A24-84AB-B1FB9B78BD94}" type="presParOf" srcId="{9A86E782-A11B-4BB4-8BF4-D5B97053A322}" destId="{57816C7A-03EA-4EB1-A16F-80AB5C70B24B}" srcOrd="1" destOrd="0" presId="urn:microsoft.com/office/officeart/2005/8/layout/orgChart1"/>
    <dgm:cxn modelId="{EE3BB019-2307-45AD-8921-42512013DFFD}" type="presParOf" srcId="{1D4E6011-9068-41ED-9543-D217140EFB44}" destId="{97191DCF-C8E3-40D8-831F-61E8771FDA8A}" srcOrd="1" destOrd="0" presId="urn:microsoft.com/office/officeart/2005/8/layout/orgChart1"/>
    <dgm:cxn modelId="{00ACBA6A-BDC5-40EA-9993-69174E48E07E}" type="presParOf" srcId="{97191DCF-C8E3-40D8-831F-61E8771FDA8A}" destId="{3BBB8D8B-00A5-44D1-888B-E77B9A42EDED}" srcOrd="0" destOrd="0" presId="urn:microsoft.com/office/officeart/2005/8/layout/orgChart1"/>
    <dgm:cxn modelId="{1F743E28-5C65-42C7-8EF9-044DAE1CA9D3}" type="presParOf" srcId="{97191DCF-C8E3-40D8-831F-61E8771FDA8A}" destId="{4EA2D73F-C526-4979-AEC9-0E1F1CFE01C4}" srcOrd="1" destOrd="0" presId="urn:microsoft.com/office/officeart/2005/8/layout/orgChart1"/>
    <dgm:cxn modelId="{93461D29-B9B3-4802-B808-44F69238A600}" type="presParOf" srcId="{4EA2D73F-C526-4979-AEC9-0E1F1CFE01C4}" destId="{C4B90689-EBBD-460F-A54B-FCE02511D507}" srcOrd="0" destOrd="0" presId="urn:microsoft.com/office/officeart/2005/8/layout/orgChart1"/>
    <dgm:cxn modelId="{DC4B8C13-F41E-44F3-AD02-37A80A02FFA0}" type="presParOf" srcId="{C4B90689-EBBD-460F-A54B-FCE02511D507}" destId="{55FE89D0-DA86-4DE1-A1DE-F964F23956E8}" srcOrd="0" destOrd="0" presId="urn:microsoft.com/office/officeart/2005/8/layout/orgChart1"/>
    <dgm:cxn modelId="{C9AB00C1-CDD4-462C-ABFE-D5AFBBE73A7B}" type="presParOf" srcId="{C4B90689-EBBD-460F-A54B-FCE02511D507}" destId="{D61F32AB-524C-4C2C-818B-E89973343E6A}" srcOrd="1" destOrd="0" presId="urn:microsoft.com/office/officeart/2005/8/layout/orgChart1"/>
    <dgm:cxn modelId="{E5950F47-D68A-4253-863C-2E0A5CDC059E}" type="presParOf" srcId="{4EA2D73F-C526-4979-AEC9-0E1F1CFE01C4}" destId="{4DF7DEB5-F797-46B0-998A-21E23D006D46}" srcOrd="1" destOrd="0" presId="urn:microsoft.com/office/officeart/2005/8/layout/orgChart1"/>
    <dgm:cxn modelId="{7FA95112-C6EA-422E-9280-E08491E54C1B}" type="presParOf" srcId="{4EA2D73F-C526-4979-AEC9-0E1F1CFE01C4}" destId="{79EAA4E3-E3D7-4666-A46B-2A39BCB28B55}" srcOrd="2" destOrd="0" presId="urn:microsoft.com/office/officeart/2005/8/layout/orgChart1"/>
    <dgm:cxn modelId="{EC46C24C-8B86-4796-B366-AD47833400F8}" type="presParOf" srcId="{1D4E6011-9068-41ED-9543-D217140EFB44}" destId="{39CF837F-BB6A-4ED3-878C-47C297A70572}" srcOrd="2" destOrd="0" presId="urn:microsoft.com/office/officeart/2005/8/layout/orgChart1"/>
    <dgm:cxn modelId="{8A38AEB8-71C2-4F4A-8F33-EAC0C2A4773F}" type="presParOf" srcId="{8B63A231-387E-4232-98F3-F2056D6CB097}" destId="{FDF712A8-C5FD-4D12-9247-C3269FD052A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BB8D8B-00A5-44D1-888B-E77B9A42EDED}">
      <dsp:nvSpPr>
        <dsp:cNvPr id="0" name=""/>
        <dsp:cNvSpPr/>
      </dsp:nvSpPr>
      <dsp:spPr>
        <a:xfrm>
          <a:off x="3873131" y="2653846"/>
          <a:ext cx="161401" cy="1907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7872"/>
              </a:lnTo>
              <a:lnTo>
                <a:pt x="161401" y="190787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B906C8-441C-4E9B-8D86-EEE461A3478E}">
      <dsp:nvSpPr>
        <dsp:cNvPr id="0" name=""/>
        <dsp:cNvSpPr/>
      </dsp:nvSpPr>
      <dsp:spPr>
        <a:xfrm>
          <a:off x="3312368" y="848090"/>
          <a:ext cx="1765867" cy="312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70"/>
              </a:lnTo>
              <a:lnTo>
                <a:pt x="1765867" y="147670"/>
              </a:lnTo>
              <a:lnTo>
                <a:pt x="1765867" y="312824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FA0FCE-3497-4FF9-924F-380EB388FAF0}">
      <dsp:nvSpPr>
        <dsp:cNvPr id="0" name=""/>
        <dsp:cNvSpPr/>
      </dsp:nvSpPr>
      <dsp:spPr>
        <a:xfrm>
          <a:off x="405449" y="2674175"/>
          <a:ext cx="394046" cy="1905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5721"/>
              </a:lnTo>
              <a:lnTo>
                <a:pt x="394046" y="1905721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A72D71-A9A0-4E6D-AF7E-F1443AA263A0}">
      <dsp:nvSpPr>
        <dsp:cNvPr id="0" name=""/>
        <dsp:cNvSpPr/>
      </dsp:nvSpPr>
      <dsp:spPr>
        <a:xfrm>
          <a:off x="1640834" y="848090"/>
          <a:ext cx="1671533" cy="330306"/>
        </a:xfrm>
        <a:custGeom>
          <a:avLst/>
          <a:gdLst/>
          <a:ahLst/>
          <a:cxnLst/>
          <a:rect l="0" t="0" r="0" b="0"/>
          <a:pathLst>
            <a:path>
              <a:moveTo>
                <a:pt x="1671533" y="0"/>
              </a:moveTo>
              <a:lnTo>
                <a:pt x="1671533" y="165153"/>
              </a:lnTo>
              <a:lnTo>
                <a:pt x="0" y="165153"/>
              </a:lnTo>
              <a:lnTo>
                <a:pt x="0" y="330306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4147F8-6EB1-4E2B-BFDC-4074C3093AFC}">
      <dsp:nvSpPr>
        <dsp:cNvPr id="0" name=""/>
        <dsp:cNvSpPr/>
      </dsp:nvSpPr>
      <dsp:spPr>
        <a:xfrm>
          <a:off x="2043077" y="1120"/>
          <a:ext cx="2538580" cy="8469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alpha val="94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ln>
          <a:solidFill>
            <a:srgbClr val="FF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rgbClr val="FF0000"/>
              </a:solidFill>
              <a:latin typeface="Arial Black" pitchFamily="34" charset="0"/>
            </a:rPr>
            <a:t>Adjectives</a:t>
          </a:r>
          <a:endParaRPr lang="cs-CZ" sz="2400" kern="1200" dirty="0" smtClean="0">
            <a:solidFill>
              <a:srgbClr val="FF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(přídavná jména)</a:t>
          </a:r>
          <a:endParaRPr lang="cs-CZ" sz="2400" b="1" kern="1200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2043077" y="1120"/>
        <a:ext cx="2538580" cy="846969"/>
      </dsp:txXfrm>
    </dsp:sp>
    <dsp:sp modelId="{8A16D200-4569-440B-9B6A-F1DDAC5D4390}">
      <dsp:nvSpPr>
        <dsp:cNvPr id="0" name=""/>
        <dsp:cNvSpPr/>
      </dsp:nvSpPr>
      <dsp:spPr>
        <a:xfrm>
          <a:off x="96603" y="1178397"/>
          <a:ext cx="3088463" cy="1495778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0070C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00B0F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B0F0"/>
              </a:solidFill>
              <a:latin typeface="Arial Black" pitchFamily="34" charset="0"/>
            </a:rPr>
            <a:t>jedno (dvojslabičná)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(„</a:t>
          </a:r>
          <a:r>
            <a:rPr lang="cs-CZ" sz="2400" b="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short</a:t>
          </a:r>
          <a:r>
            <a:rPr lang="cs-CZ" sz="240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 </a:t>
          </a:r>
          <a:r>
            <a:rPr lang="cs-CZ" sz="2400" b="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adjectives</a:t>
          </a:r>
          <a:r>
            <a:rPr lang="cs-CZ" sz="240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rgbClr val="00B0F0"/>
            </a:solidFill>
            <a:latin typeface="Arial Black" pitchFamily="34" charset="0"/>
          </a:endParaRPr>
        </a:p>
      </dsp:txBody>
      <dsp:txXfrm>
        <a:off x="96603" y="1178397"/>
        <a:ext cx="3088463" cy="1495778"/>
      </dsp:txXfrm>
    </dsp:sp>
    <dsp:sp modelId="{66D403A5-C75A-4B03-946D-77B63ABF64C5}">
      <dsp:nvSpPr>
        <dsp:cNvPr id="0" name=""/>
        <dsp:cNvSpPr/>
      </dsp:nvSpPr>
      <dsp:spPr>
        <a:xfrm>
          <a:off x="799495" y="3039114"/>
          <a:ext cx="1584371" cy="3081565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0070C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70C0"/>
              </a:solidFill>
              <a:latin typeface="Arial Black" pitchFamily="34" charset="0"/>
            </a:rPr>
            <a:t>big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70C0"/>
              </a:solidFill>
              <a:latin typeface="Arial Black" pitchFamily="34" charset="0"/>
            </a:rPr>
            <a:t>nice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rgbClr val="0070C0"/>
              </a:solidFill>
              <a:latin typeface="Arial Black" pitchFamily="34" charset="0"/>
            </a:rPr>
            <a:t>large</a:t>
          </a:r>
          <a:endParaRPr lang="cs-CZ" sz="2400" kern="1200" dirty="0" smtClean="0">
            <a:solidFill>
              <a:srgbClr val="0070C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70C0"/>
              </a:solidFill>
              <a:latin typeface="Arial Black" pitchFamily="34" charset="0"/>
            </a:rPr>
            <a:t>fast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70C0"/>
              </a:solidFill>
              <a:latin typeface="Arial Black" pitchFamily="34" charset="0"/>
            </a:rPr>
            <a:t>long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rgbClr val="0070C0"/>
              </a:solidFill>
              <a:latin typeface="Arial Black" pitchFamily="34" charset="0"/>
            </a:rPr>
            <a:t>lazy</a:t>
          </a:r>
          <a:endParaRPr lang="cs-CZ" sz="2400" kern="1200" dirty="0" smtClean="0">
            <a:solidFill>
              <a:srgbClr val="0070C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rgbClr val="C00000"/>
            </a:solidFill>
            <a:latin typeface="Arial Black" pitchFamily="34" charset="0"/>
          </a:endParaRPr>
        </a:p>
      </dsp:txBody>
      <dsp:txXfrm>
        <a:off x="799495" y="3039114"/>
        <a:ext cx="1584371" cy="3081565"/>
      </dsp:txXfrm>
    </dsp:sp>
    <dsp:sp modelId="{4319190C-5CEB-4174-BD3E-4914A7920C12}">
      <dsp:nvSpPr>
        <dsp:cNvPr id="0" name=""/>
        <dsp:cNvSpPr/>
      </dsp:nvSpPr>
      <dsp:spPr>
        <a:xfrm>
          <a:off x="3571855" y="1160914"/>
          <a:ext cx="3012759" cy="1492931"/>
        </a:xfrm>
        <a:prstGeom prst="rect">
          <a:avLst/>
        </a:prstGeom>
        <a:solidFill>
          <a:schemeClr val="bg2">
            <a:lumMod val="9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víceslabičná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(„long“ </a:t>
          </a:r>
          <a:r>
            <a:rPr lang="cs-CZ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adjectives</a:t>
          </a:r>
          <a:r>
            <a:rPr lang="cs-CZ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endParaRPr lang="cs-CZ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571855" y="1160914"/>
        <a:ext cx="3012759" cy="1492931"/>
      </dsp:txXfrm>
    </dsp:sp>
    <dsp:sp modelId="{55FE89D0-DA86-4DE1-A1DE-F964F23956E8}">
      <dsp:nvSpPr>
        <dsp:cNvPr id="0" name=""/>
        <dsp:cNvSpPr/>
      </dsp:nvSpPr>
      <dsp:spPr>
        <a:xfrm>
          <a:off x="4034532" y="3002756"/>
          <a:ext cx="2078400" cy="3117923"/>
        </a:xfrm>
        <a:prstGeom prst="rect">
          <a:avLst/>
        </a:prstGeom>
        <a:solidFill>
          <a:schemeClr val="bg2">
            <a:lumMod val="9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interesting</a:t>
          </a: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beatiful</a:t>
          </a: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boring</a:t>
          </a: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terrible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gorgeous</a:t>
          </a: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accent1">
                  <a:lumMod val="60000"/>
                  <a:lumOff val="40000"/>
                </a:schemeClr>
              </a:solidFill>
              <a:latin typeface="Arial Black" pitchFamily="34" charset="0"/>
            </a:rPr>
            <a:t>horrible</a:t>
          </a: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chemeClr val="accent1">
                <a:lumMod val="60000"/>
                <a:lumOff val="40000"/>
              </a:schemeClr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>
            <a:solidFill>
              <a:srgbClr val="C00000"/>
            </a:solidFill>
            <a:latin typeface="Arial Black" pitchFamily="34" charset="0"/>
          </a:endParaRPr>
        </a:p>
      </dsp:txBody>
      <dsp:txXfrm>
        <a:off x="4034532" y="3002756"/>
        <a:ext cx="2078400" cy="31179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712C184B-E238-4DDC-83BC-AE18146D013D}" type="datetimeFigureOut">
              <a:rPr lang="cs-CZ" smtClean="0"/>
              <a:t>20.9.2013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DB223E65-77D0-4045-929F-0E24E65063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895" y="260648"/>
            <a:ext cx="4501604" cy="1009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PŘEDMĚT: </a:t>
            </a:r>
            <a:r>
              <a:rPr lang="cs-CZ" b="1" dirty="0" smtClean="0">
                <a:latin typeface="Calibri" pitchFamily="34" charset="0"/>
              </a:rPr>
              <a:t>Anglický jazyk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8. ročník</a:t>
            </a:r>
          </a:p>
          <a:p>
            <a:r>
              <a:rPr lang="cs-CZ" dirty="0" smtClean="0">
                <a:latin typeface="Calibri" pitchFamily="34" charset="0"/>
              </a:rPr>
              <a:t>TÉMA: </a:t>
            </a:r>
            <a:r>
              <a:rPr lang="cs-CZ" b="1" dirty="0" err="1" smtClean="0">
                <a:latin typeface="Calibri" pitchFamily="34" charset="0"/>
              </a:rPr>
              <a:t>Comparatives</a:t>
            </a:r>
            <a:r>
              <a:rPr lang="cs-CZ" b="1" dirty="0" smtClean="0">
                <a:latin typeface="Calibri" pitchFamily="34" charset="0"/>
              </a:rPr>
              <a:t> </a:t>
            </a:r>
            <a:r>
              <a:rPr lang="cs-CZ" b="1" dirty="0" smtClean="0">
                <a:latin typeface="Calibri" pitchFamily="34" charset="0"/>
              </a:rPr>
              <a:t>and </a:t>
            </a:r>
            <a:r>
              <a:rPr lang="cs-CZ" b="1" dirty="0" err="1" smtClean="0">
                <a:latin typeface="Calibri" pitchFamily="34" charset="0"/>
              </a:rPr>
              <a:t>superlatives</a:t>
            </a:r>
            <a:r>
              <a:rPr lang="cs-CZ" b="1" dirty="0" smtClean="0">
                <a:latin typeface="Calibri" pitchFamily="34" charset="0"/>
              </a:rPr>
              <a:t> </a:t>
            </a:r>
            <a:r>
              <a:rPr lang="cs-CZ" b="1" dirty="0" err="1" smtClean="0">
                <a:latin typeface="Calibri" pitchFamily="34" charset="0"/>
              </a:rPr>
              <a:t>of</a:t>
            </a:r>
            <a:r>
              <a:rPr lang="cs-CZ" b="1" dirty="0" smtClean="0">
                <a:latin typeface="Calibri" pitchFamily="34" charset="0"/>
              </a:rPr>
              <a:t> </a:t>
            </a:r>
            <a:r>
              <a:rPr lang="cs-CZ" b="1" dirty="0" err="1" smtClean="0">
                <a:latin typeface="Calibri" pitchFamily="34" charset="0"/>
              </a:rPr>
              <a:t>adjectives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</a:rPr>
              <a:t>Ing. Pavla Zezulová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2. 2 . 2013</a:t>
            </a:r>
          </a:p>
          <a:p>
            <a:endParaRPr lang="cs-CZ" dirty="0" smtClean="0">
              <a:latin typeface="Calibri" pitchFamily="34" charset="0"/>
            </a:endParaRPr>
          </a:p>
          <a:p>
            <a:endParaRPr lang="cs-CZ" dirty="0" smtClean="0">
              <a:latin typeface="Calibri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</a:rPr>
              <a:t>VY_32_INOVACE_60_PZ</a:t>
            </a:r>
            <a:endParaRPr lang="cs-CZ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21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836712"/>
            <a:ext cx="87484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alibri" pitchFamily="34" charset="0"/>
              </a:rPr>
              <a:t>Anotace</a:t>
            </a:r>
          </a:p>
          <a:p>
            <a:endParaRPr lang="cs-CZ" b="1" dirty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Materiál je určen pro výklad učiva v 8. ročníku. Obsahuje pravidla pro stupňování přídavných jmen.</a:t>
            </a:r>
          </a:p>
          <a:p>
            <a:r>
              <a:rPr lang="cs-CZ" dirty="0" smtClean="0">
                <a:latin typeface="Calibri" pitchFamily="34" charset="0"/>
              </a:rPr>
              <a:t>Klíčové pojmy: </a:t>
            </a:r>
            <a:r>
              <a:rPr lang="cs-CZ" dirty="0" err="1" smtClean="0">
                <a:latin typeface="Calibri" pitchFamily="34" charset="0"/>
              </a:rPr>
              <a:t>comparative</a:t>
            </a:r>
            <a:r>
              <a:rPr lang="cs-CZ" dirty="0" smtClean="0">
                <a:latin typeface="Calibri" pitchFamily="34" charset="0"/>
              </a:rPr>
              <a:t>, superlative, </a:t>
            </a:r>
            <a:r>
              <a:rPr lang="cs-CZ" dirty="0" err="1" smtClean="0">
                <a:latin typeface="Calibri" pitchFamily="34" charset="0"/>
              </a:rPr>
              <a:t>short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adjectives</a:t>
            </a:r>
            <a:r>
              <a:rPr lang="cs-CZ" dirty="0" smtClean="0">
                <a:latin typeface="Calibri" pitchFamily="34" charset="0"/>
              </a:rPr>
              <a:t>, long </a:t>
            </a:r>
            <a:r>
              <a:rPr lang="cs-CZ" dirty="0" err="1" smtClean="0">
                <a:latin typeface="Calibri" pitchFamily="34" charset="0"/>
              </a:rPr>
              <a:t>adjectives</a:t>
            </a:r>
            <a:r>
              <a:rPr lang="cs-CZ" dirty="0" smtClean="0">
                <a:latin typeface="Calibri" pitchFamily="34" charset="0"/>
              </a:rPr>
              <a:t>, </a:t>
            </a:r>
            <a:r>
              <a:rPr lang="cs-CZ" dirty="0" err="1" smtClean="0">
                <a:latin typeface="Calibri" pitchFamily="34" charset="0"/>
              </a:rPr>
              <a:t>regular</a:t>
            </a:r>
            <a:r>
              <a:rPr lang="cs-CZ" dirty="0" smtClean="0">
                <a:latin typeface="Calibri" pitchFamily="34" charset="0"/>
              </a:rPr>
              <a:t>, </a:t>
            </a:r>
            <a:r>
              <a:rPr lang="cs-CZ" dirty="0" err="1" smtClean="0">
                <a:latin typeface="Calibri" pitchFamily="34" charset="0"/>
              </a:rPr>
              <a:t>irregular</a:t>
            </a:r>
            <a:r>
              <a:rPr lang="cs-CZ" dirty="0" smtClean="0">
                <a:latin typeface="Calibri" pitchFamily="34" charset="0"/>
              </a:rPr>
              <a:t> Jednotlivé pojmy a </a:t>
            </a:r>
            <a:r>
              <a:rPr lang="cs-CZ" dirty="0" err="1" smtClean="0">
                <a:latin typeface="Calibri" pitchFamily="34" charset="0"/>
              </a:rPr>
              <a:t>schemata</a:t>
            </a:r>
            <a:r>
              <a:rPr lang="cs-CZ" dirty="0" smtClean="0">
                <a:latin typeface="Calibri" pitchFamily="34" charset="0"/>
              </a:rPr>
              <a:t>  jsou žákům postupně promítány na tabuli, což umožňuje přizpůsobit tempo výkladu těm nejslabším žákům.</a:t>
            </a:r>
          </a:p>
          <a:p>
            <a:endParaRPr lang="cs-CZ" dirty="0">
              <a:latin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</a:rPr>
              <a:t>Pilotáž</a:t>
            </a:r>
          </a:p>
          <a:p>
            <a:endParaRPr lang="cs-CZ" b="1" dirty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Materiál byl ověřován v jedné jazykové skupině žáků 8. ročníku. V úvodu hodiny byla procvičená slovní zásoba přídavných jmen, aby se žáci pak lépe orientovali. Práce </a:t>
            </a:r>
          </a:p>
          <a:p>
            <a:r>
              <a:rPr lang="cs-CZ" dirty="0" smtClean="0">
                <a:latin typeface="Calibri" pitchFamily="34" charset="0"/>
              </a:rPr>
              <a:t>v hodině probíhala bez větších problémů.</a:t>
            </a: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5422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29454" y="5373216"/>
            <a:ext cx="7114546" cy="1090733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Stupňování přídavných jmen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863534" y="1816010"/>
            <a:ext cx="6413844" cy="3294112"/>
            <a:chOff x="1790978" y="2740714"/>
            <a:chExt cx="6413844" cy="3294112"/>
          </a:xfrm>
        </p:grpSpPr>
        <p:cxnSp>
          <p:nvCxnSpPr>
            <p:cNvPr id="4" name="Pravoúhlá spojnice 3"/>
            <p:cNvCxnSpPr/>
            <p:nvPr/>
          </p:nvCxnSpPr>
          <p:spPr>
            <a:xfrm rot="5400000">
              <a:off x="1790978" y="5120426"/>
              <a:ext cx="914400" cy="914400"/>
            </a:xfrm>
            <a:prstGeom prst="bentConnector3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ravoúhlá spojnice 5"/>
            <p:cNvCxnSpPr/>
            <p:nvPr/>
          </p:nvCxnSpPr>
          <p:spPr>
            <a:xfrm rot="5400000">
              <a:off x="2705378" y="4652922"/>
              <a:ext cx="914400" cy="914400"/>
            </a:xfrm>
            <a:prstGeom prst="bentConnector3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ravoúhlá spojnice 6"/>
            <p:cNvCxnSpPr/>
            <p:nvPr/>
          </p:nvCxnSpPr>
          <p:spPr>
            <a:xfrm rot="5400000">
              <a:off x="3619778" y="4195722"/>
              <a:ext cx="914400" cy="914400"/>
            </a:xfrm>
            <a:prstGeom prst="bentConnector3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ravoúhlá spojnice 8"/>
            <p:cNvCxnSpPr/>
            <p:nvPr/>
          </p:nvCxnSpPr>
          <p:spPr>
            <a:xfrm rot="5400000">
              <a:off x="4534178" y="3738522"/>
              <a:ext cx="914400" cy="914400"/>
            </a:xfrm>
            <a:prstGeom prst="bentConnector3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ravoúhlá spojnice 9"/>
            <p:cNvCxnSpPr/>
            <p:nvPr/>
          </p:nvCxnSpPr>
          <p:spPr>
            <a:xfrm rot="5400000">
              <a:off x="5448578" y="3266474"/>
              <a:ext cx="914400" cy="914400"/>
            </a:xfrm>
            <a:prstGeom prst="bentConnector3">
              <a:avLst/>
            </a:prstGeom>
            <a:ln/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290422" y="2740714"/>
              <a:ext cx="91440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ravoúhlá spojnice 14"/>
            <p:cNvCxnSpPr/>
            <p:nvPr/>
          </p:nvCxnSpPr>
          <p:spPr>
            <a:xfrm rot="5400000">
              <a:off x="6362978" y="2740714"/>
              <a:ext cx="914400" cy="914400"/>
            </a:xfrm>
            <a:prstGeom prst="bentConnector3">
              <a:avLst/>
            </a:prstGeom>
            <a:ln/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7" name="Picture 3" descr="C:\Users\ZS SLOVAN\AppData\Local\Microsoft\Windows\Temporary Internet Files\Content.IE5\K375NA6I\MC9004352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34" y="1915311"/>
            <a:ext cx="20320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 SLOVAN\AppData\Local\Microsoft\Windows\Temporary Internet Files\Content.IE5\1S6A3D5V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763054"/>
            <a:ext cx="863534" cy="86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AppData\Local\Microsoft\Windows\Temporary Internet Files\Content.IE5\1S6A3D5V\MC9004417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278" y="349961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1S6A3D5V\MC9004417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919" y="1915311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Nadpis 1"/>
          <p:cNvSpPr txBox="1">
            <a:spLocks/>
          </p:cNvSpPr>
          <p:nvPr/>
        </p:nvSpPr>
        <p:spPr>
          <a:xfrm>
            <a:off x="53744" y="260648"/>
            <a:ext cx="8934780" cy="10907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Comparatives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and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superlatives</a:t>
            </a:r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of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adjectives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6068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02958246"/>
              </p:ext>
            </p:extLst>
          </p:nvPr>
        </p:nvGraphicFramePr>
        <p:xfrm>
          <a:off x="1259632" y="260648"/>
          <a:ext cx="6624736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449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4147F8-6EB1-4E2B-BFDC-4074C3093A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54147F8-6EB1-4E2B-BFDC-4074C3093A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A72D71-A9A0-4E6D-AF7E-F1443AA26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5A72D71-A9A0-4E6D-AF7E-F1443AA263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16D200-4569-440B-9B6A-F1DDAC5D43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A16D200-4569-440B-9B6A-F1DDAC5D43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FA0FCE-3497-4FF9-924F-380EB388F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C8FA0FCE-3497-4FF9-924F-380EB388FA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D403A5-C75A-4B03-946D-77B63ABF64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6D403A5-C75A-4B03-946D-77B63ABF64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1B906C8-441C-4E9B-8D86-EEE461A34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D1B906C8-441C-4E9B-8D86-EEE461A34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19190C-5CEB-4174-BD3E-4914A7920C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319190C-5CEB-4174-BD3E-4914A7920C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BB8D8B-00A5-44D1-888B-E77B9A42ED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BBB8D8B-00A5-44D1-888B-E77B9A42ED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FE89D0-DA86-4DE1-A1DE-F964F23956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55FE89D0-DA86-4DE1-A1DE-F964F23956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72409" y="434050"/>
            <a:ext cx="2942793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Short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adjectives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39156" y="1232742"/>
            <a:ext cx="2595582" cy="83099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latin typeface="Arial Black" pitchFamily="34" charset="0"/>
              </a:rPr>
              <a:t>irregular</a:t>
            </a:r>
            <a:r>
              <a:rPr lang="cs-CZ" sz="2400" dirty="0" smtClean="0">
                <a:latin typeface="Arial Black" pitchFamily="34" charset="0"/>
              </a:rPr>
              <a:t> </a:t>
            </a:r>
          </a:p>
          <a:p>
            <a:pPr algn="ctr"/>
            <a:r>
              <a:rPr lang="cs-CZ" sz="2400" dirty="0" smtClean="0">
                <a:latin typeface="Arial Black" pitchFamily="34" charset="0"/>
              </a:rPr>
              <a:t>(nepravidelné)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15048" y="1232742"/>
            <a:ext cx="2185215" cy="83099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latin typeface="Arial Black" pitchFamily="34" charset="0"/>
              </a:rPr>
              <a:t>regular</a:t>
            </a:r>
            <a:r>
              <a:rPr lang="cs-CZ" sz="2400" dirty="0" smtClean="0">
                <a:latin typeface="Arial Black" pitchFamily="34" charset="0"/>
              </a:rPr>
              <a:t> </a:t>
            </a:r>
          </a:p>
          <a:p>
            <a:pPr algn="ctr"/>
            <a:r>
              <a:rPr lang="cs-CZ" sz="2400" dirty="0" smtClean="0">
                <a:latin typeface="Arial Black" pitchFamily="34" charset="0"/>
              </a:rPr>
              <a:t>(pravidelné)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03949" y="2289393"/>
            <a:ext cx="2060372" cy="1569660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superlative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(3. stupeň)</a:t>
            </a:r>
          </a:p>
          <a:p>
            <a:pPr algn="ctr"/>
            <a:endParaRPr lang="cs-CZ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… -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5922" y="2289393"/>
            <a:ext cx="2278252" cy="156966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Arial Black" pitchFamily="34" charset="0"/>
              </a:rPr>
              <a:t>comparative</a:t>
            </a:r>
            <a:endParaRPr lang="cs-CZ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(2. stupeň)</a:t>
            </a:r>
          </a:p>
          <a:p>
            <a:pPr algn="ctr"/>
            <a:endParaRPr lang="cs-CZ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-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er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15377" y="2852936"/>
            <a:ext cx="2278252" cy="1200329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Arial Black" pitchFamily="34" charset="0"/>
              </a:rPr>
              <a:t>comparative</a:t>
            </a:r>
            <a:endParaRPr lang="cs-CZ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(2. stupeň)</a:t>
            </a:r>
          </a:p>
          <a:p>
            <a:pPr algn="ctr"/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better</a:t>
            </a:r>
            <a:endParaRPr lang="cs-CZ" sz="2400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56486" y="4293095"/>
            <a:ext cx="2278252" cy="1200329"/>
          </a:xfrm>
          <a:prstGeom prst="rect">
            <a:avLst/>
          </a:prstGeom>
          <a:solidFill>
            <a:srgbClr val="0070C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superlative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(3. stupeň)</a:t>
            </a:r>
          </a:p>
          <a:p>
            <a:pPr algn="ctr"/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best</a:t>
            </a:r>
            <a:endParaRPr lang="cs-CZ" sz="2400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4245" y="2198257"/>
            <a:ext cx="1005403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latin typeface="Arial Black" pitchFamily="34" charset="0"/>
              </a:rPr>
              <a:t>good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111" y="4293095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long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92922" y="4293096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long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er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524249" y="4293096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long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est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58871" y="5031760"/>
            <a:ext cx="731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tall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04935" y="5031760"/>
            <a:ext cx="1072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tall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er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24249" y="5031760"/>
            <a:ext cx="1909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tall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est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40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60647"/>
            <a:ext cx="4896544" cy="461665"/>
          </a:xfrm>
          <a:prstGeom prst="rect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spelling</a:t>
            </a:r>
            <a:r>
              <a:rPr lang="cs-CZ" sz="2400" dirty="0" smtClean="0">
                <a:latin typeface="Arial Black" pitchFamily="34" charset="0"/>
              </a:rPr>
              <a:t> – změna pravopisu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4696" y="972747"/>
            <a:ext cx="6496330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- </a:t>
            </a:r>
            <a:r>
              <a:rPr lang="cs-CZ" sz="2400" b="1" dirty="0" err="1" smtClean="0">
                <a:latin typeface="Arial Black" pitchFamily="34" charset="0"/>
              </a:rPr>
              <a:t>words</a:t>
            </a:r>
            <a:r>
              <a:rPr lang="cs-CZ" sz="2400" b="1" dirty="0" smtClean="0">
                <a:latin typeface="Arial Black" pitchFamily="34" charset="0"/>
              </a:rPr>
              <a:t> </a:t>
            </a:r>
            <a:r>
              <a:rPr lang="cs-CZ" sz="2400" b="1" dirty="0" err="1" smtClean="0">
                <a:latin typeface="Arial Black" pitchFamily="34" charset="0"/>
              </a:rPr>
              <a:t>ending</a:t>
            </a:r>
            <a:r>
              <a:rPr lang="cs-CZ" sz="2400" b="1" dirty="0" smtClean="0">
                <a:latin typeface="Arial Black" pitchFamily="34" charset="0"/>
              </a:rPr>
              <a:t> in – </a:t>
            </a:r>
            <a:r>
              <a:rPr lang="cs-CZ" sz="2400" b="1" dirty="0" smtClean="0">
                <a:solidFill>
                  <a:srgbClr val="92D050"/>
                </a:solidFill>
                <a:latin typeface="Arial Black" pitchFamily="34" charset="0"/>
              </a:rPr>
              <a:t>e</a:t>
            </a:r>
            <a:r>
              <a:rPr lang="cs-CZ" sz="2400" b="1" dirty="0" smtClean="0">
                <a:latin typeface="Arial Black" pitchFamily="34" charset="0"/>
              </a:rPr>
              <a:t> . . . . </a:t>
            </a:r>
            <a:r>
              <a:rPr lang="cs-CZ" sz="2400" b="1" dirty="0" err="1" smtClean="0">
                <a:latin typeface="Arial Black" pitchFamily="34" charset="0"/>
              </a:rPr>
              <a:t>add</a:t>
            </a:r>
            <a:r>
              <a:rPr lang="cs-CZ" sz="2400" b="1" dirty="0" smtClean="0"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latin typeface="Arial Black" pitchFamily="34" charset="0"/>
              </a:rPr>
              <a:t>– r, - st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2347" y="1434412"/>
            <a:ext cx="8410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(u slov končících na – e přidáváme jenom </a:t>
            </a:r>
            <a:r>
              <a:rPr lang="cs-CZ" sz="2400" b="1" dirty="0" smtClean="0">
                <a:solidFill>
                  <a:srgbClr val="FF0000"/>
                </a:solidFill>
                <a:latin typeface="Arial Black" pitchFamily="34" charset="0"/>
              </a:rPr>
              <a:t>– r, - st</a:t>
            </a:r>
            <a:r>
              <a:rPr lang="cs-CZ" sz="2400" b="1" dirty="0" smtClean="0">
                <a:latin typeface="Arial Black" pitchFamily="34" charset="0"/>
              </a:rPr>
              <a:t>)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95591" y="2016807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nic</a:t>
            </a:r>
            <a:r>
              <a:rPr lang="cs-CZ" sz="2400" dirty="0" smtClean="0">
                <a:solidFill>
                  <a:srgbClr val="92D050"/>
                </a:solidFill>
                <a:latin typeface="Arial Black" pitchFamily="34" charset="0"/>
              </a:rPr>
              <a:t>e</a:t>
            </a:r>
            <a:endParaRPr lang="cs-CZ" sz="2400" dirty="0"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71851" y="1982405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nic</a:t>
            </a:r>
            <a:r>
              <a:rPr lang="cs-CZ" sz="2400" dirty="0" err="1" smtClean="0">
                <a:solidFill>
                  <a:srgbClr val="92D050"/>
                </a:solidFill>
                <a:latin typeface="Arial Black" pitchFamily="34" charset="0"/>
              </a:rPr>
              <a:t>e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r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12160" y="2016805"/>
            <a:ext cx="1875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nic</a:t>
            </a:r>
            <a:r>
              <a:rPr lang="cs-CZ" sz="2400" dirty="0" err="1" smtClean="0">
                <a:solidFill>
                  <a:srgbClr val="92D050"/>
                </a:solidFill>
                <a:latin typeface="Arial Black" pitchFamily="34" charset="0"/>
              </a:rPr>
              <a:t>e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st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8064" y="2715000"/>
            <a:ext cx="4279569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- </a:t>
            </a:r>
            <a:r>
              <a:rPr lang="cs-CZ" sz="2400" b="1" dirty="0" err="1" smtClean="0">
                <a:latin typeface="Arial Black" pitchFamily="34" charset="0"/>
              </a:rPr>
              <a:t>words</a:t>
            </a:r>
            <a:r>
              <a:rPr lang="cs-CZ" sz="2400" b="1" dirty="0" smtClean="0">
                <a:latin typeface="Arial Black" pitchFamily="34" charset="0"/>
              </a:rPr>
              <a:t> </a:t>
            </a:r>
            <a:r>
              <a:rPr lang="cs-CZ" sz="2400" b="1" dirty="0" err="1" smtClean="0">
                <a:latin typeface="Arial Black" pitchFamily="34" charset="0"/>
              </a:rPr>
              <a:t>ending</a:t>
            </a:r>
            <a:r>
              <a:rPr lang="cs-CZ" sz="2400" b="1" dirty="0" smtClean="0">
                <a:latin typeface="Arial Black" pitchFamily="34" charset="0"/>
              </a:rPr>
              <a:t> in – </a:t>
            </a:r>
            <a:r>
              <a:rPr lang="cs-CZ" sz="2400" b="1" dirty="0" smtClean="0">
                <a:solidFill>
                  <a:srgbClr val="92D050"/>
                </a:solidFill>
                <a:latin typeface="Arial Black" pitchFamily="34" charset="0"/>
              </a:rPr>
              <a:t>y</a:t>
            </a:r>
            <a:r>
              <a:rPr lang="cs-CZ" sz="2400" b="1" dirty="0" smtClean="0">
                <a:latin typeface="Arial Black" pitchFamily="34" charset="0"/>
              </a:rPr>
              <a:t>  </a:t>
            </a:r>
            <a:r>
              <a:rPr lang="cs-CZ" sz="2400" b="1" dirty="0" smtClean="0">
                <a:latin typeface="Franklin Gothic Book"/>
              </a:rPr>
              <a:t>→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407" y="3068960"/>
            <a:ext cx="9029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(u slov končících na – </a:t>
            </a:r>
            <a:r>
              <a:rPr lang="cs-CZ" sz="2400" b="1" dirty="0" smtClean="0">
                <a:solidFill>
                  <a:srgbClr val="92D050"/>
                </a:solidFill>
                <a:latin typeface="Arial Black" pitchFamily="34" charset="0"/>
              </a:rPr>
              <a:t>y</a:t>
            </a:r>
            <a:r>
              <a:rPr lang="cs-CZ" sz="2400" b="1" dirty="0" smtClean="0">
                <a:latin typeface="Arial Black" pitchFamily="34" charset="0"/>
              </a:rPr>
              <a:t> se toto písmeno mění na </a:t>
            </a:r>
            <a:r>
              <a:rPr lang="cs-CZ" sz="2400" b="1" dirty="0" smtClean="0">
                <a:solidFill>
                  <a:srgbClr val="FF0000"/>
                </a:solidFill>
                <a:latin typeface="Arial Black" pitchFamily="34" charset="0"/>
              </a:rPr>
              <a:t>–i</a:t>
            </a:r>
            <a:r>
              <a:rPr lang="cs-CZ" sz="2400" b="1" dirty="0" smtClean="0">
                <a:latin typeface="Arial Black" pitchFamily="34" charset="0"/>
              </a:rPr>
              <a:t>)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25505" y="3726160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eas</a:t>
            </a:r>
            <a:r>
              <a:rPr lang="cs-CZ" sz="2400" dirty="0" err="1" smtClean="0">
                <a:solidFill>
                  <a:srgbClr val="92D050"/>
                </a:solidFill>
                <a:latin typeface="Arial Black" pitchFamily="34" charset="0"/>
              </a:rPr>
              <a:t>y</a:t>
            </a:r>
            <a:endParaRPr lang="cs-CZ" sz="2400" dirty="0"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71851" y="3726159"/>
            <a:ext cx="1226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eas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i</a:t>
            </a:r>
            <a:r>
              <a:rPr lang="cs-CZ" sz="2400" dirty="0" err="1" smtClean="0">
                <a:latin typeface="Arial Black" pitchFamily="34" charset="0"/>
              </a:rPr>
              <a:t>er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05905" y="3726158"/>
            <a:ext cx="2063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eas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i</a:t>
            </a:r>
            <a:r>
              <a:rPr lang="cs-CZ" sz="2400" dirty="0" err="1" smtClean="0">
                <a:latin typeface="Arial Black" pitchFamily="34" charset="0"/>
              </a:rPr>
              <a:t>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7902" y="4479503"/>
            <a:ext cx="6902082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- </a:t>
            </a:r>
            <a:r>
              <a:rPr lang="cs-CZ" sz="2400" b="1" dirty="0" err="1" smtClean="0">
                <a:latin typeface="Arial Black" pitchFamily="34" charset="0"/>
              </a:rPr>
              <a:t>words</a:t>
            </a:r>
            <a:r>
              <a:rPr lang="cs-CZ" sz="2400" b="1" dirty="0" smtClean="0">
                <a:latin typeface="Arial Black" pitchFamily="34" charset="0"/>
              </a:rPr>
              <a:t> </a:t>
            </a:r>
            <a:r>
              <a:rPr lang="cs-CZ" sz="2400" b="1" dirty="0" err="1" smtClean="0">
                <a:latin typeface="Arial Black" pitchFamily="34" charset="0"/>
              </a:rPr>
              <a:t>ending</a:t>
            </a:r>
            <a:r>
              <a:rPr lang="cs-CZ" sz="2400" b="1" dirty="0" smtClean="0">
                <a:latin typeface="Arial Black" pitchFamily="34" charset="0"/>
              </a:rPr>
              <a:t> in – </a:t>
            </a:r>
            <a:r>
              <a:rPr lang="cs-CZ" sz="2400" b="1" dirty="0" smtClean="0">
                <a:solidFill>
                  <a:srgbClr val="92D050"/>
                </a:solidFill>
                <a:latin typeface="Arial Black" pitchFamily="34" charset="0"/>
              </a:rPr>
              <a:t>„C + V“ </a:t>
            </a:r>
            <a:r>
              <a:rPr lang="cs-CZ" sz="2400" b="1" dirty="0" smtClean="0">
                <a:latin typeface="Franklin Gothic Book"/>
              </a:rPr>
              <a:t>→</a:t>
            </a:r>
            <a:r>
              <a:rPr lang="cs-CZ" sz="2400" b="1" dirty="0" smtClean="0">
                <a:latin typeface="Arial Black" pitchFamily="34" charset="0"/>
              </a:rPr>
              <a:t> double „V“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941" y="4956782"/>
            <a:ext cx="8643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Arial Black" pitchFamily="34" charset="0"/>
              </a:rPr>
              <a:t>(u slov končících na samohlásku a souhlásku se souhláska </a:t>
            </a:r>
            <a:r>
              <a:rPr lang="cs-CZ" sz="2400" b="1" dirty="0" smtClean="0">
                <a:solidFill>
                  <a:srgbClr val="FF0000"/>
                </a:solidFill>
                <a:latin typeface="Arial Black" pitchFamily="34" charset="0"/>
              </a:rPr>
              <a:t>zdvojuje</a:t>
            </a:r>
            <a:r>
              <a:rPr lang="cs-CZ" sz="2400" b="1" dirty="0" smtClean="0">
                <a:latin typeface="Arial Black" pitchFamily="34" charset="0"/>
              </a:rPr>
              <a:t>)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21407" y="581956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b</a:t>
            </a:r>
            <a:r>
              <a:rPr lang="cs-CZ" sz="2400" dirty="0" smtClean="0">
                <a:solidFill>
                  <a:srgbClr val="92D050"/>
                </a:solidFill>
                <a:latin typeface="Arial Black" pitchFamily="34" charset="0"/>
              </a:rPr>
              <a:t>ig</a:t>
            </a:r>
            <a:endParaRPr lang="cs-CZ" sz="2400" dirty="0"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05905" y="5787779"/>
            <a:ext cx="2084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b</a:t>
            </a:r>
            <a:r>
              <a:rPr lang="cs-CZ" sz="2400" dirty="0" err="1" smtClean="0">
                <a:solidFill>
                  <a:srgbClr val="92D050"/>
                </a:solidFill>
                <a:latin typeface="Arial Black" pitchFamily="34" charset="0"/>
              </a:rPr>
              <a:t>i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gg</a:t>
            </a:r>
            <a:r>
              <a:rPr lang="cs-CZ" sz="2400" dirty="0" err="1" smtClean="0">
                <a:latin typeface="Arial Black" pitchFamily="34" charset="0"/>
              </a:rPr>
              <a:t>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42861" y="5819566"/>
            <a:ext cx="1247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b</a:t>
            </a:r>
            <a:r>
              <a:rPr lang="cs-CZ" sz="2400" dirty="0" err="1" smtClean="0">
                <a:solidFill>
                  <a:srgbClr val="92D050"/>
                </a:solidFill>
                <a:latin typeface="Arial Black" pitchFamily="34" charset="0"/>
              </a:rPr>
              <a:t>i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gg</a:t>
            </a:r>
            <a:r>
              <a:rPr lang="cs-CZ" sz="2400" dirty="0" err="1" smtClean="0">
                <a:latin typeface="Arial Black" pitchFamily="34" charset="0"/>
              </a:rPr>
              <a:t>er</a:t>
            </a:r>
            <a:endParaRPr lang="cs-CZ" sz="2400" dirty="0">
              <a:solidFill>
                <a:srgbClr val="92D05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0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391841"/>
              </p:ext>
            </p:extLst>
          </p:nvPr>
        </p:nvGraphicFramePr>
        <p:xfrm>
          <a:off x="899593" y="1124742"/>
          <a:ext cx="7272806" cy="5400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7945"/>
                <a:gridCol w="2820068"/>
                <a:gridCol w="2374793"/>
              </a:tblGrid>
              <a:tr h="1640955"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400" dirty="0" err="1" smtClean="0">
                          <a:latin typeface="Arial Black" pitchFamily="34" charset="0"/>
                        </a:rPr>
                        <a:t>adjetives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tint val="66000"/>
                            <a:satMod val="160000"/>
                          </a:schemeClr>
                        </a:gs>
                        <a:gs pos="50000">
                          <a:schemeClr val="accent4">
                            <a:tint val="44500"/>
                            <a:satMod val="160000"/>
                          </a:schemeClr>
                        </a:gs>
                        <a:gs pos="100000">
                          <a:schemeClr val="accent4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latin typeface="Arial Black" pitchFamily="34" charset="0"/>
                        </a:rPr>
                        <a:t>comparatives</a:t>
                      </a:r>
                      <a:endParaRPr lang="cs-CZ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smtClean="0">
                          <a:latin typeface="Arial Black" pitchFamily="34" charset="0"/>
                        </a:rPr>
                        <a:t>(2. stupeň)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400" dirty="0" err="1" smtClean="0">
                          <a:latin typeface="Arial Black" pitchFamily="34" charset="0"/>
                        </a:rPr>
                        <a:t>superlatives</a:t>
                      </a:r>
                      <a:endParaRPr lang="cs-CZ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smtClean="0">
                          <a:latin typeface="Arial Black" pitchFamily="34" charset="0"/>
                        </a:rPr>
                        <a:t>(3. stupeň)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1333276"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latin typeface="Arial Black" pitchFamily="34" charset="0"/>
                        </a:rPr>
                        <a:t>good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better</a:t>
                      </a:r>
                      <a:endParaRPr lang="cs-CZ" sz="2400" dirty="0" smtClean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the</a:t>
                      </a:r>
                      <a:r>
                        <a:rPr lang="cs-CZ" sz="2400" dirty="0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 </a:t>
                      </a:r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best</a:t>
                      </a:r>
                      <a:endParaRPr lang="cs-CZ" sz="2400" dirty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1202235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400" dirty="0" err="1" smtClean="0">
                          <a:latin typeface="Arial Black" pitchFamily="34" charset="0"/>
                        </a:rPr>
                        <a:t>bad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worse</a:t>
                      </a:r>
                      <a:endParaRPr lang="cs-CZ" sz="2400" dirty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the</a:t>
                      </a:r>
                      <a:r>
                        <a:rPr lang="cs-CZ" sz="2400" dirty="0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 </a:t>
                      </a:r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worst</a:t>
                      </a:r>
                      <a:endParaRPr lang="cs-CZ" sz="2400" dirty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400" dirty="0" smtClean="0">
                          <a:latin typeface="Arial Black" pitchFamily="34" charset="0"/>
                        </a:rPr>
                        <a:t>far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further</a:t>
                      </a:r>
                      <a:endParaRPr lang="cs-CZ" sz="2400" dirty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the</a:t>
                      </a:r>
                      <a:r>
                        <a:rPr lang="cs-CZ" sz="2400" dirty="0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 </a:t>
                      </a:r>
                      <a:r>
                        <a:rPr lang="cs-CZ" sz="2400" dirty="0" err="1" smtClean="0">
                          <a:solidFill>
                            <a:srgbClr val="FFC000"/>
                          </a:solidFill>
                          <a:latin typeface="Arial Black" pitchFamily="34" charset="0"/>
                        </a:rPr>
                        <a:t>furthest</a:t>
                      </a:r>
                      <a:endParaRPr lang="cs-CZ" sz="2400" dirty="0">
                        <a:solidFill>
                          <a:srgbClr val="FFC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627784" y="260647"/>
            <a:ext cx="4320480" cy="46166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irregular</a:t>
            </a:r>
            <a:r>
              <a:rPr lang="cs-CZ" sz="2400" dirty="0" smtClean="0">
                <a:latin typeface="Arial Black" pitchFamily="34" charset="0"/>
              </a:rPr>
              <a:t>  (nepravidelné)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5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47289" y="216426"/>
            <a:ext cx="2880320" cy="764993"/>
            <a:chOff x="3571855" y="1160914"/>
            <a:chExt cx="3012759" cy="1008113"/>
          </a:xfrm>
          <a:scene3d>
            <a:camera prst="orthographicFront"/>
            <a:lightRig rig="flat" dir="t"/>
          </a:scene3d>
        </p:grpSpPr>
        <p:sp>
          <p:nvSpPr>
            <p:cNvPr id="3" name="Obdélník 2"/>
            <p:cNvSpPr/>
            <p:nvPr/>
          </p:nvSpPr>
          <p:spPr>
            <a:xfrm>
              <a:off x="3571855" y="1160914"/>
              <a:ext cx="3012759" cy="100811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sp3d prstMaterial="dkEdge">
              <a:bevelT w="8200" h="38100"/>
            </a:sp3d>
          </p:spPr>
          <p:style>
            <a:lnRef idx="0">
              <a:scrgbClr r="0" g="0" b="0"/>
            </a:lnRef>
            <a:fillRef idx="2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" name="Obdélník 3"/>
            <p:cNvSpPr/>
            <p:nvPr/>
          </p:nvSpPr>
          <p:spPr>
            <a:xfrm>
              <a:off x="3571855" y="1160915"/>
              <a:ext cx="3012759" cy="100811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kern="1200" dirty="0" smtClean="0">
                  <a:solidFill>
                    <a:schemeClr val="accent1">
                      <a:lumMod val="75000"/>
                    </a:schemeClr>
                  </a:solidFill>
                  <a:latin typeface="Arial Black" pitchFamily="34" charset="0"/>
                </a:rPr>
                <a:t>Long </a:t>
              </a:r>
              <a:r>
                <a:rPr lang="cs-CZ" sz="2400" kern="1200" dirty="0" err="1" smtClean="0">
                  <a:solidFill>
                    <a:schemeClr val="accent1">
                      <a:lumMod val="75000"/>
                    </a:schemeClr>
                  </a:solidFill>
                  <a:latin typeface="Arial Black" pitchFamily="34" charset="0"/>
                </a:rPr>
                <a:t>adjectives</a:t>
              </a:r>
              <a:endParaRPr lang="cs-CZ" sz="2400" kern="12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2195736" y="1484784"/>
            <a:ext cx="2311915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Arial Black" pitchFamily="34" charset="0"/>
              </a:rPr>
              <a:t>comparative</a:t>
            </a:r>
            <a:endParaRPr lang="cs-CZ" sz="24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(2. stupeň)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30764" y="1473139"/>
            <a:ext cx="2365572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superlative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(3. stupeň)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09347" y="2729915"/>
            <a:ext cx="3084691" cy="46166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more </a:t>
            </a:r>
            <a:r>
              <a:rPr lang="cs-CZ" sz="2400" dirty="0" smtClean="0">
                <a:latin typeface="Arial Black" pitchFamily="34" charset="0"/>
              </a:rPr>
              <a:t>+ </a:t>
            </a:r>
            <a:r>
              <a:rPr lang="cs-CZ" sz="2400" dirty="0" err="1" smtClean="0">
                <a:latin typeface="Arial Black" pitchFamily="34" charset="0"/>
              </a:rPr>
              <a:t>adjective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63958" y="2731331"/>
            <a:ext cx="3823804" cy="461665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most </a:t>
            </a:r>
            <a:r>
              <a:rPr lang="cs-CZ" sz="2400" dirty="0" smtClean="0">
                <a:latin typeface="Arial Black" pitchFamily="34" charset="0"/>
              </a:rPr>
              <a:t>+ </a:t>
            </a:r>
            <a:r>
              <a:rPr lang="cs-CZ" sz="2400" dirty="0" err="1" smtClean="0">
                <a:latin typeface="Arial Black" pitchFamily="34" charset="0"/>
              </a:rPr>
              <a:t>adjective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31420" y="3611295"/>
            <a:ext cx="1461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err="1">
                <a:latin typeface="Arial Black" pitchFamily="34" charset="0"/>
              </a:rPr>
              <a:t>beatiful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263709" y="3532861"/>
            <a:ext cx="2423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more </a:t>
            </a:r>
            <a:r>
              <a:rPr lang="cs-CZ" sz="2400" dirty="0" err="1" smtClean="0">
                <a:latin typeface="Arial Black" pitchFamily="34" charset="0"/>
              </a:rPr>
              <a:t>beatiful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603250" y="3519807"/>
            <a:ext cx="3145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most </a:t>
            </a:r>
            <a:r>
              <a:rPr lang="cs-CZ" sz="2400" dirty="0" err="1" smtClean="0">
                <a:latin typeface="Arial Black" pitchFamily="34" charset="0"/>
              </a:rPr>
              <a:t>beatiful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18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6545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Write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comparatives</a:t>
            </a:r>
            <a:r>
              <a:rPr lang="cs-CZ" sz="2400" dirty="0" smtClean="0">
                <a:latin typeface="Arial Black" pitchFamily="34" charset="0"/>
              </a:rPr>
              <a:t> and </a:t>
            </a:r>
            <a:r>
              <a:rPr lang="cs-CZ" sz="2400" dirty="0" err="1" smtClean="0">
                <a:latin typeface="Arial Black" pitchFamily="34" charset="0"/>
              </a:rPr>
              <a:t>superlatives</a:t>
            </a:r>
            <a:r>
              <a:rPr lang="cs-CZ" sz="2400" dirty="0" smtClean="0">
                <a:latin typeface="Arial Black" pitchFamily="34" charset="0"/>
              </a:rPr>
              <a:t> :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1676" y="1524499"/>
            <a:ext cx="1046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large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09730" y="1536081"/>
            <a:ext cx="11830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larger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524498"/>
            <a:ext cx="2019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largest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4398" y="2204864"/>
            <a:ext cx="2017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interesting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409" y="2996952"/>
            <a:ext cx="731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hot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8876" y="3687415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small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33409" y="4437112"/>
            <a:ext cx="13694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careful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8876" y="5085184"/>
            <a:ext cx="1208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cheap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875" y="5805264"/>
            <a:ext cx="1190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happy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06741" y="2113788"/>
            <a:ext cx="3700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most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interesting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2126430"/>
            <a:ext cx="2978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  <a:latin typeface="Arial Black" pitchFamily="34" charset="0"/>
              </a:rPr>
              <a:t>more </a:t>
            </a:r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interesting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37629" y="2918519"/>
            <a:ext cx="1208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hotter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20858" y="2890485"/>
            <a:ext cx="2045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hottest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437629" y="3687414"/>
            <a:ext cx="1431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smaller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71632" y="3556517"/>
            <a:ext cx="2268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smallest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32481" y="4352986"/>
            <a:ext cx="2331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  <a:latin typeface="Arial Black" pitchFamily="34" charset="0"/>
              </a:rPr>
              <a:t>more </a:t>
            </a:r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careful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979505" y="4221020"/>
            <a:ext cx="3052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most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careful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97066" y="5031178"/>
            <a:ext cx="1549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cheaper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09919" y="5006751"/>
            <a:ext cx="2481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cheapest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496939" y="5805264"/>
            <a:ext cx="1452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  <a:latin typeface="Arial Black" pitchFamily="34" charset="0"/>
              </a:rPr>
              <a:t>happier</a:t>
            </a:r>
            <a:endParaRPr lang="cs-CZ" sz="2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409919" y="5792465"/>
            <a:ext cx="2289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happiest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34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060848"/>
            <a:ext cx="980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/>
              <a:t>Ilustrace</a:t>
            </a:r>
            <a:endParaRPr lang="cs-CZ" u="sng" dirty="0"/>
          </a:p>
        </p:txBody>
      </p:sp>
      <p:sp>
        <p:nvSpPr>
          <p:cNvPr id="3" name="Obdélník 2"/>
          <p:cNvSpPr/>
          <p:nvPr/>
        </p:nvSpPr>
        <p:spPr>
          <a:xfrm>
            <a:off x="323777" y="2435594"/>
            <a:ext cx="2841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http://office.microsoft.com/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692696"/>
            <a:ext cx="79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467544" y="106202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MURPHY, R. </a:t>
            </a:r>
            <a:r>
              <a:rPr lang="cs-CZ" dirty="0" err="1"/>
              <a:t>Essential</a:t>
            </a:r>
            <a:r>
              <a:rPr lang="cs-CZ" dirty="0"/>
              <a:t>  </a:t>
            </a:r>
            <a:r>
              <a:rPr lang="cs-CZ" dirty="0" err="1"/>
              <a:t>Grammar</a:t>
            </a:r>
            <a:r>
              <a:rPr lang="cs-CZ" dirty="0"/>
              <a:t> In Use. 2. vydání. Cambridge: University </a:t>
            </a:r>
            <a:r>
              <a:rPr lang="cs-CZ" dirty="0" err="1"/>
              <a:t>Press</a:t>
            </a:r>
            <a:r>
              <a:rPr lang="cs-CZ" dirty="0"/>
              <a:t> 1997.</a:t>
            </a:r>
          </a:p>
          <a:p>
            <a:r>
              <a:rPr lang="cs-CZ" dirty="0"/>
              <a:t>ISBN 521 55928 6, s. </a:t>
            </a:r>
            <a:r>
              <a:rPr lang="cs-CZ" dirty="0" smtClean="0"/>
              <a:t>244 - 245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674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TC101790492[[fn=Obchodní zápisník]]</Template>
  <TotalTime>214</TotalTime>
  <Words>475</Words>
  <Application>Microsoft Office PowerPoint</Application>
  <PresentationFormat>Předvádění na obrazovce (4:3)</PresentationFormat>
  <Paragraphs>163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Sketchbook</vt:lpstr>
      <vt:lpstr>Prezentace aplikace PowerPoint</vt:lpstr>
      <vt:lpstr>Prezentace aplikace PowerPoint</vt:lpstr>
      <vt:lpstr>Stupňování přídavných 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 Zezulová</dc:creator>
  <cp:lastModifiedBy>ZS SLOVAN Zezulová</cp:lastModifiedBy>
  <cp:revision>24</cp:revision>
  <dcterms:created xsi:type="dcterms:W3CDTF">2013-02-02T09:15:30Z</dcterms:created>
  <dcterms:modified xsi:type="dcterms:W3CDTF">2013-09-20T17:22:22Z</dcterms:modified>
</cp:coreProperties>
</file>