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8" r:id="rId6"/>
    <p:sldId id="261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PŘEDMĚT: ČESKÝ JAZYK A LITERATURA</a:t>
            </a:r>
          </a:p>
          <a:p>
            <a:r>
              <a:rPr lang="cs-CZ" dirty="0"/>
              <a:t>ROČNÍK: VI.</a:t>
            </a:r>
          </a:p>
          <a:p>
            <a:r>
              <a:rPr lang="cs-CZ" dirty="0"/>
              <a:t>TÉMA: LITERÁRNÍ POJMY - </a:t>
            </a:r>
            <a:r>
              <a:rPr lang="cs-CZ" dirty="0" smtClean="0"/>
              <a:t>CESTOPIS</a:t>
            </a:r>
            <a:endParaRPr lang="cs-CZ" dirty="0"/>
          </a:p>
          <a:p>
            <a:r>
              <a:rPr lang="cs-CZ" dirty="0"/>
              <a:t>AUTOR: MGR. MARTINA ZAVADILOVÁ</a:t>
            </a:r>
          </a:p>
          <a:p>
            <a:r>
              <a:rPr lang="cs-CZ" dirty="0"/>
              <a:t>DATUM VYTVOŘENÍ</a:t>
            </a:r>
            <a:r>
              <a:rPr lang="cs-CZ" dirty="0" smtClean="0"/>
              <a:t>: 13.2.2012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VY_32_INOVACE_04_MZ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6600"/>
                </a:solidFill>
              </a:rPr>
              <a:t>Anotace</a:t>
            </a:r>
            <a:endParaRPr lang="cs-CZ" dirty="0">
              <a:solidFill>
                <a:srgbClr val="33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Žáci si přečtou ukázku z knihy Obrázky z Holandska od Karla Čapka</a:t>
            </a:r>
          </a:p>
          <a:p>
            <a:r>
              <a:rPr lang="cs-CZ" dirty="0" smtClean="0"/>
              <a:t>Žáci si osvojí pojem „cestopis“, naučí se ho charakterizovat.</a:t>
            </a:r>
          </a:p>
          <a:p>
            <a:r>
              <a:rPr lang="cs-CZ" dirty="0" smtClean="0"/>
              <a:t>Žáci se pokusí spojit autory cestopisů s jejich knihami a seřadí je dle doby, ve které žili a pracovali.</a:t>
            </a:r>
          </a:p>
          <a:p>
            <a:r>
              <a:rPr lang="cs-CZ" dirty="0" smtClean="0"/>
              <a:t>Pomůcky – kniha: Karel Čapek – Obrázky z Holandska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336600"/>
                </a:solidFill>
              </a:rPr>
              <a:t>Zkušenosti z pilotáže:</a:t>
            </a:r>
          </a:p>
          <a:p>
            <a:r>
              <a:rPr lang="cs-CZ" dirty="0" smtClean="0"/>
              <a:t>Žáci neměli problém, charakterizovat tento literární pojem, ale už pro ně bylo obtížné vzpomenout si na některé jeho hlavní představitele. Až po jejich připomenutí si uvědomili, že se s těmito jmény již setkali.</a:t>
            </a:r>
          </a:p>
          <a:p>
            <a:r>
              <a:rPr lang="cs-CZ" dirty="0" smtClean="0"/>
              <a:t>Žáky bavilo přiřazování autora a díla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6600"/>
                </a:solidFill>
              </a:rPr>
              <a:t>Klíčová slova</a:t>
            </a:r>
            <a:endParaRPr lang="cs-CZ" dirty="0">
              <a:solidFill>
                <a:srgbClr val="33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Cestopis</a:t>
            </a:r>
          </a:p>
          <a:p>
            <a:r>
              <a:rPr lang="cs-CZ" dirty="0" smtClean="0"/>
              <a:t>Literatura dokumentární, publicistická, umělecká</a:t>
            </a:r>
          </a:p>
          <a:p>
            <a:r>
              <a:rPr lang="cs-CZ" dirty="0"/>
              <a:t>Marco </a:t>
            </a:r>
            <a:r>
              <a:rPr lang="cs-CZ" dirty="0" smtClean="0"/>
              <a:t>Polo </a:t>
            </a:r>
            <a:r>
              <a:rPr lang="cs-CZ" dirty="0"/>
              <a:t>– Milión</a:t>
            </a:r>
          </a:p>
          <a:p>
            <a:r>
              <a:rPr lang="cs-CZ" dirty="0"/>
              <a:t>Kryštof Harant z Polžic a Bezdružic </a:t>
            </a:r>
            <a:r>
              <a:rPr lang="cs-CZ" dirty="0" smtClean="0"/>
              <a:t>- </a:t>
            </a:r>
            <a:r>
              <a:rPr lang="cs-CZ" dirty="0"/>
              <a:t>Cesta z království českého do Benátek</a:t>
            </a:r>
          </a:p>
          <a:p>
            <a:r>
              <a:rPr lang="cs-CZ" dirty="0"/>
              <a:t>Jonathan </a:t>
            </a:r>
            <a:r>
              <a:rPr lang="cs-CZ" dirty="0" err="1" smtClean="0"/>
              <a:t>Swift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dirty="0" err="1"/>
              <a:t>Gulliverovy</a:t>
            </a:r>
            <a:r>
              <a:rPr lang="cs-CZ" dirty="0"/>
              <a:t> cesty</a:t>
            </a:r>
          </a:p>
          <a:p>
            <a:r>
              <a:rPr lang="cs-CZ" dirty="0" err="1"/>
              <a:t>Jules</a:t>
            </a:r>
            <a:r>
              <a:rPr lang="cs-CZ" dirty="0"/>
              <a:t> Verne </a:t>
            </a:r>
            <a:r>
              <a:rPr lang="cs-CZ" dirty="0" smtClean="0"/>
              <a:t>- </a:t>
            </a:r>
            <a:r>
              <a:rPr lang="cs-CZ" dirty="0"/>
              <a:t>Cesta kolem světa za 80 dní</a:t>
            </a:r>
          </a:p>
          <a:p>
            <a:r>
              <a:rPr lang="cs-CZ" dirty="0"/>
              <a:t>Karel </a:t>
            </a:r>
            <a:r>
              <a:rPr lang="cs-CZ" dirty="0" smtClean="0"/>
              <a:t>Čapek – </a:t>
            </a:r>
            <a:r>
              <a:rPr lang="cs-CZ" dirty="0"/>
              <a:t>Obrázky z Holandska</a:t>
            </a:r>
          </a:p>
          <a:p>
            <a:r>
              <a:rPr lang="cs-CZ" dirty="0"/>
              <a:t>Jiří </a:t>
            </a:r>
            <a:r>
              <a:rPr lang="cs-CZ" dirty="0" smtClean="0"/>
              <a:t>Hanzelka, </a:t>
            </a:r>
            <a:r>
              <a:rPr lang="cs-CZ" dirty="0"/>
              <a:t>Miroslav </a:t>
            </a:r>
            <a:r>
              <a:rPr lang="cs-CZ" dirty="0" smtClean="0"/>
              <a:t>Zikmund </a:t>
            </a:r>
            <a:r>
              <a:rPr lang="cs-CZ" dirty="0"/>
              <a:t>- Afrika snů a skutečností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336600"/>
                </a:solidFill>
              </a:rPr>
              <a:t>CESTOPIS</a:t>
            </a:r>
            <a:endParaRPr lang="cs-CZ" sz="8000" dirty="0">
              <a:solidFill>
                <a:srgbClr val="3366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6428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6600"/>
                </a:solidFill>
              </a:rPr>
              <a:t>???</a:t>
            </a:r>
            <a:endParaRPr lang="cs-CZ" dirty="0">
              <a:solidFill>
                <a:srgbClr val="33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Poslechni si ukázku z knihy Karla Čapka. Se kterou zemí nás autor seznamuje?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336600"/>
                </a:solidFill>
              </a:rPr>
              <a:t>S Holandskem</a:t>
            </a:r>
            <a:endParaRPr lang="cs-CZ" dirty="0">
              <a:solidFill>
                <a:srgbClr val="3366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Jak říkáme těmto knihám?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336600"/>
                </a:solidFill>
              </a:rPr>
              <a:t>Cestopisy</a:t>
            </a:r>
          </a:p>
        </p:txBody>
      </p:sp>
    </p:spTree>
    <p:extLst>
      <p:ext uri="{BB962C8B-B14F-4D97-AF65-F5344CB8AC3E}">
        <p14:creationId xmlns:p14="http://schemas.microsoft.com/office/powerpoint/2010/main" val="12946228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6600"/>
                </a:solidFill>
              </a:rPr>
              <a:t>Cestopis:</a:t>
            </a:r>
            <a:endParaRPr lang="cs-CZ" dirty="0">
              <a:solidFill>
                <a:srgbClr val="33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Popisuje autorovu cestu </a:t>
            </a:r>
            <a:r>
              <a:rPr lang="cs-CZ" dirty="0" smtClean="0"/>
              <a:t>– často do cizích zemí, většinou srovnává situaci v cizích zemích a doma</a:t>
            </a:r>
          </a:p>
          <a:p>
            <a:r>
              <a:rPr lang="cs-CZ" dirty="0" smtClean="0"/>
              <a:t>Seznamuje s </a:t>
            </a:r>
            <a:r>
              <a:rPr lang="cs-CZ" b="1" dirty="0" smtClean="0"/>
              <a:t>geografickými, národopisnými, sociálními, ekonomickými a kulturními zajímavostmi </a:t>
            </a:r>
            <a:r>
              <a:rPr lang="cs-CZ" dirty="0" smtClean="0"/>
              <a:t>cizích zemí a krajů</a:t>
            </a:r>
          </a:p>
          <a:p>
            <a:r>
              <a:rPr lang="cs-CZ" dirty="0"/>
              <a:t>Cestopis řadíme k literatuře </a:t>
            </a:r>
            <a:r>
              <a:rPr lang="cs-CZ" b="1" dirty="0"/>
              <a:t>dokumentární</a:t>
            </a:r>
            <a:r>
              <a:rPr lang="cs-CZ" dirty="0"/>
              <a:t>, </a:t>
            </a:r>
            <a:r>
              <a:rPr lang="cs-CZ" b="1" dirty="0"/>
              <a:t>publicistické</a:t>
            </a:r>
            <a:r>
              <a:rPr lang="cs-CZ" dirty="0"/>
              <a:t> nebo </a:t>
            </a:r>
            <a:r>
              <a:rPr lang="cs-CZ" b="1" dirty="0"/>
              <a:t>umělecké</a:t>
            </a:r>
            <a:r>
              <a:rPr lang="cs-CZ" dirty="0"/>
              <a:t>, dle toho zda převažují fakta nebo fikce</a:t>
            </a:r>
          </a:p>
          <a:p>
            <a:r>
              <a:rPr lang="cs-CZ" dirty="0" smtClean="0"/>
              <a:t>Cestopis </a:t>
            </a:r>
            <a:r>
              <a:rPr lang="cs-CZ" dirty="0"/>
              <a:t>se v literatuře objevuje od starověku až po dnešek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13423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6600"/>
                </a:solidFill>
              </a:rPr>
              <a:t>???</a:t>
            </a:r>
            <a:endParaRPr lang="cs-CZ" dirty="0">
              <a:solidFill>
                <a:srgbClr val="33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cestopisy znáš?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Jak v nich hrdinové cestovali?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Která místa poznávali?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12769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336600"/>
                </a:solidFill>
              </a:rPr>
              <a:t>Přiřaď název cestopisu a </a:t>
            </a:r>
            <a:r>
              <a:rPr lang="cs-CZ" dirty="0" smtClean="0">
                <a:solidFill>
                  <a:srgbClr val="336600"/>
                </a:solidFill>
              </a:rPr>
              <a:t>autora:</a:t>
            </a:r>
            <a:endParaRPr lang="cs-CZ" dirty="0">
              <a:solidFill>
                <a:srgbClr val="33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Jules</a:t>
            </a:r>
            <a:r>
              <a:rPr lang="cs-CZ" b="1" dirty="0" smtClean="0"/>
              <a:t> Verne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Jonathan </a:t>
            </a:r>
            <a:r>
              <a:rPr lang="cs-CZ" b="1" dirty="0" err="1" smtClean="0"/>
              <a:t>Swift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Jiří Hanzelka, Miroslav Zikmund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Marco Polo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Karel Čapek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Kryštof Harant z Polžic a Bezdružic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i="1" dirty="0" smtClean="0"/>
              <a:t>Milión</a:t>
            </a:r>
          </a:p>
          <a:p>
            <a:pPr marL="514350" indent="-514350">
              <a:buFont typeface="+mj-lt"/>
              <a:buAutoNum type="alphaUcPeriod"/>
            </a:pPr>
            <a:r>
              <a:rPr lang="cs-CZ" i="1" dirty="0" smtClean="0"/>
              <a:t>Cesta kolem světa za 80 dní</a:t>
            </a:r>
          </a:p>
          <a:p>
            <a:pPr marL="514350" indent="-514350">
              <a:buFont typeface="+mj-lt"/>
              <a:buAutoNum type="alphaUcPeriod"/>
            </a:pPr>
            <a:r>
              <a:rPr lang="cs-CZ" i="1" dirty="0" smtClean="0"/>
              <a:t>Cesta z království českého do Benátek</a:t>
            </a:r>
            <a:endParaRPr lang="cs-CZ" i="1" dirty="0"/>
          </a:p>
          <a:p>
            <a:pPr marL="514350" indent="-514350">
              <a:buFont typeface="+mj-lt"/>
              <a:buAutoNum type="alphaUcPeriod"/>
            </a:pPr>
            <a:r>
              <a:rPr lang="cs-CZ" i="1" dirty="0" smtClean="0"/>
              <a:t>Afrika snů a skutečností</a:t>
            </a:r>
          </a:p>
          <a:p>
            <a:pPr marL="514350" indent="-514350">
              <a:buFont typeface="+mj-lt"/>
              <a:buAutoNum type="alphaUcPeriod"/>
            </a:pPr>
            <a:r>
              <a:rPr lang="cs-CZ" i="1" dirty="0" smtClean="0"/>
              <a:t>Obrázky z Holandska</a:t>
            </a:r>
          </a:p>
          <a:p>
            <a:pPr marL="514350" indent="-514350">
              <a:buFont typeface="+mj-lt"/>
              <a:buAutoNum type="alphaUcPeriod"/>
            </a:pPr>
            <a:r>
              <a:rPr lang="cs-CZ" i="1" dirty="0" err="1" smtClean="0"/>
              <a:t>Gulliverovy</a:t>
            </a:r>
            <a:r>
              <a:rPr lang="cs-CZ" i="1" dirty="0" smtClean="0"/>
              <a:t> cesty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8675581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6600"/>
                </a:solidFill>
              </a:rPr>
              <a:t>???</a:t>
            </a:r>
            <a:endParaRPr lang="cs-CZ" dirty="0">
              <a:solidFill>
                <a:srgbClr val="33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Dokážeš </a:t>
            </a:r>
            <a:r>
              <a:rPr lang="cs-CZ" b="1" dirty="0" smtClean="0"/>
              <a:t>seřadit předchozí autory</a:t>
            </a:r>
            <a:r>
              <a:rPr lang="cs-CZ" dirty="0" smtClean="0"/>
              <a:t> a jejich díla dle doby, ve které žili a pracovali? (využij encyklopedie či internet)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Mohli se někteří z těchto autorů teoreticky osobně setkat?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23434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solidFill>
                  <a:srgbClr val="336600"/>
                </a:solidFill>
              </a:rPr>
              <a:t>Marco </a:t>
            </a:r>
            <a:r>
              <a:rPr lang="cs-CZ" dirty="0" smtClean="0">
                <a:solidFill>
                  <a:srgbClr val="336600"/>
                </a:solidFill>
              </a:rPr>
              <a:t>Polo </a:t>
            </a:r>
            <a:r>
              <a:rPr lang="cs-CZ" dirty="0" smtClean="0"/>
              <a:t>(1254 – 1324) – </a:t>
            </a:r>
            <a:r>
              <a:rPr lang="cs-CZ" b="1" i="1" dirty="0" smtClean="0"/>
              <a:t>Milión</a:t>
            </a:r>
          </a:p>
          <a:p>
            <a:r>
              <a:rPr lang="cs-CZ" dirty="0">
                <a:solidFill>
                  <a:srgbClr val="336600"/>
                </a:solidFill>
              </a:rPr>
              <a:t>Kryštof Harant z Polžic a </a:t>
            </a:r>
            <a:r>
              <a:rPr lang="cs-CZ" dirty="0" smtClean="0">
                <a:solidFill>
                  <a:srgbClr val="336600"/>
                </a:solidFill>
              </a:rPr>
              <a:t>Bezdružic </a:t>
            </a:r>
            <a:r>
              <a:rPr lang="cs-CZ" dirty="0" smtClean="0"/>
              <a:t>( 1564 – 1621) - </a:t>
            </a:r>
            <a:r>
              <a:rPr lang="cs-CZ" b="1" i="1" dirty="0"/>
              <a:t>Cesta z království českého do </a:t>
            </a:r>
            <a:r>
              <a:rPr lang="cs-CZ" b="1" i="1" dirty="0" smtClean="0"/>
              <a:t>Benátek</a:t>
            </a:r>
          </a:p>
          <a:p>
            <a:r>
              <a:rPr lang="cs-CZ" dirty="0">
                <a:solidFill>
                  <a:srgbClr val="336600"/>
                </a:solidFill>
              </a:rPr>
              <a:t>Jonathan </a:t>
            </a:r>
            <a:r>
              <a:rPr lang="cs-CZ" dirty="0" err="1" smtClean="0">
                <a:solidFill>
                  <a:srgbClr val="336600"/>
                </a:solidFill>
              </a:rPr>
              <a:t>Swift</a:t>
            </a:r>
            <a:r>
              <a:rPr lang="cs-CZ" dirty="0" smtClean="0">
                <a:solidFill>
                  <a:srgbClr val="336600"/>
                </a:solidFill>
              </a:rPr>
              <a:t> </a:t>
            </a:r>
            <a:r>
              <a:rPr lang="cs-CZ" dirty="0" smtClean="0"/>
              <a:t>( 1667 – 1745) – </a:t>
            </a:r>
            <a:r>
              <a:rPr lang="cs-CZ" b="1" dirty="0" err="1" smtClean="0"/>
              <a:t>Gulliverovy</a:t>
            </a:r>
            <a:r>
              <a:rPr lang="cs-CZ" b="1" dirty="0" smtClean="0"/>
              <a:t> cesty</a:t>
            </a:r>
          </a:p>
          <a:p>
            <a:r>
              <a:rPr lang="cs-CZ" dirty="0" err="1" smtClean="0">
                <a:solidFill>
                  <a:srgbClr val="336600"/>
                </a:solidFill>
              </a:rPr>
              <a:t>Jules</a:t>
            </a:r>
            <a:r>
              <a:rPr lang="cs-CZ" dirty="0" smtClean="0">
                <a:solidFill>
                  <a:srgbClr val="336600"/>
                </a:solidFill>
              </a:rPr>
              <a:t> Verne  </a:t>
            </a:r>
            <a:r>
              <a:rPr lang="cs-CZ" dirty="0" smtClean="0"/>
              <a:t>(1828 – 1905)- </a:t>
            </a:r>
            <a:r>
              <a:rPr lang="cs-CZ" b="1" i="1" dirty="0"/>
              <a:t>Cesta kolem světa za 80 dní</a:t>
            </a:r>
          </a:p>
          <a:p>
            <a:r>
              <a:rPr lang="cs-CZ" dirty="0" smtClean="0">
                <a:solidFill>
                  <a:srgbClr val="336600"/>
                </a:solidFill>
              </a:rPr>
              <a:t>Karel Čapek </a:t>
            </a:r>
            <a:r>
              <a:rPr lang="cs-CZ" dirty="0" smtClean="0"/>
              <a:t>(1890 – 1938) – </a:t>
            </a:r>
            <a:r>
              <a:rPr lang="cs-CZ" b="1" i="1" dirty="0" smtClean="0"/>
              <a:t>Obrázky z Holandska</a:t>
            </a:r>
          </a:p>
          <a:p>
            <a:r>
              <a:rPr lang="cs-CZ" dirty="0">
                <a:solidFill>
                  <a:srgbClr val="336600"/>
                </a:solidFill>
              </a:rPr>
              <a:t>Jiří </a:t>
            </a:r>
            <a:r>
              <a:rPr lang="cs-CZ" dirty="0" smtClean="0">
                <a:solidFill>
                  <a:srgbClr val="336600"/>
                </a:solidFill>
              </a:rPr>
              <a:t>Hanzelka </a:t>
            </a:r>
            <a:r>
              <a:rPr lang="cs-CZ" dirty="0" smtClean="0"/>
              <a:t>(1920 – 2003), </a:t>
            </a:r>
            <a:r>
              <a:rPr lang="cs-CZ" dirty="0">
                <a:solidFill>
                  <a:srgbClr val="336600"/>
                </a:solidFill>
              </a:rPr>
              <a:t>Miroslav </a:t>
            </a:r>
            <a:r>
              <a:rPr lang="cs-CZ" dirty="0" smtClean="0">
                <a:solidFill>
                  <a:srgbClr val="336600"/>
                </a:solidFill>
              </a:rPr>
              <a:t>Zikmund       </a:t>
            </a:r>
            <a:r>
              <a:rPr lang="cs-CZ" dirty="0" smtClean="0"/>
              <a:t>(1919) - </a:t>
            </a:r>
            <a:r>
              <a:rPr lang="cs-CZ" b="1" i="1" dirty="0"/>
              <a:t>Afrika snů a skutečností</a:t>
            </a:r>
          </a:p>
          <a:p>
            <a:endParaRPr lang="cs-CZ" i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25818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336600"/>
                </a:solidFill>
              </a:rPr>
              <a:t>Zdroje:</a:t>
            </a:r>
            <a:endParaRPr lang="cs-CZ" dirty="0">
              <a:solidFill>
                <a:srgbClr val="33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Kobr</a:t>
            </a:r>
            <a:r>
              <a:rPr lang="cs-CZ" dirty="0"/>
              <a:t>, </a:t>
            </a:r>
            <a:r>
              <a:rPr lang="cs-CZ" dirty="0" smtClean="0"/>
              <a:t>Jaroslav: </a:t>
            </a:r>
            <a:r>
              <a:rPr lang="cs-CZ" dirty="0"/>
              <a:t>Malý slovník literárních pojmů, Nakladatelství </a:t>
            </a:r>
            <a:r>
              <a:rPr lang="cs-CZ" dirty="0" err="1"/>
              <a:t>Linx</a:t>
            </a:r>
            <a:r>
              <a:rPr lang="cs-CZ" dirty="0"/>
              <a:t> a </a:t>
            </a:r>
            <a:r>
              <a:rPr lang="cs-CZ" dirty="0" err="1"/>
              <a:t>spol</a:t>
            </a:r>
            <a:r>
              <a:rPr lang="cs-CZ" dirty="0"/>
              <a:t>, Praha, ISBN 80-86194-08-6, </a:t>
            </a:r>
            <a:r>
              <a:rPr lang="cs-CZ" dirty="0" smtClean="0"/>
              <a:t>s.12</a:t>
            </a:r>
            <a:endParaRPr lang="cs-CZ" dirty="0"/>
          </a:p>
          <a:p>
            <a:r>
              <a:rPr lang="cs-CZ" dirty="0"/>
              <a:t>Křivánek ,</a:t>
            </a:r>
            <a:r>
              <a:rPr lang="cs-CZ" dirty="0" smtClean="0"/>
              <a:t>Vladimír; </a:t>
            </a:r>
            <a:r>
              <a:rPr lang="cs-CZ" dirty="0"/>
              <a:t>Helena, </a:t>
            </a:r>
            <a:r>
              <a:rPr lang="cs-CZ" dirty="0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13</a:t>
            </a:r>
          </a:p>
          <a:p>
            <a:r>
              <a:rPr lang="cs-CZ" dirty="0" smtClean="0"/>
              <a:t>Čapek</a:t>
            </a:r>
            <a:r>
              <a:rPr lang="cs-CZ" smtClean="0"/>
              <a:t>, </a:t>
            </a:r>
            <a:r>
              <a:rPr lang="cs-CZ" smtClean="0"/>
              <a:t>Karel: </a:t>
            </a:r>
            <a:r>
              <a:rPr lang="cs-CZ" dirty="0" smtClean="0"/>
              <a:t>Obrázky z Holandska, Vyd. Praha: Fr. Borový, 1947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2463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550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Klíčová slova</vt:lpstr>
      <vt:lpstr>CESTOPIS</vt:lpstr>
      <vt:lpstr>???</vt:lpstr>
      <vt:lpstr>Cestopis:</vt:lpstr>
      <vt:lpstr>???</vt:lpstr>
      <vt:lpstr>Přiřaď název cestopisu a autora:</vt:lpstr>
      <vt:lpstr>???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31</cp:revision>
  <dcterms:created xsi:type="dcterms:W3CDTF">2012-01-10T08:43:05Z</dcterms:created>
  <dcterms:modified xsi:type="dcterms:W3CDTF">2012-05-31T11:59:14Z</dcterms:modified>
</cp:coreProperties>
</file>