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5" r:id="rId4"/>
    <p:sldId id="263" r:id="rId5"/>
    <p:sldId id="264" r:id="rId6"/>
    <p:sldId id="266" r:id="rId7"/>
    <p:sldId id="267" r:id="rId8"/>
    <p:sldId id="268" r:id="rId9"/>
    <p:sldId id="269" r:id="rId10"/>
    <p:sldId id="270" r:id="rId11"/>
    <p:sldId id="26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E063BB-6E6C-4A14-9F6D-F0F8E808D6C5}" type="doc">
      <dgm:prSet loTypeId="urn:microsoft.com/office/officeart/2005/8/layout/cycle6" loCatId="cycle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0D5C3FAD-C0E8-4308-8DA2-8762419DE7A6}">
      <dgm:prSet phldrT="[Text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Borovice lesní</a:t>
          </a:r>
          <a:endParaRPr lang="cs-CZ" dirty="0"/>
        </a:p>
      </dgm:t>
    </dgm:pt>
    <dgm:pt modelId="{0B70032D-4E5F-492D-8327-69595DC84D15}" type="parTrans" cxnId="{1107F5A8-B50B-4AB5-A194-8CFDE4D2B8FD}">
      <dgm:prSet/>
      <dgm:spPr/>
      <dgm:t>
        <a:bodyPr/>
        <a:lstStyle/>
        <a:p>
          <a:endParaRPr lang="cs-CZ"/>
        </a:p>
      </dgm:t>
    </dgm:pt>
    <dgm:pt modelId="{F918677C-5709-430F-9B79-3F7F2F429DA4}" type="sibTrans" cxnId="{1107F5A8-B50B-4AB5-A194-8CFDE4D2B8FD}">
      <dgm:prSet/>
      <dgm:spPr/>
      <dgm:t>
        <a:bodyPr/>
        <a:lstStyle/>
        <a:p>
          <a:endParaRPr lang="cs-CZ"/>
        </a:p>
      </dgm:t>
    </dgm:pt>
    <dgm:pt modelId="{C180F546-E123-42B3-833A-7C2F8E03002F}">
      <dgm:prSet phldrT="[Text]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Borovice vejmutovka</a:t>
          </a:r>
          <a:endParaRPr lang="cs-CZ" dirty="0"/>
        </a:p>
      </dgm:t>
    </dgm:pt>
    <dgm:pt modelId="{6BBE4921-14A3-4B71-9EE4-77BF152B1575}" type="parTrans" cxnId="{9CA7DBB3-4416-4D7A-9098-0BA490A9B11A}">
      <dgm:prSet/>
      <dgm:spPr/>
      <dgm:t>
        <a:bodyPr/>
        <a:lstStyle/>
        <a:p>
          <a:endParaRPr lang="cs-CZ"/>
        </a:p>
      </dgm:t>
    </dgm:pt>
    <dgm:pt modelId="{7B9F640D-7B4D-4642-A23B-F52B55EFE8F6}" type="sibTrans" cxnId="{9CA7DBB3-4416-4D7A-9098-0BA490A9B11A}">
      <dgm:prSet/>
      <dgm:spPr/>
      <dgm:t>
        <a:bodyPr/>
        <a:lstStyle/>
        <a:p>
          <a:endParaRPr lang="cs-CZ"/>
        </a:p>
      </dgm:t>
    </dgm:pt>
    <dgm:pt modelId="{BB0F6D57-664F-4CA1-978E-F02E3FB0785D}">
      <dgm:prSet phldrT="[Text]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Borovice černá</a:t>
          </a:r>
          <a:endParaRPr lang="cs-CZ" dirty="0"/>
        </a:p>
      </dgm:t>
    </dgm:pt>
    <dgm:pt modelId="{A2E77F45-EC7A-46DD-8D7B-F8CDAB992B57}" type="parTrans" cxnId="{09D97EB4-CD9A-42F7-A69C-B8CBE91F0E03}">
      <dgm:prSet/>
      <dgm:spPr/>
      <dgm:t>
        <a:bodyPr/>
        <a:lstStyle/>
        <a:p>
          <a:endParaRPr lang="cs-CZ"/>
        </a:p>
      </dgm:t>
    </dgm:pt>
    <dgm:pt modelId="{61BEB09E-2386-42A2-8ED1-98B3A562E7FF}" type="sibTrans" cxnId="{09D97EB4-CD9A-42F7-A69C-B8CBE91F0E03}">
      <dgm:prSet/>
      <dgm:spPr/>
      <dgm:t>
        <a:bodyPr/>
        <a:lstStyle/>
        <a:p>
          <a:endParaRPr lang="cs-CZ"/>
        </a:p>
      </dgm:t>
    </dgm:pt>
    <dgm:pt modelId="{F73544DE-B6F3-41CF-991E-4C69C4E7DDE1}">
      <dgm:prSet phldrT="[Text]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Borovice kleč</a:t>
          </a:r>
          <a:endParaRPr lang="cs-CZ" dirty="0"/>
        </a:p>
      </dgm:t>
    </dgm:pt>
    <dgm:pt modelId="{6C26F4B4-CF12-4139-8B07-34F8E4E66519}" type="parTrans" cxnId="{F07FC353-C27C-40E3-9B48-5C775831E427}">
      <dgm:prSet/>
      <dgm:spPr/>
      <dgm:t>
        <a:bodyPr/>
        <a:lstStyle/>
        <a:p>
          <a:endParaRPr lang="cs-CZ"/>
        </a:p>
      </dgm:t>
    </dgm:pt>
    <dgm:pt modelId="{130F76CE-FA28-42AB-942E-97385FF0FE42}" type="sibTrans" cxnId="{F07FC353-C27C-40E3-9B48-5C775831E427}">
      <dgm:prSet/>
      <dgm:spPr/>
      <dgm:t>
        <a:bodyPr/>
        <a:lstStyle/>
        <a:p>
          <a:endParaRPr lang="cs-CZ"/>
        </a:p>
      </dgm:t>
    </dgm:pt>
    <dgm:pt modelId="{367C6641-BA17-4AD5-8F3E-6B399C7A9205}">
      <dgm:prSet phldrT="[Text]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Borovice limba</a:t>
          </a:r>
          <a:endParaRPr lang="cs-CZ" dirty="0"/>
        </a:p>
      </dgm:t>
    </dgm:pt>
    <dgm:pt modelId="{0F87BAEB-3B4E-4EC9-ABCD-CFE8EDB83AED}" type="parTrans" cxnId="{9F6ACA51-E44B-46C2-A68A-3592AFDE1D35}">
      <dgm:prSet/>
      <dgm:spPr/>
      <dgm:t>
        <a:bodyPr/>
        <a:lstStyle/>
        <a:p>
          <a:endParaRPr lang="cs-CZ"/>
        </a:p>
      </dgm:t>
    </dgm:pt>
    <dgm:pt modelId="{49885FE9-6067-4544-AA3E-E52CDCC5EBBB}" type="sibTrans" cxnId="{9F6ACA51-E44B-46C2-A68A-3592AFDE1D35}">
      <dgm:prSet/>
      <dgm:spPr/>
      <dgm:t>
        <a:bodyPr/>
        <a:lstStyle/>
        <a:p>
          <a:endParaRPr lang="cs-CZ"/>
        </a:p>
      </dgm:t>
    </dgm:pt>
    <dgm:pt modelId="{97F26F23-097C-4F5A-ACC6-71FAC6E1B9D2}">
      <dgm:prSet phldrT="[Text]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Borovice pinie</a:t>
          </a:r>
          <a:endParaRPr lang="cs-CZ" dirty="0"/>
        </a:p>
      </dgm:t>
    </dgm:pt>
    <dgm:pt modelId="{C0C1DAF9-4CA9-46D7-92C6-045AC9000959}" type="parTrans" cxnId="{69167200-4133-45D6-AD79-3638DDB7590F}">
      <dgm:prSet/>
      <dgm:spPr/>
      <dgm:t>
        <a:bodyPr/>
        <a:lstStyle/>
        <a:p>
          <a:endParaRPr lang="cs-CZ"/>
        </a:p>
      </dgm:t>
    </dgm:pt>
    <dgm:pt modelId="{52DCB267-1D52-43A4-B373-5669E10D5C35}" type="sibTrans" cxnId="{69167200-4133-45D6-AD79-3638DDB7590F}">
      <dgm:prSet/>
      <dgm:spPr/>
      <dgm:t>
        <a:bodyPr/>
        <a:lstStyle/>
        <a:p>
          <a:endParaRPr lang="cs-CZ"/>
        </a:p>
      </dgm:t>
    </dgm:pt>
    <dgm:pt modelId="{B3C7AD65-14DE-4644-B5AF-C9E868EBCF35}" type="pres">
      <dgm:prSet presAssocID="{67E063BB-6E6C-4A14-9F6D-F0F8E808D6C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62EE7AA-8F37-4ED1-9A61-B8EAC78C3667}" type="pres">
      <dgm:prSet presAssocID="{0D5C3FAD-C0E8-4308-8DA2-8762419DE7A6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50E00B-B260-45FE-8CDB-9AFF5A05E8DA}" type="pres">
      <dgm:prSet presAssocID="{0D5C3FAD-C0E8-4308-8DA2-8762419DE7A6}" presName="spNode" presStyleCnt="0"/>
      <dgm:spPr/>
    </dgm:pt>
    <dgm:pt modelId="{6555D09A-3513-4442-B055-0174C47F6F06}" type="pres">
      <dgm:prSet presAssocID="{F918677C-5709-430F-9B79-3F7F2F429DA4}" presName="sibTrans" presStyleLbl="sibTrans1D1" presStyleIdx="0" presStyleCnt="6"/>
      <dgm:spPr/>
      <dgm:t>
        <a:bodyPr/>
        <a:lstStyle/>
        <a:p>
          <a:endParaRPr lang="cs-CZ"/>
        </a:p>
      </dgm:t>
    </dgm:pt>
    <dgm:pt modelId="{792C4569-51F5-4D40-A5B1-6772303377C6}" type="pres">
      <dgm:prSet presAssocID="{C180F546-E123-42B3-833A-7C2F8E03002F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458854-86A5-4DA6-A48E-09E9DF03E99A}" type="pres">
      <dgm:prSet presAssocID="{C180F546-E123-42B3-833A-7C2F8E03002F}" presName="spNode" presStyleCnt="0"/>
      <dgm:spPr/>
    </dgm:pt>
    <dgm:pt modelId="{DA1E41B0-4E23-4923-8FBA-1006A5A4441C}" type="pres">
      <dgm:prSet presAssocID="{7B9F640D-7B4D-4642-A23B-F52B55EFE8F6}" presName="sibTrans" presStyleLbl="sibTrans1D1" presStyleIdx="1" presStyleCnt="6"/>
      <dgm:spPr/>
      <dgm:t>
        <a:bodyPr/>
        <a:lstStyle/>
        <a:p>
          <a:endParaRPr lang="cs-CZ"/>
        </a:p>
      </dgm:t>
    </dgm:pt>
    <dgm:pt modelId="{7B56DE7D-4876-4B96-BBBD-7861DFDAA832}" type="pres">
      <dgm:prSet presAssocID="{BB0F6D57-664F-4CA1-978E-F02E3FB0785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238903-4D4E-4757-B7F2-8DD3172EE87E}" type="pres">
      <dgm:prSet presAssocID="{BB0F6D57-664F-4CA1-978E-F02E3FB0785D}" presName="spNode" presStyleCnt="0"/>
      <dgm:spPr/>
    </dgm:pt>
    <dgm:pt modelId="{3ED656D9-CC4C-472C-9214-0CE206BD215C}" type="pres">
      <dgm:prSet presAssocID="{61BEB09E-2386-42A2-8ED1-98B3A562E7FF}" presName="sibTrans" presStyleLbl="sibTrans1D1" presStyleIdx="2" presStyleCnt="6"/>
      <dgm:spPr/>
      <dgm:t>
        <a:bodyPr/>
        <a:lstStyle/>
        <a:p>
          <a:endParaRPr lang="cs-CZ"/>
        </a:p>
      </dgm:t>
    </dgm:pt>
    <dgm:pt modelId="{E9D164E7-D9D8-46FD-A4F3-C2A544BC26DE}" type="pres">
      <dgm:prSet presAssocID="{F73544DE-B6F3-41CF-991E-4C69C4E7DDE1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2639E9-1D17-4B7D-A57B-A2383311F3FF}" type="pres">
      <dgm:prSet presAssocID="{F73544DE-B6F3-41CF-991E-4C69C4E7DDE1}" presName="spNode" presStyleCnt="0"/>
      <dgm:spPr/>
    </dgm:pt>
    <dgm:pt modelId="{87344C81-CCE7-49A3-807F-4D75CA41FD7C}" type="pres">
      <dgm:prSet presAssocID="{130F76CE-FA28-42AB-942E-97385FF0FE42}" presName="sibTrans" presStyleLbl="sibTrans1D1" presStyleIdx="3" presStyleCnt="6"/>
      <dgm:spPr/>
      <dgm:t>
        <a:bodyPr/>
        <a:lstStyle/>
        <a:p>
          <a:endParaRPr lang="cs-CZ"/>
        </a:p>
      </dgm:t>
    </dgm:pt>
    <dgm:pt modelId="{0B83A494-ED75-4580-AA37-3D6107E9AB59}" type="pres">
      <dgm:prSet presAssocID="{367C6641-BA17-4AD5-8F3E-6B399C7A9205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36720-C9B1-405E-8297-330CEE5C4F49}" type="pres">
      <dgm:prSet presAssocID="{367C6641-BA17-4AD5-8F3E-6B399C7A9205}" presName="spNode" presStyleCnt="0"/>
      <dgm:spPr/>
    </dgm:pt>
    <dgm:pt modelId="{E452670A-242A-4E31-B4F1-EE351C59C411}" type="pres">
      <dgm:prSet presAssocID="{49885FE9-6067-4544-AA3E-E52CDCC5EBBB}" presName="sibTrans" presStyleLbl="sibTrans1D1" presStyleIdx="4" presStyleCnt="6"/>
      <dgm:spPr/>
      <dgm:t>
        <a:bodyPr/>
        <a:lstStyle/>
        <a:p>
          <a:endParaRPr lang="cs-CZ"/>
        </a:p>
      </dgm:t>
    </dgm:pt>
    <dgm:pt modelId="{B1CA3AA8-B21D-46D2-B0F3-FDC03093CFE5}" type="pres">
      <dgm:prSet presAssocID="{97F26F23-097C-4F5A-ACC6-71FAC6E1B9D2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BDF36A-2D85-4E03-A095-D6DA0671BF1F}" type="pres">
      <dgm:prSet presAssocID="{97F26F23-097C-4F5A-ACC6-71FAC6E1B9D2}" presName="spNode" presStyleCnt="0"/>
      <dgm:spPr/>
    </dgm:pt>
    <dgm:pt modelId="{EF606DA1-98E4-4C6D-B6D0-4336F71BA544}" type="pres">
      <dgm:prSet presAssocID="{52DCB267-1D52-43A4-B373-5669E10D5C35}" presName="sibTrans" presStyleLbl="sibTrans1D1" presStyleIdx="5" presStyleCnt="6"/>
      <dgm:spPr/>
      <dgm:t>
        <a:bodyPr/>
        <a:lstStyle/>
        <a:p>
          <a:endParaRPr lang="cs-CZ"/>
        </a:p>
      </dgm:t>
    </dgm:pt>
  </dgm:ptLst>
  <dgm:cxnLst>
    <dgm:cxn modelId="{F07FC353-C27C-40E3-9B48-5C775831E427}" srcId="{67E063BB-6E6C-4A14-9F6D-F0F8E808D6C5}" destId="{F73544DE-B6F3-41CF-991E-4C69C4E7DDE1}" srcOrd="3" destOrd="0" parTransId="{6C26F4B4-CF12-4139-8B07-34F8E4E66519}" sibTransId="{130F76CE-FA28-42AB-942E-97385FF0FE42}"/>
    <dgm:cxn modelId="{A2CB497A-825F-402D-945B-6FFD3AABEC49}" type="presOf" srcId="{367C6641-BA17-4AD5-8F3E-6B399C7A9205}" destId="{0B83A494-ED75-4580-AA37-3D6107E9AB59}" srcOrd="0" destOrd="0" presId="urn:microsoft.com/office/officeart/2005/8/layout/cycle6"/>
    <dgm:cxn modelId="{69FE3B5F-1791-414E-A635-694420855F77}" type="presOf" srcId="{F73544DE-B6F3-41CF-991E-4C69C4E7DDE1}" destId="{E9D164E7-D9D8-46FD-A4F3-C2A544BC26DE}" srcOrd="0" destOrd="0" presId="urn:microsoft.com/office/officeart/2005/8/layout/cycle6"/>
    <dgm:cxn modelId="{0716084E-D18A-4E61-AB5B-CACCC8096939}" type="presOf" srcId="{97F26F23-097C-4F5A-ACC6-71FAC6E1B9D2}" destId="{B1CA3AA8-B21D-46D2-B0F3-FDC03093CFE5}" srcOrd="0" destOrd="0" presId="urn:microsoft.com/office/officeart/2005/8/layout/cycle6"/>
    <dgm:cxn modelId="{A045DAB6-5FB5-471C-B2EC-D6FD230DC487}" type="presOf" srcId="{F918677C-5709-430F-9B79-3F7F2F429DA4}" destId="{6555D09A-3513-4442-B055-0174C47F6F06}" srcOrd="0" destOrd="0" presId="urn:microsoft.com/office/officeart/2005/8/layout/cycle6"/>
    <dgm:cxn modelId="{D29D52B8-E8D8-42FC-A8EF-B8A37B5CDEC5}" type="presOf" srcId="{52DCB267-1D52-43A4-B373-5669E10D5C35}" destId="{EF606DA1-98E4-4C6D-B6D0-4336F71BA544}" srcOrd="0" destOrd="0" presId="urn:microsoft.com/office/officeart/2005/8/layout/cycle6"/>
    <dgm:cxn modelId="{69167200-4133-45D6-AD79-3638DDB7590F}" srcId="{67E063BB-6E6C-4A14-9F6D-F0F8E808D6C5}" destId="{97F26F23-097C-4F5A-ACC6-71FAC6E1B9D2}" srcOrd="5" destOrd="0" parTransId="{C0C1DAF9-4CA9-46D7-92C6-045AC9000959}" sibTransId="{52DCB267-1D52-43A4-B373-5669E10D5C35}"/>
    <dgm:cxn modelId="{E70BF7D8-9D7E-464E-A2E7-1ABD9A5FCC52}" type="presOf" srcId="{0D5C3FAD-C0E8-4308-8DA2-8762419DE7A6}" destId="{F62EE7AA-8F37-4ED1-9A61-B8EAC78C3667}" srcOrd="0" destOrd="0" presId="urn:microsoft.com/office/officeart/2005/8/layout/cycle6"/>
    <dgm:cxn modelId="{1107F5A8-B50B-4AB5-A194-8CFDE4D2B8FD}" srcId="{67E063BB-6E6C-4A14-9F6D-F0F8E808D6C5}" destId="{0D5C3FAD-C0E8-4308-8DA2-8762419DE7A6}" srcOrd="0" destOrd="0" parTransId="{0B70032D-4E5F-492D-8327-69595DC84D15}" sibTransId="{F918677C-5709-430F-9B79-3F7F2F429DA4}"/>
    <dgm:cxn modelId="{ABB41732-B373-4439-B2A9-A0971B1AC404}" type="presOf" srcId="{130F76CE-FA28-42AB-942E-97385FF0FE42}" destId="{87344C81-CCE7-49A3-807F-4D75CA41FD7C}" srcOrd="0" destOrd="0" presId="urn:microsoft.com/office/officeart/2005/8/layout/cycle6"/>
    <dgm:cxn modelId="{D2AD36BA-B79E-4AFE-BA0F-82C907092B94}" type="presOf" srcId="{7B9F640D-7B4D-4642-A23B-F52B55EFE8F6}" destId="{DA1E41B0-4E23-4923-8FBA-1006A5A4441C}" srcOrd="0" destOrd="0" presId="urn:microsoft.com/office/officeart/2005/8/layout/cycle6"/>
    <dgm:cxn modelId="{6C209BBE-A05F-4BD0-A425-F30E6A82A3FE}" type="presOf" srcId="{67E063BB-6E6C-4A14-9F6D-F0F8E808D6C5}" destId="{B3C7AD65-14DE-4644-B5AF-C9E868EBCF35}" srcOrd="0" destOrd="0" presId="urn:microsoft.com/office/officeart/2005/8/layout/cycle6"/>
    <dgm:cxn modelId="{7B0408F4-58A2-4EDB-807C-7B86556C2BC2}" type="presOf" srcId="{61BEB09E-2386-42A2-8ED1-98B3A562E7FF}" destId="{3ED656D9-CC4C-472C-9214-0CE206BD215C}" srcOrd="0" destOrd="0" presId="urn:microsoft.com/office/officeart/2005/8/layout/cycle6"/>
    <dgm:cxn modelId="{66EB7E03-1AD2-4159-BA5A-A3FFBCD3EED2}" type="presOf" srcId="{C180F546-E123-42B3-833A-7C2F8E03002F}" destId="{792C4569-51F5-4D40-A5B1-6772303377C6}" srcOrd="0" destOrd="0" presId="urn:microsoft.com/office/officeart/2005/8/layout/cycle6"/>
    <dgm:cxn modelId="{9F6ACA51-E44B-46C2-A68A-3592AFDE1D35}" srcId="{67E063BB-6E6C-4A14-9F6D-F0F8E808D6C5}" destId="{367C6641-BA17-4AD5-8F3E-6B399C7A9205}" srcOrd="4" destOrd="0" parTransId="{0F87BAEB-3B4E-4EC9-ABCD-CFE8EDB83AED}" sibTransId="{49885FE9-6067-4544-AA3E-E52CDCC5EBBB}"/>
    <dgm:cxn modelId="{AE07EE4B-66FA-47FE-A79D-CAB44F2155AB}" type="presOf" srcId="{49885FE9-6067-4544-AA3E-E52CDCC5EBBB}" destId="{E452670A-242A-4E31-B4F1-EE351C59C411}" srcOrd="0" destOrd="0" presId="urn:microsoft.com/office/officeart/2005/8/layout/cycle6"/>
    <dgm:cxn modelId="{09D97EB4-CD9A-42F7-A69C-B8CBE91F0E03}" srcId="{67E063BB-6E6C-4A14-9F6D-F0F8E808D6C5}" destId="{BB0F6D57-664F-4CA1-978E-F02E3FB0785D}" srcOrd="2" destOrd="0" parTransId="{A2E77F45-EC7A-46DD-8D7B-F8CDAB992B57}" sibTransId="{61BEB09E-2386-42A2-8ED1-98B3A562E7FF}"/>
    <dgm:cxn modelId="{A6919A4F-4CF4-4393-901A-922780B30204}" type="presOf" srcId="{BB0F6D57-664F-4CA1-978E-F02E3FB0785D}" destId="{7B56DE7D-4876-4B96-BBBD-7861DFDAA832}" srcOrd="0" destOrd="0" presId="urn:microsoft.com/office/officeart/2005/8/layout/cycle6"/>
    <dgm:cxn modelId="{9CA7DBB3-4416-4D7A-9098-0BA490A9B11A}" srcId="{67E063BB-6E6C-4A14-9F6D-F0F8E808D6C5}" destId="{C180F546-E123-42B3-833A-7C2F8E03002F}" srcOrd="1" destOrd="0" parTransId="{6BBE4921-14A3-4B71-9EE4-77BF152B1575}" sibTransId="{7B9F640D-7B4D-4642-A23B-F52B55EFE8F6}"/>
    <dgm:cxn modelId="{661C76F2-0C78-454F-BC14-B2B7B0E80E60}" type="presParOf" srcId="{B3C7AD65-14DE-4644-B5AF-C9E868EBCF35}" destId="{F62EE7AA-8F37-4ED1-9A61-B8EAC78C3667}" srcOrd="0" destOrd="0" presId="urn:microsoft.com/office/officeart/2005/8/layout/cycle6"/>
    <dgm:cxn modelId="{3244B03F-4B6B-4431-8AF0-BE2340FF0B16}" type="presParOf" srcId="{B3C7AD65-14DE-4644-B5AF-C9E868EBCF35}" destId="{F350E00B-B260-45FE-8CDB-9AFF5A05E8DA}" srcOrd="1" destOrd="0" presId="urn:microsoft.com/office/officeart/2005/8/layout/cycle6"/>
    <dgm:cxn modelId="{55ADCE26-3764-4877-8350-A9179BDDD18A}" type="presParOf" srcId="{B3C7AD65-14DE-4644-B5AF-C9E868EBCF35}" destId="{6555D09A-3513-4442-B055-0174C47F6F06}" srcOrd="2" destOrd="0" presId="urn:microsoft.com/office/officeart/2005/8/layout/cycle6"/>
    <dgm:cxn modelId="{895887A1-6301-4370-9CC7-B430AFB43C7F}" type="presParOf" srcId="{B3C7AD65-14DE-4644-B5AF-C9E868EBCF35}" destId="{792C4569-51F5-4D40-A5B1-6772303377C6}" srcOrd="3" destOrd="0" presId="urn:microsoft.com/office/officeart/2005/8/layout/cycle6"/>
    <dgm:cxn modelId="{096AAC42-D2D0-4CB6-8838-19C320B06E2B}" type="presParOf" srcId="{B3C7AD65-14DE-4644-B5AF-C9E868EBCF35}" destId="{C2458854-86A5-4DA6-A48E-09E9DF03E99A}" srcOrd="4" destOrd="0" presId="urn:microsoft.com/office/officeart/2005/8/layout/cycle6"/>
    <dgm:cxn modelId="{F8F59F3E-AD09-4AFE-8AF6-DE95263FDEE4}" type="presParOf" srcId="{B3C7AD65-14DE-4644-B5AF-C9E868EBCF35}" destId="{DA1E41B0-4E23-4923-8FBA-1006A5A4441C}" srcOrd="5" destOrd="0" presId="urn:microsoft.com/office/officeart/2005/8/layout/cycle6"/>
    <dgm:cxn modelId="{5242F145-A02A-485B-BB24-6E4E513F885D}" type="presParOf" srcId="{B3C7AD65-14DE-4644-B5AF-C9E868EBCF35}" destId="{7B56DE7D-4876-4B96-BBBD-7861DFDAA832}" srcOrd="6" destOrd="0" presId="urn:microsoft.com/office/officeart/2005/8/layout/cycle6"/>
    <dgm:cxn modelId="{8910EB76-3F4E-4D94-B7AB-A6E1B4E2EC6A}" type="presParOf" srcId="{B3C7AD65-14DE-4644-B5AF-C9E868EBCF35}" destId="{0B238903-4D4E-4757-B7F2-8DD3172EE87E}" srcOrd="7" destOrd="0" presId="urn:microsoft.com/office/officeart/2005/8/layout/cycle6"/>
    <dgm:cxn modelId="{B2DDEC91-2E30-4101-98D0-6A0C0074DB16}" type="presParOf" srcId="{B3C7AD65-14DE-4644-B5AF-C9E868EBCF35}" destId="{3ED656D9-CC4C-472C-9214-0CE206BD215C}" srcOrd="8" destOrd="0" presId="urn:microsoft.com/office/officeart/2005/8/layout/cycle6"/>
    <dgm:cxn modelId="{1C7C4036-5AD5-4C70-996F-AFAB1C8325F8}" type="presParOf" srcId="{B3C7AD65-14DE-4644-B5AF-C9E868EBCF35}" destId="{E9D164E7-D9D8-46FD-A4F3-C2A544BC26DE}" srcOrd="9" destOrd="0" presId="urn:microsoft.com/office/officeart/2005/8/layout/cycle6"/>
    <dgm:cxn modelId="{5D89541B-4B22-436E-B72C-8BD36E6132F9}" type="presParOf" srcId="{B3C7AD65-14DE-4644-B5AF-C9E868EBCF35}" destId="{542639E9-1D17-4B7D-A57B-A2383311F3FF}" srcOrd="10" destOrd="0" presId="urn:microsoft.com/office/officeart/2005/8/layout/cycle6"/>
    <dgm:cxn modelId="{8D97697B-23C9-4E24-87F2-8E6E744B8B11}" type="presParOf" srcId="{B3C7AD65-14DE-4644-B5AF-C9E868EBCF35}" destId="{87344C81-CCE7-49A3-807F-4D75CA41FD7C}" srcOrd="11" destOrd="0" presId="urn:microsoft.com/office/officeart/2005/8/layout/cycle6"/>
    <dgm:cxn modelId="{881D0FE3-380E-4435-903A-0FAC2E09E77D}" type="presParOf" srcId="{B3C7AD65-14DE-4644-B5AF-C9E868EBCF35}" destId="{0B83A494-ED75-4580-AA37-3D6107E9AB59}" srcOrd="12" destOrd="0" presId="urn:microsoft.com/office/officeart/2005/8/layout/cycle6"/>
    <dgm:cxn modelId="{485CAAD1-8BC7-49C8-B7A1-4BE3826600BC}" type="presParOf" srcId="{B3C7AD65-14DE-4644-B5AF-C9E868EBCF35}" destId="{11A36720-C9B1-405E-8297-330CEE5C4F49}" srcOrd="13" destOrd="0" presId="urn:microsoft.com/office/officeart/2005/8/layout/cycle6"/>
    <dgm:cxn modelId="{146CE8E5-3231-419B-9121-BB071664E6B4}" type="presParOf" srcId="{B3C7AD65-14DE-4644-B5AF-C9E868EBCF35}" destId="{E452670A-242A-4E31-B4F1-EE351C59C411}" srcOrd="14" destOrd="0" presId="urn:microsoft.com/office/officeart/2005/8/layout/cycle6"/>
    <dgm:cxn modelId="{9555DB04-C35D-4478-BB1A-D6599D6EFFCE}" type="presParOf" srcId="{B3C7AD65-14DE-4644-B5AF-C9E868EBCF35}" destId="{B1CA3AA8-B21D-46D2-B0F3-FDC03093CFE5}" srcOrd="15" destOrd="0" presId="urn:microsoft.com/office/officeart/2005/8/layout/cycle6"/>
    <dgm:cxn modelId="{4522E94F-2F3A-40C6-B936-C4947FE91681}" type="presParOf" srcId="{B3C7AD65-14DE-4644-B5AF-C9E868EBCF35}" destId="{80BDF36A-2D85-4E03-A095-D6DA0671BF1F}" srcOrd="16" destOrd="0" presId="urn:microsoft.com/office/officeart/2005/8/layout/cycle6"/>
    <dgm:cxn modelId="{38E52E5A-C7C4-4DD6-A90C-BEB95AECC460}" type="presParOf" srcId="{B3C7AD65-14DE-4644-B5AF-C9E868EBCF35}" destId="{EF606DA1-98E4-4C6D-B6D0-4336F71BA544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89A29F9-21CF-429B-B80B-9811283C8D1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C64D9FC-37BC-42A1-AA21-5432B5DC9B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B36FC2-0FE3-4990-BD0E-E753C7BC4C1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18166-D162-4D5D-A6EA-202A7BEB82E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B3F78-0841-48DB-89CF-7F248AE59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5A2BC-83AC-4CA1-B5E5-BAA8FA7A0D4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603B7-93DD-4832-BCB0-6EDEFF5DB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D46C8-307F-49CC-9355-6B8BFD0A9FD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076E6-52DF-4162-AF33-B4575F1F4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11508-C55D-4443-A60C-0A31EBB647D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8C686-E061-42A1-9A0D-8FBED6434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052FB-975E-4F3F-86CE-AC28CAEEF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712A8-13D5-4D99-81A4-F29AB9B77A6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62A94-445C-4B29-B8AF-B703838829A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838FA-CADD-41D0-BC69-F74DDE700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B9B7D-4D6F-4B06-9DED-299CB167CEA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FA89D-9B51-403E-8822-CA31383F8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E3D46-4648-480A-943F-26C2F1D75EC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4ECF8-A242-4EA7-A873-8068B1D30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51B5E-372D-4957-A68F-5346F3CEA57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C1485-8AF1-4BBB-B055-51658E508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0B9B4-DB92-43F0-B561-A6811F2B16A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2446A-25F0-4656-9A40-DCF4EB351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38EEB-F5D6-4C9A-8463-48DFB6A9AF6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2E32B-658C-4059-863F-D9671D79A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3677F9-4C01-4ABB-9C61-04B68BBBD7A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4F14DF-21D4-4245-8F3C-4D5A65B1F2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a/PinusSylvestrisBo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Pinus_nigra_JPG2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Pinus_cembra0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46405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 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projekt v rámci vzdělávacího programu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VZDĚLÁNÍ PRO KONKURENCESCHOPNOST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 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ŠABLONA ČÍSLO: III/2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NÁZEV:  INOVACE A ZKVALITNĚNÍ VÝUKY PROSTŘEDNICTVÍM ICT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 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PŘEDMĚT:  PŘÍRODOPIS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ROČNÍK:  </a:t>
            </a:r>
            <a:r>
              <a:rPr lang="cs-CZ" sz="5600" dirty="0" smtClean="0"/>
              <a:t>VII.</a:t>
            </a:r>
            <a:endParaRPr lang="cs-CZ" sz="56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TÉMA: </a:t>
            </a:r>
            <a:r>
              <a:rPr lang="cs-CZ" sz="5600" dirty="0" smtClean="0"/>
              <a:t>Nahosemenné rostliny – jehličnany - borovice</a:t>
            </a:r>
            <a:endParaRPr lang="cs-CZ" sz="5600" dirty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AUTOR: MGR. RADKA PETŘÍKOVÁ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5600" dirty="0"/>
              <a:t>DATUM VYTVOŘENÍ: </a:t>
            </a:r>
            <a:r>
              <a:rPr lang="cs-CZ" sz="5600" dirty="0" smtClean="0"/>
              <a:t>10. 3. 2012</a:t>
            </a:r>
            <a:endParaRPr lang="cs-CZ" sz="5600" dirty="0"/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b="1" dirty="0">
                <a:solidFill>
                  <a:srgbClr val="FF0000"/>
                </a:solidFill>
              </a:rPr>
              <a:t>VY_32_INOVACE_ </a:t>
            </a:r>
            <a:r>
              <a:rPr lang="cs-CZ" sz="6400" b="1" dirty="0" smtClean="0">
                <a:solidFill>
                  <a:srgbClr val="FF0000"/>
                </a:solidFill>
              </a:rPr>
              <a:t>06_RP </a:t>
            </a:r>
            <a:endParaRPr lang="cs-CZ" sz="6400" b="1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875" y="692150"/>
            <a:ext cx="3816350" cy="6492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4339" name="Obrázek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8913"/>
            <a:ext cx="5111750" cy="1727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35781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Cílem prezentace je </a:t>
            </a:r>
            <a:r>
              <a:rPr lang="cs-CZ" sz="1600" dirty="0" smtClean="0"/>
              <a:t> obohatit učivo přírodopisu 7. ročníku</a:t>
            </a:r>
            <a:endParaRPr lang="cs-CZ" sz="1600" u="sng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Prezentace obsahuje</a:t>
            </a:r>
            <a:r>
              <a:rPr lang="cs-CZ" sz="1600" dirty="0" smtClean="0"/>
              <a:t> obrázky jednotlivých zástupců a jejich stručnou charakteristiku</a:t>
            </a:r>
            <a:endParaRPr lang="cs-CZ" sz="1600" u="sng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Speciální vzdělávací potřeby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učebnice Přírodopis pro 7. ročník (Fraus)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/>
              <a:t> 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Délka aktivity </a:t>
            </a:r>
            <a:r>
              <a:rPr lang="cs-CZ" sz="1600" dirty="0" smtClean="0"/>
              <a:t> 20 minut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u="sng" dirty="0" smtClean="0"/>
              <a:t>Zkušenosti z pilotáže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Vhodné jako doplněk k učivu z učebnice.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1600" dirty="0" smtClean="0"/>
              <a:t>Prezentaci je dobré doplnit ukázkami přírodnin.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sz="1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smtClean="0"/>
              <a:t>Anotace </a:t>
            </a:r>
            <a:endParaRPr lang="cs-CZ" sz="2400" b="1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80119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smtClean="0"/>
              <a:t>JEHLIČNANY - 1</a:t>
            </a:r>
            <a:endParaRPr lang="cs-CZ" sz="80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060848"/>
            <a:ext cx="6368752" cy="4536504"/>
          </a:xfr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Říše: </a:t>
            </a:r>
            <a:r>
              <a:rPr lang="cs-CZ" dirty="0" smtClean="0">
                <a:solidFill>
                  <a:schemeClr val="tx1"/>
                </a:solidFill>
              </a:rPr>
              <a:t>rostliny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Podříše: </a:t>
            </a:r>
            <a:r>
              <a:rPr lang="cs-CZ" dirty="0" smtClean="0">
                <a:solidFill>
                  <a:schemeClr val="tx1"/>
                </a:solidFill>
              </a:rPr>
              <a:t>cévnaté rostliny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Oddělení: </a:t>
            </a:r>
            <a:r>
              <a:rPr lang="cs-CZ" dirty="0" smtClean="0">
                <a:solidFill>
                  <a:schemeClr val="tx1"/>
                </a:solidFill>
              </a:rPr>
              <a:t>nahosemenné rostliny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Třída: </a:t>
            </a:r>
            <a:r>
              <a:rPr lang="cs-CZ" dirty="0" smtClean="0">
                <a:solidFill>
                  <a:schemeClr val="tx1"/>
                </a:solidFill>
              </a:rPr>
              <a:t>jehličnany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Řád: </a:t>
            </a:r>
            <a:r>
              <a:rPr lang="cs-CZ" dirty="0" err="1" smtClean="0">
                <a:solidFill>
                  <a:schemeClr val="tx1"/>
                </a:solidFill>
              </a:rPr>
              <a:t>borovicotvaré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Čeleď: </a:t>
            </a:r>
            <a:r>
              <a:rPr lang="cs-CZ" dirty="0" err="1" smtClean="0">
                <a:solidFill>
                  <a:schemeClr val="tx1"/>
                </a:solidFill>
              </a:rPr>
              <a:t>borovicovité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Rod: </a:t>
            </a:r>
            <a:r>
              <a:rPr lang="cs-CZ" dirty="0" smtClean="0">
                <a:solidFill>
                  <a:schemeClr val="tx1"/>
                </a:solidFill>
              </a:rPr>
              <a:t>borovice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691680" y="1556792"/>
          <a:ext cx="5544145" cy="4608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u="sng" smtClean="0"/>
              <a:t>Nejznámější zástupci</a:t>
            </a:r>
            <a:endParaRPr lang="cs-CZ" sz="6600" u="sng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4464496" cy="922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smtClean="0"/>
              <a:t>1.BOROVICE LESNÍ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6100" y="333375"/>
            <a:ext cx="4537075" cy="633571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000" smtClean="0">
                <a:solidFill>
                  <a:srgbClr val="000000"/>
                </a:solidFill>
              </a:rPr>
              <a:t>sosna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mohutný hluboký hlavní kořen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kůra dolní části kmene je šedohnědá, deskovitě rozpukaná, </a:t>
            </a:r>
            <a:r>
              <a:rPr lang="cs-CZ" sz="2000" smtClean="0">
                <a:solidFill>
                  <a:srgbClr val="000000"/>
                </a:solidFill>
                <a:latin typeface="Arial" charset="0"/>
              </a:rPr>
              <a:t>                </a:t>
            </a:r>
            <a:r>
              <a:rPr lang="cs-CZ" sz="2000" smtClean="0">
                <a:solidFill>
                  <a:srgbClr val="000000"/>
                </a:solidFill>
              </a:rPr>
              <a:t>v horní části a u větví má barvu rezavou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dorůstá výšky až 40 metrů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výrazně světlomilný strom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dobře snáší sucho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roste i na skalách, sutích či písčitých půdách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ve vichřici se zpravidla nevyvrací, ale láme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dřevo je pryskyřičnaté, pružné, lehké a měkké s výraznou kresbou letokruhů</a:t>
            </a:r>
          </a:p>
          <a:p>
            <a:r>
              <a:rPr lang="cs-CZ" sz="2000" smtClean="0">
                <a:solidFill>
                  <a:srgbClr val="000000"/>
                </a:solidFill>
              </a:rPr>
              <a:t>používá se v dolech, na stavbu lodí, vynikající je i jako palivo</a:t>
            </a:r>
          </a:p>
        </p:txBody>
      </p:sp>
      <p:pic>
        <p:nvPicPr>
          <p:cNvPr id="19459" name="Picture 2" descr="Soubor:PinusSylvestrisBol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11011" r="6483"/>
          <a:stretch>
            <a:fillRect/>
          </a:stretch>
        </p:blipFill>
        <p:spPr bwMode="auto">
          <a:xfrm>
            <a:off x="395288" y="4076700"/>
            <a:ext cx="3716337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" descr="C:\Documents and Settings\uzivatel\Dokumenty\Obrázky\OLYMPUS Master 2\2012\04\29\P429434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1125538"/>
            <a:ext cx="373062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9412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smtClean="0"/>
              <a:t>2. BOROVICE VEJMUTOVKA</a:t>
            </a: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24300" y="1341438"/>
            <a:ext cx="4762500" cy="532765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60–70 m vysoký strom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průměr kmene 100–150 cm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koruna – nepravidelná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mohutný hlavní kořen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b</a:t>
            </a:r>
            <a:r>
              <a:rPr lang="cs-CZ" dirty="0" smtClean="0"/>
              <a:t>orka je hnědavá, podélně zbrázděná, v mládí hladká až šedohnědá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jehlice - velmi tenké a měkké         6–12 cm dlouhé, vyrůstají ve svazečcích po pěti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bývá vysazována jako </a:t>
            </a:r>
            <a:r>
              <a:rPr lang="cs-CZ" dirty="0"/>
              <a:t>okrasný </a:t>
            </a:r>
            <a:r>
              <a:rPr lang="cs-CZ" dirty="0" smtClean="0"/>
              <a:t>strom v parcích a zahradách, …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dřevo je měkké, lehké, velmi trvanlivé a snadno štípatelné, nesesychá se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důležitá surovina pro výrobu celulózy a sirek, využití i jako palivo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0483" name="Picture 2" descr="http://upload.wikimedia.org/wikipedia/commons/8/8d/Pinus_strobus_Co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557338"/>
            <a:ext cx="3562350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3. BOROVICE ČERNÁ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638" y="1484313"/>
            <a:ext cx="4475162" cy="525780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statný jehličnatý</a:t>
            </a:r>
            <a:r>
              <a:rPr lang="cs-CZ" dirty="0"/>
              <a:t> </a:t>
            </a:r>
            <a:r>
              <a:rPr lang="cs-CZ" dirty="0" smtClean="0"/>
              <a:t>strom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původní ve střední Evropě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</a:t>
            </a:r>
            <a:r>
              <a:rPr lang="cs-CZ" dirty="0" smtClean="0"/>
              <a:t>aří se jí všude upřednostňuje vyšší polohy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ideální pro osázení odlesněných oblastí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vysazuje se, aby chránila jiné rostliny před větrem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s</a:t>
            </a:r>
            <a:r>
              <a:rPr lang="cs-CZ" dirty="0" smtClean="0"/>
              <a:t>emínka jsou ukrytá uvnitř šišek, </a:t>
            </a:r>
            <a:r>
              <a:rPr lang="cs-CZ" dirty="0"/>
              <a:t>j</a:t>
            </a:r>
            <a:r>
              <a:rPr lang="cs-CZ" dirty="0" smtClean="0"/>
              <a:t>akmile uzrají, otevírají své ztvrdlé dřevnaté šupiny a semínka vypadají na zem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j</a:t>
            </a:r>
            <a:r>
              <a:rPr lang="cs-CZ" dirty="0" smtClean="0"/>
              <a:t>ehlice jsou dlouhé a špičaté, z větviček vyrůstají po dvojicích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1507" name="Picture 2" descr="Borovice černá">
            <a:hlinkClick r:id="rId2" tooltip="Borovice černá"/>
          </p:cNvPr>
          <p:cNvPicPr>
            <a:picLocks noChangeAspect="1" noChangeArrowheads="1"/>
          </p:cNvPicPr>
          <p:nvPr/>
        </p:nvPicPr>
        <p:blipFill>
          <a:blip r:embed="rId3"/>
          <a:srcRect l="9056" r="9441" b="12459"/>
          <a:stretch>
            <a:fillRect/>
          </a:stretch>
        </p:blipFill>
        <p:spPr bwMode="auto">
          <a:xfrm>
            <a:off x="755650" y="1700213"/>
            <a:ext cx="2663825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4. BOROVICE KLEČ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0563" y="1600200"/>
            <a:ext cx="4535487" cy="452596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kosodřevina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jehličnatý strom klečovitého nebo křovitého vzrůstu, bez hlavního kořenu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dorůstá do výšky 1-2 metry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vyskytuje se v horských oblastech nad </a:t>
            </a:r>
            <a:r>
              <a:rPr lang="cs-CZ" dirty="0"/>
              <a:t>horní hranicí </a:t>
            </a:r>
            <a:r>
              <a:rPr lang="cs-CZ" dirty="0" smtClean="0"/>
              <a:t>lesa nebo v nižších polohách na rašeliništích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2531" name="Picture 4"/>
          <p:cNvPicPr>
            <a:picLocks noChangeAspect="1" noChangeArrowheads="1"/>
          </p:cNvPicPr>
          <p:nvPr/>
        </p:nvPicPr>
        <p:blipFill>
          <a:blip r:embed="rId2"/>
          <a:srcRect l="41347"/>
          <a:stretch>
            <a:fillRect/>
          </a:stretch>
        </p:blipFill>
        <p:spPr bwMode="auto">
          <a:xfrm>
            <a:off x="539750" y="1484313"/>
            <a:ext cx="3455988" cy="473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5. BOROVICE LIMBA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838" y="1600200"/>
            <a:ext cx="4906962" cy="492442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světlomilná a mrazuvzdorná vysokohorská jehličnatá dřevina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</a:t>
            </a:r>
            <a:r>
              <a:rPr lang="cs-CZ" dirty="0" smtClean="0"/>
              <a:t>ožívá se vysokého věku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vysoká 18 až 35 m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rovný kmen, hustá koruna sahá téměř k zemi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k</a:t>
            </a:r>
            <a:r>
              <a:rPr lang="cs-CZ" dirty="0" smtClean="0"/>
              <a:t>ůra v mládí hladká, šedozelená, později šedohnědá šupinatá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jehlice zelenomodré, stříbřité po pěti ve svazečku, dlouhé 6–12 cm, 1 mm široké, - na vnitřní straně bělavé proužky, na hřbetu tmavě zelené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š</a:t>
            </a:r>
            <a:r>
              <a:rPr lang="cs-CZ" dirty="0" smtClean="0"/>
              <a:t>išky 5–8 cm, 4–5 cm široké, nezralé nafialovělé, zralé hnědé</a:t>
            </a:r>
            <a:endParaRPr lang="cs-CZ" dirty="0"/>
          </a:p>
        </p:txBody>
      </p:sp>
      <p:pic>
        <p:nvPicPr>
          <p:cNvPr id="23555" name="Picture 2" descr="Borovice limba">
            <a:hlinkClick r:id="rId2" tooltip="Borovice limba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557338"/>
            <a:ext cx="2881312" cy="442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352928" cy="86409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6. BOROVICE PINIE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363" y="404813"/>
            <a:ext cx="3970337" cy="619283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uzavřená, deštníkovitá koruna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</a:t>
            </a:r>
            <a:r>
              <a:rPr lang="cs-CZ" dirty="0" smtClean="0"/>
              <a:t>ůže dorůst výšky až 30 metrů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charakteristický strom Středozemí - vytváří malebné háje a stromořadí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choulostivá vůči mrazu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odolná vůči větru</a:t>
            </a:r>
            <a:r>
              <a:rPr lang="cs-CZ" dirty="0"/>
              <a:t> </a:t>
            </a:r>
            <a:r>
              <a:rPr lang="cs-CZ" dirty="0" smtClean="0"/>
              <a:t>- silný a stálý vítr vanoucí stejným směrem jejich korunu mění v jednostranně protaženou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mimořádně velká semena – obsahují olej, jsou přidávána do různých pokrmů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d</a:t>
            </a:r>
            <a:r>
              <a:rPr lang="cs-CZ" dirty="0" smtClean="0"/>
              <a:t>řevo pinií je velmi pevné a tvrdé, má málo pryskyřice a používá se ve stavebnictví</a:t>
            </a:r>
            <a:endParaRPr lang="cs-CZ" dirty="0"/>
          </a:p>
        </p:txBody>
      </p:sp>
      <p:pic>
        <p:nvPicPr>
          <p:cNvPr id="24579" name="Picture 1" descr="C:\Documents and Settings\uzivatel\Dokumenty\Obrázky\OLYMPUS Master 2\2010\07\19\P7197366.JPG"/>
          <p:cNvPicPr>
            <a:picLocks noChangeAspect="1" noChangeArrowheads="1"/>
          </p:cNvPicPr>
          <p:nvPr/>
        </p:nvPicPr>
        <p:blipFill>
          <a:blip r:embed="rId2"/>
          <a:srcRect l="41141" r="1962" b="17188"/>
          <a:stretch>
            <a:fillRect/>
          </a:stretch>
        </p:blipFill>
        <p:spPr bwMode="auto">
          <a:xfrm>
            <a:off x="468313" y="1557338"/>
            <a:ext cx="4175125" cy="454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Obrázky: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1.vlastní tvorba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2.</a:t>
            </a:r>
            <a:r>
              <a:rPr lang="en-US" dirty="0" smtClean="0"/>
              <a:t> Keith </a:t>
            </a:r>
            <a:r>
              <a:rPr lang="en-US" dirty="0" err="1" smtClean="0"/>
              <a:t>Kanoti</a:t>
            </a:r>
            <a:r>
              <a:rPr lang="en-US" dirty="0" smtClean="0"/>
              <a:t>, Maine Forest Service, USA</a:t>
            </a:r>
            <a:r>
              <a:rPr lang="cs-CZ" dirty="0" smtClean="0"/>
              <a:t>. Http://cs.wikipedia.org [online]. 29.11.2008, 18: [cit. 2012-03-10] File: šiška vejmutovky.</a:t>
            </a:r>
            <a:r>
              <a:rPr lang="cs-CZ" dirty="0" err="1" smtClean="0"/>
              <a:t>jpg</a:t>
            </a:r>
            <a:r>
              <a:rPr lang="cs-CZ" dirty="0" smtClean="0"/>
              <a:t>. Dostupné z www:  http://www.</a:t>
            </a:r>
            <a:r>
              <a:rPr lang="cs-CZ" dirty="0" err="1" smtClean="0"/>
              <a:t>forestryimages.org</a:t>
            </a:r>
            <a:r>
              <a:rPr lang="cs-CZ" dirty="0" smtClean="0"/>
              <a:t>/</a:t>
            </a:r>
            <a:r>
              <a:rPr lang="cs-CZ" dirty="0" err="1" smtClean="0"/>
              <a:t>browse</a:t>
            </a:r>
            <a:r>
              <a:rPr lang="cs-CZ" dirty="0" smtClean="0"/>
              <a:t>/detail.</a:t>
            </a:r>
            <a:r>
              <a:rPr lang="cs-CZ" dirty="0" err="1" smtClean="0"/>
              <a:t>cfm</a:t>
            </a:r>
            <a:r>
              <a:rPr lang="cs-CZ" dirty="0" smtClean="0"/>
              <a:t>?</a:t>
            </a:r>
            <a:r>
              <a:rPr lang="cs-CZ" dirty="0" err="1" smtClean="0"/>
              <a:t>imgnum</a:t>
            </a:r>
            <a:r>
              <a:rPr lang="cs-CZ" dirty="0" smtClean="0"/>
              <a:t>=5350005 </a:t>
            </a:r>
            <a:r>
              <a:rPr lang="cs-CZ" dirty="0" err="1" smtClean="0"/>
              <a:t>Forestryimages</a:t>
            </a:r>
            <a:r>
              <a:rPr lang="cs-CZ" dirty="0" smtClean="0"/>
              <a:t>] |</a:t>
            </a:r>
            <a:r>
              <a:rPr lang="cs-CZ" dirty="0" err="1" smtClean="0"/>
              <a:t>Author</a:t>
            </a:r>
            <a:r>
              <a:rPr lang="cs-CZ" dirty="0" smtClean="0"/>
              <a:t>=</a:t>
            </a:r>
            <a:r>
              <a:rPr lang="cs-CZ" dirty="0" err="1" smtClean="0"/>
              <a:t>Keith</a:t>
            </a:r>
            <a:r>
              <a:rPr lang="cs-CZ" dirty="0" smtClean="0"/>
              <a:t> </a:t>
            </a:r>
            <a:r>
              <a:rPr lang="cs-CZ" dirty="0" err="1" smtClean="0"/>
              <a:t>Kanoti</a:t>
            </a:r>
            <a:r>
              <a:rPr lang="cs-CZ" dirty="0" smtClean="0"/>
              <a:t>, Maine </a:t>
            </a:r>
            <a:r>
              <a:rPr lang="cs-CZ" dirty="0" err="1" smtClean="0"/>
              <a:t>Forest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, USA |</a:t>
            </a:r>
            <a:r>
              <a:rPr lang="cs-CZ" dirty="0" err="1" smtClean="0"/>
              <a:t>Date</a:t>
            </a:r>
            <a:r>
              <a:rPr lang="cs-CZ" dirty="0" smtClean="0"/>
              <a:t>=</a:t>
            </a:r>
            <a:r>
              <a:rPr lang="cs-CZ" dirty="0" err="1" smtClean="0"/>
              <a:t>Undated</a:t>
            </a:r>
            <a:r>
              <a:rPr lang="cs-CZ" dirty="0" smtClean="0"/>
              <a:t> |</a:t>
            </a:r>
            <a:r>
              <a:rPr lang="cs-CZ" dirty="0" err="1" smtClean="0"/>
              <a:t>Permission</a:t>
            </a:r>
            <a:r>
              <a:rPr lang="cs-CZ" dirty="0" smtClean="0"/>
              <a:t>={{</a:t>
            </a:r>
            <a:r>
              <a:rPr lang="cs-CZ" dirty="0" err="1" smtClean="0"/>
              <a:t>cc</a:t>
            </a:r>
            <a:r>
              <a:rPr lang="cs-CZ" dirty="0" smtClean="0"/>
              <a:t>-by-3.0-</a:t>
            </a:r>
            <a:r>
              <a:rPr lang="cs-CZ" dirty="0" err="1" smtClean="0"/>
              <a:t>us</a:t>
            </a:r>
            <a:r>
              <a:rPr lang="cs-CZ" dirty="0" smtClean="0"/>
              <a:t>}} |</a:t>
            </a:r>
            <a:r>
              <a:rPr lang="cs-CZ" dirty="0" err="1" smtClean="0"/>
              <a:t>oth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3. </a:t>
            </a:r>
            <a:r>
              <a:rPr lang="cs-CZ" dirty="0" err="1" smtClean="0"/>
              <a:t>Jean</a:t>
            </a:r>
            <a:r>
              <a:rPr lang="cs-CZ" dirty="0" smtClean="0"/>
              <a:t>-</a:t>
            </a:r>
            <a:r>
              <a:rPr lang="cs-CZ" dirty="0" err="1" smtClean="0"/>
              <a:t>Pol</a:t>
            </a:r>
            <a:r>
              <a:rPr lang="cs-CZ" dirty="0" smtClean="0"/>
              <a:t>_GRANDMONT. Http://cs.wikipedia. </a:t>
            </a:r>
            <a:r>
              <a:rPr lang="cs-CZ" dirty="0" err="1" smtClean="0"/>
              <a:t>org</a:t>
            </a:r>
            <a:r>
              <a:rPr lang="cs-CZ" dirty="0" smtClean="0"/>
              <a:t> [online]. 27. 10. 2008, 19:24 [cit. 2012-03-10].File: Borovice černá.</a:t>
            </a:r>
            <a:r>
              <a:rPr lang="cs-CZ" dirty="0" err="1" smtClean="0"/>
              <a:t>jpg</a:t>
            </a:r>
            <a:r>
              <a:rPr lang="cs-CZ" dirty="0" smtClean="0"/>
              <a:t> Dostupné z www: http://upload.wikimedia.org/wikipedia/commons/thumb/3/3f/Pinus_nigra_JPG2A.jpg/400px-Pinus_nigra_JPG2A.jpg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4.vlastní tvorba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5.Tigerente.Http://cs.wikipedia.org [online]. 23. 2. 2006, 14:41 [cit. 2012-03-10]. File: Borovice limba.</a:t>
            </a:r>
            <a:r>
              <a:rPr lang="cs-CZ" dirty="0" err="1" smtClean="0"/>
              <a:t>jpg</a:t>
            </a:r>
            <a:r>
              <a:rPr lang="cs-CZ" dirty="0" smtClean="0"/>
              <a:t>. Dostupné z www:http://upload.wikimedia.org/wikipedia/commons/thumb/0/01/Pinus_cembra01.jpg/258px-Pinus_cembra01.jpg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6.vlastní tvorba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Zdroje: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214</TotalTime>
  <Words>555</Words>
  <Application>Microsoft Office PowerPoint</Application>
  <PresentationFormat>On-screen Show (4:3)</PresentationFormat>
  <Paragraphs>101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Constantia</vt:lpstr>
      <vt:lpstr>Arial</vt:lpstr>
      <vt:lpstr>Wingdings 2</vt:lpstr>
      <vt:lpstr>Calibri</vt:lpstr>
      <vt:lpstr>Papír</vt:lpstr>
      <vt:lpstr>Papír</vt:lpstr>
      <vt:lpstr>Papír</vt:lpstr>
      <vt:lpstr>Papír</vt:lpstr>
      <vt:lpstr>Papír</vt:lpstr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29</cp:revision>
  <dcterms:created xsi:type="dcterms:W3CDTF">2012-05-23T15:35:07Z</dcterms:created>
  <dcterms:modified xsi:type="dcterms:W3CDTF">2013-09-20T19:23:48Z</dcterms:modified>
</cp:coreProperties>
</file>