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7"/>
  </p:notesMasterIdLst>
  <p:sldIdLst>
    <p:sldId id="265" r:id="rId2"/>
    <p:sldId id="266" r:id="rId3"/>
    <p:sldId id="273" r:id="rId4"/>
    <p:sldId id="296" r:id="rId5"/>
    <p:sldId id="256" r:id="rId6"/>
    <p:sldId id="258" r:id="rId7"/>
    <p:sldId id="282" r:id="rId8"/>
    <p:sldId id="259" r:id="rId9"/>
    <p:sldId id="285" r:id="rId10"/>
    <p:sldId id="291" r:id="rId11"/>
    <p:sldId id="274" r:id="rId12"/>
    <p:sldId id="262" r:id="rId13"/>
    <p:sldId id="263" r:id="rId14"/>
    <p:sldId id="279" r:id="rId15"/>
    <p:sldId id="280" r:id="rId16"/>
    <p:sldId id="278" r:id="rId17"/>
    <p:sldId id="284" r:id="rId18"/>
    <p:sldId id="294" r:id="rId19"/>
    <p:sldId id="290" r:id="rId20"/>
    <p:sldId id="292" r:id="rId21"/>
    <p:sldId id="295" r:id="rId22"/>
    <p:sldId id="287" r:id="rId23"/>
    <p:sldId id="297" r:id="rId24"/>
    <p:sldId id="288" r:id="rId25"/>
    <p:sldId id="275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B45379-0D2B-45E1-B3CB-2FF0621E3BDC}" type="doc">
      <dgm:prSet loTypeId="urn:microsoft.com/office/officeart/2005/8/layout/bList2#1" loCatId="list" qsTypeId="urn:microsoft.com/office/officeart/2005/8/quickstyle/simple1#1" qsCatId="simple" csTypeId="urn:microsoft.com/office/officeart/2005/8/colors/accent1_2#1" csCatId="accent1" phldr="1"/>
      <dgm:spPr/>
    </dgm:pt>
    <dgm:pt modelId="{C2F2E10A-B312-4683-BD36-244D07CA4FE8}">
      <dgm:prSet phldrT="[Text]"/>
      <dgm:spPr/>
      <dgm:t>
        <a:bodyPr/>
        <a:lstStyle/>
        <a:p>
          <a:r>
            <a:rPr lang="cs-CZ" dirty="0" smtClean="0"/>
            <a:t>SMRK ZTEPILÝ</a:t>
          </a:r>
          <a:endParaRPr lang="cs-CZ" dirty="0"/>
        </a:p>
      </dgm:t>
    </dgm:pt>
    <dgm:pt modelId="{926B59F1-FA58-4C63-BC93-BAC29B70FA96}" type="parTrans" cxnId="{655A54A4-AFDA-4678-A068-70EB67C4450E}">
      <dgm:prSet/>
      <dgm:spPr/>
      <dgm:t>
        <a:bodyPr/>
        <a:lstStyle/>
        <a:p>
          <a:endParaRPr lang="cs-CZ"/>
        </a:p>
      </dgm:t>
    </dgm:pt>
    <dgm:pt modelId="{B68E0CCB-000C-4214-A39E-C7BA6435C2B3}" type="sibTrans" cxnId="{655A54A4-AFDA-4678-A068-70EB67C4450E}">
      <dgm:prSet/>
      <dgm:spPr/>
      <dgm:t>
        <a:bodyPr/>
        <a:lstStyle/>
        <a:p>
          <a:endParaRPr lang="cs-CZ"/>
        </a:p>
      </dgm:t>
    </dgm:pt>
    <dgm:pt modelId="{0319BE2E-1096-49F9-B16B-025D3745ADD6}">
      <dgm:prSet phldrT="[Text]"/>
      <dgm:spPr/>
      <dgm:t>
        <a:bodyPr/>
        <a:lstStyle/>
        <a:p>
          <a:r>
            <a:rPr lang="cs-CZ" dirty="0" smtClean="0"/>
            <a:t>SMRK OMORIKA</a:t>
          </a:r>
          <a:endParaRPr lang="cs-CZ" dirty="0"/>
        </a:p>
      </dgm:t>
    </dgm:pt>
    <dgm:pt modelId="{94DEEEF6-684F-45D5-A6FD-AD488BD952D3}" type="parTrans" cxnId="{EA0D33A5-3A24-48CF-BEFD-3460A24A0B12}">
      <dgm:prSet/>
      <dgm:spPr/>
      <dgm:t>
        <a:bodyPr/>
        <a:lstStyle/>
        <a:p>
          <a:endParaRPr lang="cs-CZ"/>
        </a:p>
      </dgm:t>
    </dgm:pt>
    <dgm:pt modelId="{75E8D0B3-F868-4608-8B6A-D719B871CAB1}" type="sibTrans" cxnId="{EA0D33A5-3A24-48CF-BEFD-3460A24A0B12}">
      <dgm:prSet/>
      <dgm:spPr/>
      <dgm:t>
        <a:bodyPr/>
        <a:lstStyle/>
        <a:p>
          <a:endParaRPr lang="cs-CZ"/>
        </a:p>
      </dgm:t>
    </dgm:pt>
    <dgm:pt modelId="{0DA791E8-6822-4034-9CA4-35FF0FBE7478}">
      <dgm:prSet phldrT="[Text]"/>
      <dgm:spPr/>
      <dgm:t>
        <a:bodyPr/>
        <a:lstStyle/>
        <a:p>
          <a:r>
            <a:rPr lang="cs-CZ" dirty="0" smtClean="0"/>
            <a:t>SMRK PICHLAVÝ</a:t>
          </a:r>
          <a:endParaRPr lang="cs-CZ" dirty="0"/>
        </a:p>
      </dgm:t>
    </dgm:pt>
    <dgm:pt modelId="{8B87816F-82AA-4A08-8EDF-B3147C6B826A}" type="parTrans" cxnId="{45595610-9A2A-4700-B2AB-B9BF353734F6}">
      <dgm:prSet/>
      <dgm:spPr/>
      <dgm:t>
        <a:bodyPr/>
        <a:lstStyle/>
        <a:p>
          <a:endParaRPr lang="cs-CZ"/>
        </a:p>
      </dgm:t>
    </dgm:pt>
    <dgm:pt modelId="{EC8F8398-97D6-454E-BA57-ACF119FBB687}" type="sibTrans" cxnId="{45595610-9A2A-4700-B2AB-B9BF353734F6}">
      <dgm:prSet/>
      <dgm:spPr/>
      <dgm:t>
        <a:bodyPr/>
        <a:lstStyle/>
        <a:p>
          <a:endParaRPr lang="cs-CZ"/>
        </a:p>
      </dgm:t>
    </dgm:pt>
    <dgm:pt modelId="{7025393D-44AF-4C1E-8B07-251030AAE12F}" type="pres">
      <dgm:prSet presAssocID="{89B45379-0D2B-45E1-B3CB-2FF0621E3BDC}" presName="diagram" presStyleCnt="0">
        <dgm:presLayoutVars>
          <dgm:dir/>
          <dgm:animLvl val="lvl"/>
          <dgm:resizeHandles val="exact"/>
        </dgm:presLayoutVars>
      </dgm:prSet>
      <dgm:spPr/>
    </dgm:pt>
    <dgm:pt modelId="{BC876EB7-5321-4809-B629-8D4B17F05FD7}" type="pres">
      <dgm:prSet presAssocID="{C2F2E10A-B312-4683-BD36-244D07CA4FE8}" presName="compNode" presStyleCnt="0"/>
      <dgm:spPr/>
    </dgm:pt>
    <dgm:pt modelId="{CBBEB2B6-3B84-470C-B2F9-A54C0138A081}" type="pres">
      <dgm:prSet presAssocID="{C2F2E10A-B312-4683-BD36-244D07CA4FE8}" presName="childRect" presStyleLbl="bgAcc1" presStyleIdx="0" presStyleCnt="3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398C71E8-7D68-4E88-B7C2-2D0BBE655803}" type="pres">
      <dgm:prSet presAssocID="{C2F2E10A-B312-4683-BD36-244D07CA4FE8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448395-3E96-4FBB-8483-2309525FE5B1}" type="pres">
      <dgm:prSet presAssocID="{C2F2E10A-B312-4683-BD36-244D07CA4FE8}" presName="parentRect" presStyleLbl="alignNode1" presStyleIdx="0" presStyleCnt="3"/>
      <dgm:spPr/>
      <dgm:t>
        <a:bodyPr/>
        <a:lstStyle/>
        <a:p>
          <a:endParaRPr lang="cs-CZ"/>
        </a:p>
      </dgm:t>
    </dgm:pt>
    <dgm:pt modelId="{F1E6F2E8-DE26-4114-BD28-34B6ABCF3484}" type="pres">
      <dgm:prSet presAssocID="{C2F2E10A-B312-4683-BD36-244D07CA4FE8}" presName="adorn" presStyleLbl="fgAccFollowNode1" presStyleIdx="0" presStyleCnt="3"/>
      <dgm:spPr/>
    </dgm:pt>
    <dgm:pt modelId="{9215FF3D-907D-46CE-8862-F4328507D497}" type="pres">
      <dgm:prSet presAssocID="{B68E0CCB-000C-4214-A39E-C7BA6435C2B3}" presName="sibTrans" presStyleLbl="sibTrans2D1" presStyleIdx="0" presStyleCnt="0"/>
      <dgm:spPr/>
      <dgm:t>
        <a:bodyPr/>
        <a:lstStyle/>
        <a:p>
          <a:endParaRPr lang="cs-CZ"/>
        </a:p>
      </dgm:t>
    </dgm:pt>
    <dgm:pt modelId="{502BC577-0485-4010-9269-977D88C35187}" type="pres">
      <dgm:prSet presAssocID="{0319BE2E-1096-49F9-B16B-025D3745ADD6}" presName="compNode" presStyleCnt="0"/>
      <dgm:spPr/>
    </dgm:pt>
    <dgm:pt modelId="{13A3EE24-7ED2-4D30-B32F-BA9F9B408D27}" type="pres">
      <dgm:prSet presAssocID="{0319BE2E-1096-49F9-B16B-025D3745ADD6}" presName="childRect" presStyleLbl="bgAcc1" presStyleIdx="1" presStyleCnt="3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AB238079-AFE6-4434-8FB9-89395140D5B5}" type="pres">
      <dgm:prSet presAssocID="{0319BE2E-1096-49F9-B16B-025D3745ADD6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C5FB3C-7598-4553-9B63-C5B6E4608C93}" type="pres">
      <dgm:prSet presAssocID="{0319BE2E-1096-49F9-B16B-025D3745ADD6}" presName="parentRect" presStyleLbl="alignNode1" presStyleIdx="1" presStyleCnt="3"/>
      <dgm:spPr/>
      <dgm:t>
        <a:bodyPr/>
        <a:lstStyle/>
        <a:p>
          <a:endParaRPr lang="cs-CZ"/>
        </a:p>
      </dgm:t>
    </dgm:pt>
    <dgm:pt modelId="{10D0D587-48FC-4D62-BA6B-4501C161A911}" type="pres">
      <dgm:prSet presAssocID="{0319BE2E-1096-49F9-B16B-025D3745ADD6}" presName="adorn" presStyleLbl="fgAccFollowNode1" presStyleIdx="1" presStyleCnt="3"/>
      <dgm:spPr/>
    </dgm:pt>
    <dgm:pt modelId="{33F6FAC0-39F9-470F-AA39-2F215A02E9E2}" type="pres">
      <dgm:prSet presAssocID="{75E8D0B3-F868-4608-8B6A-D719B871CAB1}" presName="sibTrans" presStyleLbl="sibTrans2D1" presStyleIdx="0" presStyleCnt="0"/>
      <dgm:spPr/>
      <dgm:t>
        <a:bodyPr/>
        <a:lstStyle/>
        <a:p>
          <a:endParaRPr lang="cs-CZ"/>
        </a:p>
      </dgm:t>
    </dgm:pt>
    <dgm:pt modelId="{BB8C7E77-CAE4-4CA5-BF19-DF463C2B1D5A}" type="pres">
      <dgm:prSet presAssocID="{0DA791E8-6822-4034-9CA4-35FF0FBE7478}" presName="compNode" presStyleCnt="0"/>
      <dgm:spPr/>
    </dgm:pt>
    <dgm:pt modelId="{CB32B6F5-0FF0-41FD-8D74-DE04870D7BBF}" type="pres">
      <dgm:prSet presAssocID="{0DA791E8-6822-4034-9CA4-35FF0FBE7478}" presName="childRect" presStyleLbl="bgAcc1" presStyleIdx="2" presStyleCnt="3">
        <dgm:presLayoutVars>
          <dgm:bulletEnabled val="1"/>
        </dgm:presLayoutVars>
      </dgm:prSet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A537FAA-3D35-4796-A11A-312ECA08C3DE}" type="pres">
      <dgm:prSet presAssocID="{0DA791E8-6822-4034-9CA4-35FF0FBE7478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EC291A-C592-4425-AD3F-9ED3FD3B9D2B}" type="pres">
      <dgm:prSet presAssocID="{0DA791E8-6822-4034-9CA4-35FF0FBE7478}" presName="parentRect" presStyleLbl="alignNode1" presStyleIdx="2" presStyleCnt="3"/>
      <dgm:spPr/>
      <dgm:t>
        <a:bodyPr/>
        <a:lstStyle/>
        <a:p>
          <a:endParaRPr lang="cs-CZ"/>
        </a:p>
      </dgm:t>
    </dgm:pt>
    <dgm:pt modelId="{5D92F9EA-B77F-44F5-AB2C-6B0BC362B664}" type="pres">
      <dgm:prSet presAssocID="{0DA791E8-6822-4034-9CA4-35FF0FBE7478}" presName="adorn" presStyleLbl="fgAccFollowNode1" presStyleIdx="2" presStyleCnt="3"/>
      <dgm:spPr/>
    </dgm:pt>
  </dgm:ptLst>
  <dgm:cxnLst>
    <dgm:cxn modelId="{065B2058-351A-48D1-AD1E-1C72E65C9A2F}" type="presOf" srcId="{75E8D0B3-F868-4608-8B6A-D719B871CAB1}" destId="{33F6FAC0-39F9-470F-AA39-2F215A02E9E2}" srcOrd="0" destOrd="0" presId="urn:microsoft.com/office/officeart/2005/8/layout/bList2#1"/>
    <dgm:cxn modelId="{1ACE0F02-9632-4BBF-A0B6-E43A18FA180A}" type="presOf" srcId="{89B45379-0D2B-45E1-B3CB-2FF0621E3BDC}" destId="{7025393D-44AF-4C1E-8B07-251030AAE12F}" srcOrd="0" destOrd="0" presId="urn:microsoft.com/office/officeart/2005/8/layout/bList2#1"/>
    <dgm:cxn modelId="{5CD35B43-61A9-49DE-B653-274CB9E2BC4C}" type="presOf" srcId="{0DA791E8-6822-4034-9CA4-35FF0FBE7478}" destId="{BA537FAA-3D35-4796-A11A-312ECA08C3DE}" srcOrd="0" destOrd="0" presId="urn:microsoft.com/office/officeart/2005/8/layout/bList2#1"/>
    <dgm:cxn modelId="{45595610-9A2A-4700-B2AB-B9BF353734F6}" srcId="{89B45379-0D2B-45E1-B3CB-2FF0621E3BDC}" destId="{0DA791E8-6822-4034-9CA4-35FF0FBE7478}" srcOrd="2" destOrd="0" parTransId="{8B87816F-82AA-4A08-8EDF-B3147C6B826A}" sibTransId="{EC8F8398-97D6-454E-BA57-ACF119FBB687}"/>
    <dgm:cxn modelId="{655A54A4-AFDA-4678-A068-70EB67C4450E}" srcId="{89B45379-0D2B-45E1-B3CB-2FF0621E3BDC}" destId="{C2F2E10A-B312-4683-BD36-244D07CA4FE8}" srcOrd="0" destOrd="0" parTransId="{926B59F1-FA58-4C63-BC93-BAC29B70FA96}" sibTransId="{B68E0CCB-000C-4214-A39E-C7BA6435C2B3}"/>
    <dgm:cxn modelId="{EA0D33A5-3A24-48CF-BEFD-3460A24A0B12}" srcId="{89B45379-0D2B-45E1-B3CB-2FF0621E3BDC}" destId="{0319BE2E-1096-49F9-B16B-025D3745ADD6}" srcOrd="1" destOrd="0" parTransId="{94DEEEF6-684F-45D5-A6FD-AD488BD952D3}" sibTransId="{75E8D0B3-F868-4608-8B6A-D719B871CAB1}"/>
    <dgm:cxn modelId="{88A049B5-B413-456D-AB55-1E3B69C9B166}" type="presOf" srcId="{0319BE2E-1096-49F9-B16B-025D3745ADD6}" destId="{AB238079-AFE6-4434-8FB9-89395140D5B5}" srcOrd="0" destOrd="0" presId="urn:microsoft.com/office/officeart/2005/8/layout/bList2#1"/>
    <dgm:cxn modelId="{F6637025-3F70-4185-B4D3-AC9F94F72953}" type="presOf" srcId="{0DA791E8-6822-4034-9CA4-35FF0FBE7478}" destId="{6EEC291A-C592-4425-AD3F-9ED3FD3B9D2B}" srcOrd="1" destOrd="0" presId="urn:microsoft.com/office/officeart/2005/8/layout/bList2#1"/>
    <dgm:cxn modelId="{82AFB17D-1994-45E9-A78C-313DD2E0BE86}" type="presOf" srcId="{C2F2E10A-B312-4683-BD36-244D07CA4FE8}" destId="{398C71E8-7D68-4E88-B7C2-2D0BBE655803}" srcOrd="0" destOrd="0" presId="urn:microsoft.com/office/officeart/2005/8/layout/bList2#1"/>
    <dgm:cxn modelId="{A0FCB140-2EC3-472C-AEF4-AE1EF69CA955}" type="presOf" srcId="{0319BE2E-1096-49F9-B16B-025D3745ADD6}" destId="{21C5FB3C-7598-4553-9B63-C5B6E4608C93}" srcOrd="1" destOrd="0" presId="urn:microsoft.com/office/officeart/2005/8/layout/bList2#1"/>
    <dgm:cxn modelId="{365C8D55-DF2A-40E7-8CE2-250E138CBB49}" type="presOf" srcId="{C2F2E10A-B312-4683-BD36-244D07CA4FE8}" destId="{D1448395-3E96-4FBB-8483-2309525FE5B1}" srcOrd="1" destOrd="0" presId="urn:microsoft.com/office/officeart/2005/8/layout/bList2#1"/>
    <dgm:cxn modelId="{B79AE088-3750-46E0-9D8D-68CB4B66E912}" type="presOf" srcId="{B68E0CCB-000C-4214-A39E-C7BA6435C2B3}" destId="{9215FF3D-907D-46CE-8862-F4328507D497}" srcOrd="0" destOrd="0" presId="urn:microsoft.com/office/officeart/2005/8/layout/bList2#1"/>
    <dgm:cxn modelId="{0D59EB69-6010-46A3-8BD9-1D59F4A4C120}" type="presParOf" srcId="{7025393D-44AF-4C1E-8B07-251030AAE12F}" destId="{BC876EB7-5321-4809-B629-8D4B17F05FD7}" srcOrd="0" destOrd="0" presId="urn:microsoft.com/office/officeart/2005/8/layout/bList2#1"/>
    <dgm:cxn modelId="{176A094D-5472-4C5F-8EA8-D21C868B0E01}" type="presParOf" srcId="{BC876EB7-5321-4809-B629-8D4B17F05FD7}" destId="{CBBEB2B6-3B84-470C-B2F9-A54C0138A081}" srcOrd="0" destOrd="0" presId="urn:microsoft.com/office/officeart/2005/8/layout/bList2#1"/>
    <dgm:cxn modelId="{102ADAE3-1E4C-46BA-B885-B1DDE81E82FF}" type="presParOf" srcId="{BC876EB7-5321-4809-B629-8D4B17F05FD7}" destId="{398C71E8-7D68-4E88-B7C2-2D0BBE655803}" srcOrd="1" destOrd="0" presId="urn:microsoft.com/office/officeart/2005/8/layout/bList2#1"/>
    <dgm:cxn modelId="{AB066963-2066-45F2-921C-C95D0F5B3DE9}" type="presParOf" srcId="{BC876EB7-5321-4809-B629-8D4B17F05FD7}" destId="{D1448395-3E96-4FBB-8483-2309525FE5B1}" srcOrd="2" destOrd="0" presId="urn:microsoft.com/office/officeart/2005/8/layout/bList2#1"/>
    <dgm:cxn modelId="{7999E2AF-A23E-4019-8D66-6170BE19E105}" type="presParOf" srcId="{BC876EB7-5321-4809-B629-8D4B17F05FD7}" destId="{F1E6F2E8-DE26-4114-BD28-34B6ABCF3484}" srcOrd="3" destOrd="0" presId="urn:microsoft.com/office/officeart/2005/8/layout/bList2#1"/>
    <dgm:cxn modelId="{394F2155-BB6F-42C1-88ED-D0C6F89DF459}" type="presParOf" srcId="{7025393D-44AF-4C1E-8B07-251030AAE12F}" destId="{9215FF3D-907D-46CE-8862-F4328507D497}" srcOrd="1" destOrd="0" presId="urn:microsoft.com/office/officeart/2005/8/layout/bList2#1"/>
    <dgm:cxn modelId="{EAF363CC-3274-4C9E-A152-8B6719091F7A}" type="presParOf" srcId="{7025393D-44AF-4C1E-8B07-251030AAE12F}" destId="{502BC577-0485-4010-9269-977D88C35187}" srcOrd="2" destOrd="0" presId="urn:microsoft.com/office/officeart/2005/8/layout/bList2#1"/>
    <dgm:cxn modelId="{EF957E84-DC6F-4C1E-8C5B-433BCF9D062B}" type="presParOf" srcId="{502BC577-0485-4010-9269-977D88C35187}" destId="{13A3EE24-7ED2-4D30-B32F-BA9F9B408D27}" srcOrd="0" destOrd="0" presId="urn:microsoft.com/office/officeart/2005/8/layout/bList2#1"/>
    <dgm:cxn modelId="{27BCE22B-F7D5-47A8-96C1-E895D1327CA7}" type="presParOf" srcId="{502BC577-0485-4010-9269-977D88C35187}" destId="{AB238079-AFE6-4434-8FB9-89395140D5B5}" srcOrd="1" destOrd="0" presId="urn:microsoft.com/office/officeart/2005/8/layout/bList2#1"/>
    <dgm:cxn modelId="{8F86F8AF-675D-4957-BB4C-406EB9C65220}" type="presParOf" srcId="{502BC577-0485-4010-9269-977D88C35187}" destId="{21C5FB3C-7598-4553-9B63-C5B6E4608C93}" srcOrd="2" destOrd="0" presId="urn:microsoft.com/office/officeart/2005/8/layout/bList2#1"/>
    <dgm:cxn modelId="{9D9915FA-69E7-4E17-9D12-E9975A12E0BC}" type="presParOf" srcId="{502BC577-0485-4010-9269-977D88C35187}" destId="{10D0D587-48FC-4D62-BA6B-4501C161A911}" srcOrd="3" destOrd="0" presId="urn:microsoft.com/office/officeart/2005/8/layout/bList2#1"/>
    <dgm:cxn modelId="{92FC4A38-3066-42D5-A828-4854E6308F91}" type="presParOf" srcId="{7025393D-44AF-4C1E-8B07-251030AAE12F}" destId="{33F6FAC0-39F9-470F-AA39-2F215A02E9E2}" srcOrd="3" destOrd="0" presId="urn:microsoft.com/office/officeart/2005/8/layout/bList2#1"/>
    <dgm:cxn modelId="{86F2BB6C-AC2B-4FAE-B053-3131FD643444}" type="presParOf" srcId="{7025393D-44AF-4C1E-8B07-251030AAE12F}" destId="{BB8C7E77-CAE4-4CA5-BF19-DF463C2B1D5A}" srcOrd="4" destOrd="0" presId="urn:microsoft.com/office/officeart/2005/8/layout/bList2#1"/>
    <dgm:cxn modelId="{5907E8B5-B098-4876-8D0C-4F93693AF662}" type="presParOf" srcId="{BB8C7E77-CAE4-4CA5-BF19-DF463C2B1D5A}" destId="{CB32B6F5-0FF0-41FD-8D74-DE04870D7BBF}" srcOrd="0" destOrd="0" presId="urn:microsoft.com/office/officeart/2005/8/layout/bList2#1"/>
    <dgm:cxn modelId="{5A9DFF9B-F6BE-4DB9-BF2E-176604FB928D}" type="presParOf" srcId="{BB8C7E77-CAE4-4CA5-BF19-DF463C2B1D5A}" destId="{BA537FAA-3D35-4796-A11A-312ECA08C3DE}" srcOrd="1" destOrd="0" presId="urn:microsoft.com/office/officeart/2005/8/layout/bList2#1"/>
    <dgm:cxn modelId="{19BC460E-CD60-4E5D-BFE1-494DAC441990}" type="presParOf" srcId="{BB8C7E77-CAE4-4CA5-BF19-DF463C2B1D5A}" destId="{6EEC291A-C592-4425-AD3F-9ED3FD3B9D2B}" srcOrd="2" destOrd="0" presId="urn:microsoft.com/office/officeart/2005/8/layout/bList2#1"/>
    <dgm:cxn modelId="{D40E9D04-54E9-43B4-95A2-C69149A50AF0}" type="presParOf" srcId="{BB8C7E77-CAE4-4CA5-BF19-DF463C2B1D5A}" destId="{5D92F9EA-B77F-44F5-AB2C-6B0BC362B664}" srcOrd="3" destOrd="0" presId="urn:microsoft.com/office/officeart/2005/8/layout/bList2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List2#1">
  <dgm:title val=""/>
  <dgm:desc val=""/>
  <dgm:catLst>
    <dgm:cat type="list" pri="7000"/>
    <dgm:cat type="convert" pri="1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DF2EA04-8C6F-4BC6-A9B3-1D5A964079C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8A8071C-DA87-43F5-909F-0ECE4E409C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1B252AC-9587-47B9-8C5A-07A87F4AC5B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6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540057-CBB4-4AA7-A810-1DDB4A690A5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7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6D6BA5-84DE-49FE-8549-4139124CD3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2EEAC9-FC7B-49AD-BCC6-5A2976A85A7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534FE5-467D-4B29-80C3-7016E0BEC6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6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C268B3-25A8-4227-AB41-46708FD12C68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5FEC2-D3D4-47C1-A0ED-B838293ACC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314044-08E8-4518-989D-64D585339066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3CE5B-37BF-46B2-8160-9C2F2AAD3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A8C72-8C1A-49FB-B253-6739E6DD7A9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6E5492-4B2A-4A73-AB82-094E2CF6F9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/>
          <a:lstStyle>
            <a:lvl1pPr algn="l">
              <a:defRPr sz="46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B3C0FE-17D3-4341-813B-281E5FE9599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654874-5B80-4469-8C92-3669304432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5BC419-F6EB-4851-8B51-B1C7A1BACA6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0412B6-4770-4238-AB22-E1F0BEE5E1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DA5E5C-7296-42AD-A532-F291B06465AE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575" y="6421438"/>
            <a:ext cx="7620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228100-84C8-4967-B584-8C9866A9B6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C6C8A0-FB79-479C-B0FC-E93FC4E386F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78769A-A7CB-4A47-8187-9F21F9C1DE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7B2790-3DDC-48ED-874B-CCAF26D74543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3B8F30-6657-400F-9570-573A6FA288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3A6CD0-E7A5-47AB-8464-C6FFFB1AE11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EF5D20-FF7E-42E5-A07A-C54C5D84EE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1388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7467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1438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1E48AF0-2403-41F8-B0F8-B98552D61372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1438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1438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2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1C902A1-0DC8-48EB-857C-3C8F95C443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8" r:id="rId1"/>
    <p:sldLayoutId id="2147483707" r:id="rId2"/>
    <p:sldLayoutId id="2147483709" r:id="rId3"/>
    <p:sldLayoutId id="2147483706" r:id="rId4"/>
    <p:sldLayoutId id="2147483710" r:id="rId5"/>
    <p:sldLayoutId id="2147483705" r:id="rId6"/>
    <p:sldLayoutId id="2147483704" r:id="rId7"/>
    <p:sldLayoutId id="2147483711" r:id="rId8"/>
    <p:sldLayoutId id="2147483712" r:id="rId9"/>
    <p:sldLayoutId id="2147483703" r:id="rId10"/>
    <p:sldLayoutId id="214748370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6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1"/>
          </a:solidFill>
          <a:latin typeface="Franklin Gothic Book" pitchFamily="34" charset="0"/>
        </a:defRPr>
      </a:lvl9pPr>
    </p:titleStyle>
    <p:bodyStyle>
      <a:lvl1pPr marL="419100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1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55588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Arial" charset="0"/>
        <a:buChar char="○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36538" algn="l" rtl="0" fontAlgn="base">
        <a:spcBef>
          <a:spcPct val="20000"/>
        </a:spcBef>
        <a:spcAft>
          <a:spcPct val="0"/>
        </a:spcAft>
        <a:buClr>
          <a:srgbClr val="8D89A4"/>
        </a:buClr>
        <a:buSzPct val="9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89075" indent="-182563" algn="l" rtl="0" fontAlgn="base">
        <a:spcBef>
          <a:spcPct val="20000"/>
        </a:spcBef>
        <a:spcAft>
          <a:spcPct val="0"/>
        </a:spcAft>
        <a:buClr>
          <a:srgbClr val="748560"/>
        </a:buClr>
        <a:buSzPct val="100000"/>
        <a:buFont typeface="Arial" charset="0"/>
        <a:buChar char="-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875" y="692150"/>
            <a:ext cx="3816350" cy="64928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464050"/>
          </a:xfrm>
        </p:spPr>
        <p:txBody>
          <a:bodyPr>
            <a:normAutofit fontScale="25000" lnSpcReduction="20000"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/>
              <a:t> </a:t>
            </a:r>
            <a:endParaRPr lang="cs-CZ" dirty="0"/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6400" b="1" dirty="0"/>
              <a:t>ZÁKLADNÍ ŠKOLA SLOVAN, KROMĚŘÍŽ, PŘÍSPĚVKOVÁ ORGANIZACE</a:t>
            </a:r>
            <a:endParaRPr lang="cs-CZ" sz="6400" dirty="0"/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6400" b="1" dirty="0"/>
              <a:t>ZEYEROVA 3354, 767 01 KROMĚŘÍŽ</a:t>
            </a:r>
            <a:endParaRPr lang="cs-CZ" sz="6400" dirty="0"/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6400" dirty="0"/>
              <a:t> 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6400" dirty="0"/>
              <a:t>projekt v rámci vzdělávacího programu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6400" dirty="0"/>
              <a:t>VZDĚLÁNÍ PRO KONKURENCESCHOPNOST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6400" dirty="0"/>
              <a:t> 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6400" dirty="0"/>
              <a:t>ŠABLONA ČÍSLO: III/2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6400" dirty="0"/>
              <a:t>NÁZEV:  INOVACE A ZKVALITNĚNÍ VÝUKY PROSTŘEDNICTVÍM ICT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6400" dirty="0"/>
              <a:t> 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6400" dirty="0"/>
              <a:t>PŘEDMĚT:  PŘÍRODOPIS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6400" dirty="0"/>
              <a:t>ROČNÍK:  </a:t>
            </a:r>
            <a:r>
              <a:rPr lang="cs-CZ" sz="6400" dirty="0" smtClean="0"/>
              <a:t>VII.</a:t>
            </a:r>
            <a:endParaRPr lang="cs-CZ" sz="6400" dirty="0"/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6400" dirty="0"/>
              <a:t>TÉMA: </a:t>
            </a:r>
            <a:r>
              <a:rPr lang="cs-CZ" sz="6400" dirty="0" smtClean="0"/>
              <a:t>nahosemenné rostliny – jehličnany -  smrk</a:t>
            </a:r>
            <a:endParaRPr lang="cs-CZ" sz="6400" dirty="0"/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6400" dirty="0"/>
              <a:t>AUTOR: MGR. RADKA PETŘÍKOVÁ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6400" dirty="0"/>
              <a:t>DATUM VYTVOŘENÍ: </a:t>
            </a:r>
            <a:r>
              <a:rPr lang="cs-CZ" sz="6400" dirty="0" smtClean="0"/>
              <a:t>10. 3. 2012</a:t>
            </a:r>
            <a:endParaRPr lang="cs-CZ" sz="6400" dirty="0"/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 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 </a:t>
            </a:r>
          </a:p>
          <a:p>
            <a:pPr marL="420624" indent="-384048" algn="ct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8000" b="1" dirty="0" smtClean="0">
                <a:solidFill>
                  <a:srgbClr val="FF0000"/>
                </a:solidFill>
              </a:rPr>
              <a:t>VY_32_INOVACE</a:t>
            </a:r>
            <a:r>
              <a:rPr lang="cs-CZ" sz="8000" b="1" dirty="0">
                <a:solidFill>
                  <a:srgbClr val="FF0000"/>
                </a:solidFill>
              </a:rPr>
              <a:t>_ </a:t>
            </a:r>
            <a:r>
              <a:rPr lang="cs-CZ" sz="8000" b="1" dirty="0" smtClean="0">
                <a:solidFill>
                  <a:srgbClr val="FF0000"/>
                </a:solidFill>
              </a:rPr>
              <a:t>07_RP </a:t>
            </a:r>
            <a:endParaRPr lang="cs-CZ" sz="8000" dirty="0">
              <a:solidFill>
                <a:srgbClr val="FF0000"/>
              </a:solidFill>
            </a:endParaRP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 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 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 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  <p:pic>
        <p:nvPicPr>
          <p:cNvPr id="14339" name="Obrázek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88913"/>
            <a:ext cx="5111750" cy="17272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sz="2400" b="1" smtClean="0"/>
              <a:t>Anotace </a:t>
            </a:r>
            <a:endParaRPr lang="cs-CZ" sz="2400" b="1" smtClean="0">
              <a:latin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597814"/>
          </a:xfr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7. ročníku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800" dirty="0" smtClean="0"/>
              <a:t> 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800" dirty="0" smtClean="0"/>
              <a:t> 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1800" u="sng" dirty="0" smtClean="0"/>
              <a:t>Cílem prezentace je </a:t>
            </a:r>
            <a:r>
              <a:rPr lang="cs-CZ" sz="1800" dirty="0" smtClean="0"/>
              <a:t>hlubší poznání přírody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800" dirty="0" smtClean="0"/>
              <a:t> 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1800" u="sng" dirty="0" smtClean="0"/>
              <a:t>Prezentace obsahuje </a:t>
            </a:r>
            <a:r>
              <a:rPr lang="cs-CZ" sz="1800" dirty="0" smtClean="0"/>
              <a:t>obrázky doplněné o krátký výklad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800" dirty="0" smtClean="0"/>
              <a:t> 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1800" u="sng" dirty="0" smtClean="0"/>
              <a:t>Speciální vzdělávací potřeby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1800" dirty="0" smtClean="0"/>
              <a:t>učebnice Přírodopis pro 7. ročník (Fraus) 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800" dirty="0" smtClean="0"/>
              <a:t> 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1800" u="sng" dirty="0" smtClean="0"/>
              <a:t>Délka aktivity </a:t>
            </a:r>
            <a:r>
              <a:rPr lang="cs-CZ" sz="1800" dirty="0" smtClean="0"/>
              <a:t> 20 minut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sz="1800" dirty="0" smtClean="0"/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1800" u="sng" dirty="0" smtClean="0"/>
              <a:t>Zkušenosti z pilotáže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1800" dirty="0" smtClean="0"/>
              <a:t>Vhodné jako doplněk k učivu z učebnice.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sz="1800" dirty="0" smtClean="0"/>
              <a:t>Prezentaci je dobré doplnit ukázkami přírodnin.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sz="1200" dirty="0" smtClean="0"/>
          </a:p>
          <a:p>
            <a:pPr marL="420624" indent="-384048" fontAlgn="auto">
              <a:spcAft>
                <a:spcPts val="0"/>
              </a:spcAft>
              <a:buFont typeface="Wingdings 2"/>
              <a:buNone/>
              <a:defRPr/>
            </a:pPr>
            <a:endParaRPr lang="cs-CZ" sz="10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Podnadpis 2"/>
          <p:cNvSpPr>
            <a:spLocks noGrp="1"/>
          </p:cNvSpPr>
          <p:nvPr>
            <p:ph type="subTitle" idx="1"/>
          </p:nvPr>
        </p:nvSpPr>
        <p:spPr>
          <a:xfrm>
            <a:off x="6948488" y="5661025"/>
            <a:ext cx="1800225" cy="936625"/>
          </a:xfrm>
        </p:spPr>
        <p:txBody>
          <a:bodyPr/>
          <a:lstStyle/>
          <a:p>
            <a:pPr algn="ctr"/>
            <a:endParaRPr lang="cs-CZ" smtClean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76673"/>
            <a:ext cx="8062664" cy="720079"/>
          </a:xfrm>
        </p:spPr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6000" smtClean="0"/>
              <a:t>JEHLIČNANY</a:t>
            </a:r>
            <a:r>
              <a:rPr lang="cs-CZ" sz="8000" smtClean="0"/>
              <a:t> – 2</a:t>
            </a:r>
            <a:endParaRPr lang="cs-CZ" sz="8000"/>
          </a:p>
        </p:txBody>
      </p:sp>
      <p:sp>
        <p:nvSpPr>
          <p:cNvPr id="17411" name="Obdélník 3"/>
          <p:cNvSpPr>
            <a:spLocks noChangeArrowheads="1"/>
          </p:cNvSpPr>
          <p:nvPr/>
        </p:nvSpPr>
        <p:spPr bwMode="auto">
          <a:xfrm>
            <a:off x="2286000" y="3429000"/>
            <a:ext cx="28622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solidFill>
                  <a:schemeClr val="bg1"/>
                </a:solidFill>
              </a:rPr>
              <a:t/>
            </a:r>
            <a:br>
              <a:rPr lang="cs-CZ">
                <a:solidFill>
                  <a:schemeClr val="bg1"/>
                </a:solidFill>
              </a:rPr>
            </a:br>
            <a:endParaRPr lang="cs-CZ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15616" y="2204864"/>
            <a:ext cx="6624736" cy="446276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600"/>
              </a:spcBef>
              <a:spcAft>
                <a:spcPts val="0"/>
              </a:spcAft>
              <a:buClr>
                <a:srgbClr val="F3A447"/>
              </a:buClr>
              <a:buSzPct val="85000"/>
              <a:defRPr/>
            </a:pPr>
            <a:r>
              <a:rPr lang="cs-CZ" spc="100" dirty="0">
                <a:solidFill>
                  <a:prstClr val="black"/>
                </a:solidFill>
                <a:latin typeface="Constantia"/>
              </a:rPr>
              <a:t>Říše: </a:t>
            </a:r>
            <a:r>
              <a:rPr lang="cs-CZ" spc="100" dirty="0">
                <a:solidFill>
                  <a:srgbClr val="0070C0"/>
                </a:solidFill>
                <a:latin typeface="Constantia"/>
              </a:rPr>
              <a:t>rostliny</a:t>
            </a:r>
            <a:r>
              <a:rPr lang="cs-CZ" spc="100" dirty="0">
                <a:solidFill>
                  <a:srgbClr val="002060"/>
                </a:solidFill>
                <a:latin typeface="Constantia"/>
              </a:rPr>
              <a:t> </a:t>
            </a:r>
          </a:p>
          <a:p>
            <a:pPr algn="ctr" fontAlgn="auto">
              <a:spcBef>
                <a:spcPts val="600"/>
              </a:spcBef>
              <a:spcAft>
                <a:spcPts val="0"/>
              </a:spcAft>
              <a:buClr>
                <a:srgbClr val="F3A447"/>
              </a:buClr>
              <a:buSzPct val="85000"/>
              <a:defRPr/>
            </a:pPr>
            <a:endParaRPr lang="cs-CZ" spc="100" dirty="0">
              <a:solidFill>
                <a:prstClr val="black"/>
              </a:solidFill>
              <a:latin typeface="Constantia"/>
            </a:endParaRPr>
          </a:p>
          <a:p>
            <a:pPr algn="ctr" fontAlgn="auto">
              <a:spcBef>
                <a:spcPts val="600"/>
              </a:spcBef>
              <a:spcAft>
                <a:spcPts val="0"/>
              </a:spcAft>
              <a:buClr>
                <a:srgbClr val="F3A447"/>
              </a:buClr>
              <a:buSzPct val="85000"/>
              <a:defRPr/>
            </a:pPr>
            <a:r>
              <a:rPr lang="cs-CZ" spc="100" dirty="0">
                <a:solidFill>
                  <a:prstClr val="black"/>
                </a:solidFill>
                <a:latin typeface="Constantia"/>
              </a:rPr>
              <a:t>Podříše: </a:t>
            </a:r>
            <a:r>
              <a:rPr lang="cs-CZ" spc="100" dirty="0">
                <a:solidFill>
                  <a:srgbClr val="0070C0"/>
                </a:solidFill>
                <a:latin typeface="Constantia"/>
              </a:rPr>
              <a:t>cévnaté rostliny </a:t>
            </a:r>
          </a:p>
          <a:p>
            <a:pPr algn="ctr" fontAlgn="auto">
              <a:spcBef>
                <a:spcPts val="600"/>
              </a:spcBef>
              <a:spcAft>
                <a:spcPts val="0"/>
              </a:spcAft>
              <a:buClr>
                <a:srgbClr val="F3A447"/>
              </a:buClr>
              <a:buSzPct val="85000"/>
              <a:defRPr/>
            </a:pPr>
            <a:r>
              <a:rPr lang="cs-CZ" spc="100" dirty="0">
                <a:solidFill>
                  <a:prstClr val="black"/>
                </a:solidFill>
                <a:latin typeface="Constantia"/>
              </a:rPr>
              <a:t/>
            </a:r>
            <a:br>
              <a:rPr lang="cs-CZ" spc="100" dirty="0">
                <a:solidFill>
                  <a:prstClr val="black"/>
                </a:solidFill>
                <a:latin typeface="Constantia"/>
              </a:rPr>
            </a:br>
            <a:r>
              <a:rPr lang="cs-CZ" spc="100" dirty="0">
                <a:solidFill>
                  <a:prstClr val="black"/>
                </a:solidFill>
                <a:latin typeface="Constantia"/>
              </a:rPr>
              <a:t>Oddělení: </a:t>
            </a:r>
            <a:r>
              <a:rPr lang="cs-CZ" spc="100" dirty="0">
                <a:solidFill>
                  <a:srgbClr val="0070C0"/>
                </a:solidFill>
                <a:latin typeface="Constantia"/>
              </a:rPr>
              <a:t>nahosemenné rostliny</a:t>
            </a:r>
          </a:p>
          <a:p>
            <a:pPr algn="ctr" fontAlgn="auto">
              <a:spcBef>
                <a:spcPts val="600"/>
              </a:spcBef>
              <a:spcAft>
                <a:spcPts val="0"/>
              </a:spcAft>
              <a:buClr>
                <a:srgbClr val="F3A447"/>
              </a:buClr>
              <a:buSzPct val="85000"/>
              <a:defRPr/>
            </a:pPr>
            <a:r>
              <a:rPr lang="cs-CZ" spc="100" dirty="0">
                <a:solidFill>
                  <a:prstClr val="black"/>
                </a:solidFill>
                <a:latin typeface="Constantia"/>
              </a:rPr>
              <a:t>  </a:t>
            </a:r>
            <a:br>
              <a:rPr lang="cs-CZ" spc="100" dirty="0">
                <a:solidFill>
                  <a:prstClr val="black"/>
                </a:solidFill>
                <a:latin typeface="Constantia"/>
              </a:rPr>
            </a:br>
            <a:r>
              <a:rPr lang="cs-CZ" spc="100" dirty="0">
                <a:solidFill>
                  <a:prstClr val="black"/>
                </a:solidFill>
                <a:latin typeface="Constantia"/>
              </a:rPr>
              <a:t>Třída: </a:t>
            </a:r>
            <a:r>
              <a:rPr lang="cs-CZ" spc="100" dirty="0">
                <a:solidFill>
                  <a:srgbClr val="0070C0"/>
                </a:solidFill>
                <a:latin typeface="Constantia"/>
              </a:rPr>
              <a:t>jehličnany</a:t>
            </a:r>
          </a:p>
          <a:p>
            <a:pPr algn="ctr" fontAlgn="auto">
              <a:spcBef>
                <a:spcPts val="600"/>
              </a:spcBef>
              <a:spcAft>
                <a:spcPts val="0"/>
              </a:spcAft>
              <a:buClr>
                <a:srgbClr val="F3A447"/>
              </a:buClr>
              <a:buSzPct val="85000"/>
              <a:defRPr/>
            </a:pPr>
            <a:endParaRPr lang="cs-CZ" spc="100" dirty="0">
              <a:solidFill>
                <a:prstClr val="black"/>
              </a:solidFill>
              <a:latin typeface="Constantia"/>
            </a:endParaRPr>
          </a:p>
          <a:p>
            <a:pPr algn="ctr" fontAlgn="auto">
              <a:spcBef>
                <a:spcPts val="600"/>
              </a:spcBef>
              <a:spcAft>
                <a:spcPts val="0"/>
              </a:spcAft>
              <a:buClr>
                <a:srgbClr val="F3A447"/>
              </a:buClr>
              <a:buSzPct val="85000"/>
              <a:defRPr/>
            </a:pPr>
            <a:r>
              <a:rPr lang="cs-CZ" spc="100" dirty="0">
                <a:solidFill>
                  <a:prstClr val="black"/>
                </a:solidFill>
                <a:latin typeface="Constantia"/>
              </a:rPr>
              <a:t>Řád: </a:t>
            </a:r>
            <a:r>
              <a:rPr lang="cs-CZ" spc="100" dirty="0" err="1">
                <a:solidFill>
                  <a:srgbClr val="0070C0"/>
                </a:solidFill>
                <a:latin typeface="Constantia"/>
              </a:rPr>
              <a:t>borovicotvaré</a:t>
            </a:r>
            <a:endParaRPr lang="cs-CZ" spc="100" dirty="0">
              <a:solidFill>
                <a:srgbClr val="0070C0"/>
              </a:solidFill>
              <a:latin typeface="Constantia"/>
            </a:endParaRPr>
          </a:p>
          <a:p>
            <a:pPr algn="ctr" fontAlgn="auto">
              <a:spcBef>
                <a:spcPts val="600"/>
              </a:spcBef>
              <a:spcAft>
                <a:spcPts val="0"/>
              </a:spcAft>
              <a:buClr>
                <a:srgbClr val="F3A447"/>
              </a:buClr>
              <a:buSzPct val="85000"/>
              <a:defRPr/>
            </a:pPr>
            <a:endParaRPr lang="cs-CZ" spc="100" dirty="0">
              <a:solidFill>
                <a:prstClr val="black"/>
              </a:solidFill>
              <a:latin typeface="Constantia"/>
            </a:endParaRPr>
          </a:p>
          <a:p>
            <a:pPr algn="ctr" fontAlgn="auto">
              <a:spcBef>
                <a:spcPts val="600"/>
              </a:spcBef>
              <a:spcAft>
                <a:spcPts val="0"/>
              </a:spcAft>
              <a:buClr>
                <a:srgbClr val="F3A447"/>
              </a:buClr>
              <a:buSzPct val="85000"/>
              <a:defRPr/>
            </a:pPr>
            <a:r>
              <a:rPr lang="cs-CZ" spc="100" dirty="0">
                <a:solidFill>
                  <a:prstClr val="black"/>
                </a:solidFill>
                <a:latin typeface="Constantia"/>
              </a:rPr>
              <a:t>Čeleď: </a:t>
            </a:r>
            <a:r>
              <a:rPr lang="cs-CZ" spc="100" dirty="0" err="1">
                <a:solidFill>
                  <a:srgbClr val="0070C0"/>
                </a:solidFill>
                <a:latin typeface="Constantia"/>
              </a:rPr>
              <a:t>borovicovité</a:t>
            </a:r>
            <a:endParaRPr lang="cs-CZ" spc="100" dirty="0">
              <a:solidFill>
                <a:srgbClr val="0070C0"/>
              </a:solidFill>
              <a:latin typeface="Constantia"/>
            </a:endParaRPr>
          </a:p>
          <a:p>
            <a:pPr algn="ctr" fontAlgn="auto">
              <a:spcBef>
                <a:spcPts val="600"/>
              </a:spcBef>
              <a:spcAft>
                <a:spcPts val="0"/>
              </a:spcAft>
              <a:buClr>
                <a:srgbClr val="F3A447"/>
              </a:buClr>
              <a:buSzPct val="85000"/>
              <a:defRPr/>
            </a:pPr>
            <a:endParaRPr lang="cs-CZ" spc="100" dirty="0">
              <a:solidFill>
                <a:prstClr val="black"/>
              </a:solidFill>
              <a:latin typeface="Constantia"/>
            </a:endParaRPr>
          </a:p>
          <a:p>
            <a:pPr algn="ctr" fontAlgn="auto">
              <a:spcBef>
                <a:spcPts val="600"/>
              </a:spcBef>
              <a:spcAft>
                <a:spcPts val="0"/>
              </a:spcAft>
              <a:buClr>
                <a:srgbClr val="F3A447"/>
              </a:buClr>
              <a:buSzPct val="85000"/>
              <a:defRPr/>
            </a:pPr>
            <a:r>
              <a:rPr lang="cs-CZ" spc="100" dirty="0">
                <a:solidFill>
                  <a:prstClr val="black"/>
                </a:solidFill>
                <a:latin typeface="Constantia"/>
              </a:rPr>
              <a:t>Rod: </a:t>
            </a:r>
            <a:r>
              <a:rPr lang="cs-CZ" spc="100" dirty="0">
                <a:solidFill>
                  <a:srgbClr val="0070C0"/>
                </a:solidFill>
                <a:latin typeface="Constantia"/>
              </a:rPr>
              <a:t>smrk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SMRK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11560" y="1700808"/>
          <a:ext cx="7848872" cy="3672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SMRK ZTEPILÝ</a:t>
            </a:r>
            <a:endParaRPr lang="cs-CZ"/>
          </a:p>
        </p:txBody>
      </p:sp>
      <p:sp>
        <p:nvSpPr>
          <p:cNvPr id="19458" name="Podnadpis 2"/>
          <p:cNvSpPr>
            <a:spLocks noGrp="1"/>
          </p:cNvSpPr>
          <p:nvPr>
            <p:ph type="subTitle" idx="1"/>
          </p:nvPr>
        </p:nvSpPr>
        <p:spPr>
          <a:xfrm>
            <a:off x="433388" y="2276475"/>
            <a:ext cx="1258887" cy="1020763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4" name="Obdélník se zakulaceným rohem na stejné straně 3"/>
          <p:cNvSpPr/>
          <p:nvPr/>
        </p:nvSpPr>
        <p:spPr>
          <a:xfrm>
            <a:off x="347663" y="1636713"/>
            <a:ext cx="2290762" cy="1711325"/>
          </a:xfrm>
          <a:prstGeom prst="round2SameRect">
            <a:avLst>
              <a:gd name="adj1" fmla="val 8000"/>
              <a:gd name="adj2" fmla="val 0"/>
            </a:avLst>
          </a:prstGeom>
          <a:blipFill rotWithShape="0">
            <a:blip r:embed="rId2" cstate="print"/>
            <a:stretch>
              <a:fillRect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260350"/>
            <a:ext cx="822960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100" dirty="0" smtClean="0"/>
              <a:t> statný stálezelený jehličnatý strom s rovným kmenem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482" name="Picture 2" descr="C:\Documents and Settings\uzivatel\Dokumenty\Obrázky\OLYMPUS Master 2\2012\05\08\P5084536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173163" y="1600200"/>
            <a:ext cx="603567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800" smtClean="0"/>
              <a:t> koruna je štíhle jehlancovitá, větve v ní vyrůstají v pravidelných přeslenech</a:t>
            </a:r>
            <a:br>
              <a:rPr lang="cs-CZ" sz="2800" smtClean="0"/>
            </a:br>
            <a:endParaRPr lang="cs-CZ" sz="2800" smtClean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4067175" y="3141663"/>
            <a:ext cx="3857625" cy="29845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1507" name="Picture 2" descr="C:\Documents and Settings\uzivatel\Dokumenty\Obrázky\OLYMPUS Master 2\2012\05\20\P520499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1196975"/>
            <a:ext cx="7200900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3375"/>
            <a:ext cx="8229600" cy="17272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smtClean="0"/>
              <a:t> v mládí je smrk pokrytý hladkou, světlehnědou kůrou, která se s přibývajícím věkem mění </a:t>
            </a:r>
            <a:r>
              <a:rPr lang="cs-CZ" sz="2800" smtClean="0">
                <a:latin typeface="Arial" charset="0"/>
              </a:rPr>
              <a:t>                             </a:t>
            </a:r>
            <a:r>
              <a:rPr lang="cs-CZ" sz="2800" smtClean="0"/>
              <a:t>v šedohnědou až červenohnědou šupinovitou rozpukanou borku</a:t>
            </a:r>
            <a:r>
              <a:rPr lang="cs-CZ" sz="4100" smtClean="0"/>
              <a:t/>
            </a:r>
            <a:br>
              <a:rPr lang="cs-CZ" sz="4100" smtClean="0"/>
            </a:br>
            <a:endParaRPr lang="cs-CZ" sz="4100" smtClean="0"/>
          </a:p>
        </p:txBody>
      </p:sp>
      <p:pic>
        <p:nvPicPr>
          <p:cNvPr id="22530" name="Picture 2" descr="C:\Documents and Settings\uzivatel\Dokumenty\Obrázky\OLYMPUS Master 2\2012\05\08\P5084537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116013" y="1916113"/>
            <a:ext cx="6034087" cy="45259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035300" cy="2217737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800" smtClean="0"/>
              <a:t> letokruhy – ukazují růst a stáří stromu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468313" y="3933825"/>
            <a:ext cx="2735262" cy="2192338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3555" name="Picture 2" descr="E:\Pulčinské ledopády 2012\P2252570.JPG"/>
          <p:cNvPicPr>
            <a:picLocks noChangeAspect="1" noChangeArrowheads="1"/>
          </p:cNvPicPr>
          <p:nvPr/>
        </p:nvPicPr>
        <p:blipFill>
          <a:blip r:embed="rId2"/>
          <a:srcRect l="14192" r="13104"/>
          <a:stretch>
            <a:fillRect/>
          </a:stretch>
        </p:blipFill>
        <p:spPr bwMode="auto">
          <a:xfrm>
            <a:off x="179388" y="2924175"/>
            <a:ext cx="3384550" cy="349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3" descr="E:\Pulčinské ledopády 2012\P2252573.JPG"/>
          <p:cNvPicPr>
            <a:picLocks noChangeAspect="1" noChangeArrowheads="1"/>
          </p:cNvPicPr>
          <p:nvPr/>
        </p:nvPicPr>
        <p:blipFill>
          <a:blip r:embed="rId3"/>
          <a:srcRect b="11649"/>
          <a:stretch>
            <a:fillRect/>
          </a:stretch>
        </p:blipFill>
        <p:spPr bwMode="auto">
          <a:xfrm>
            <a:off x="3708400" y="908050"/>
            <a:ext cx="5214938" cy="360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Šiška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933825"/>
            <a:ext cx="7467600" cy="2192338"/>
          </a:xfrm>
        </p:spPr>
        <p:txBody>
          <a:bodyPr>
            <a:normAutofit lnSpcReduction="10000"/>
          </a:bodyPr>
          <a:lstStyle/>
          <a:p>
            <a:pPr marL="420624" indent="-384048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800" dirty="0" smtClean="0"/>
              <a:t>šišky jsou podlouhlé, nerozpadavé</a:t>
            </a:r>
          </a:p>
          <a:p>
            <a:pPr marL="420624" indent="-384048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800" dirty="0" smtClean="0"/>
              <a:t>květenství jsou šišticovitá - žluté samčí šištice, načervenalé samičí</a:t>
            </a:r>
          </a:p>
          <a:p>
            <a:pPr marL="420624" indent="-384048"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2800" dirty="0" smtClean="0"/>
              <a:t>původně rostou směrem nahoru, ale ještě před opylením se mění na převislé</a:t>
            </a:r>
          </a:p>
          <a:p>
            <a:pPr marL="420624" indent="-384048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sz="2800" dirty="0" smtClean="0"/>
          </a:p>
          <a:p>
            <a:pPr marL="420624" indent="-384048" fontAlgn="auto">
              <a:spcAft>
                <a:spcPts val="0"/>
              </a:spcAft>
              <a:buFont typeface="Wingdings" pitchFamily="2" charset="2"/>
              <a:buChar char="Ø"/>
              <a:defRPr/>
            </a:pPr>
            <a:endParaRPr lang="cs-CZ" dirty="0"/>
          </a:p>
        </p:txBody>
      </p:sp>
      <p:pic>
        <p:nvPicPr>
          <p:cNvPr id="24579" name="Picture 2" descr="C:\Documents and Settings\uzivatel\Dokumenty\Obrázky\OLYMPUS Master 2\2012\05\08\P508454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1413" y="333375"/>
            <a:ext cx="4608512" cy="345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mtClean="0"/>
              <a:t> </a:t>
            </a:r>
            <a:r>
              <a:rPr lang="cs-CZ" sz="2800" smtClean="0"/>
              <a:t>okousaná šiška, semeno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1187450" y="4076700"/>
            <a:ext cx="3889375" cy="1512888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4" name="Picture 4" descr="http://upload.wikimedia.org/wikipedia/commons/1/1c/Picea_abies_cone.jpg"/>
          <p:cNvPicPr>
            <a:picLocks noChangeAspect="1" noChangeArrowheads="1"/>
          </p:cNvPicPr>
          <p:nvPr/>
        </p:nvPicPr>
        <p:blipFill>
          <a:blip r:embed="rId2" cstate="print"/>
          <a:srcRect l="21518" t="33750" r="65493" b="48750"/>
          <a:stretch>
            <a:fillRect/>
          </a:stretch>
        </p:blipFill>
        <p:spPr bwMode="auto">
          <a:xfrm>
            <a:off x="6948264" y="1988840"/>
            <a:ext cx="1008112" cy="168018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</p:pic>
      <p:pic>
        <p:nvPicPr>
          <p:cNvPr id="25604" name="Picture 2" descr="C:\Documents and Settings\uzivatel\Dokumenty\Obrázky\OLYMPUS Master 2\2012\05\20\P520492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71550" y="1700213"/>
            <a:ext cx="5457825" cy="4094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>
          <a:xfrm>
            <a:off x="395288" y="0"/>
            <a:ext cx="8424862" cy="2492375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800" smtClean="0"/>
              <a:t> jehlice jsou 10-25 mm dlouhé, 1 mm široké, na průřezu čtyřhranné a na konci zašpičatělé</a:t>
            </a:r>
            <a:br>
              <a:rPr lang="cs-CZ" sz="2800" smtClean="0"/>
            </a:br>
            <a:endParaRPr lang="cs-CZ" sz="2800" smtClean="0"/>
          </a:p>
        </p:txBody>
      </p:sp>
      <p:pic>
        <p:nvPicPr>
          <p:cNvPr id="26626" name="Picture 2" descr="C:\Documents and Settings\uzivatel\Dokumenty\Obrázky\OLYMPUS Master 2\2012\05\08\P5084534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39750" y="2565400"/>
            <a:ext cx="4162425" cy="3071813"/>
          </a:xfrm>
        </p:spPr>
      </p:pic>
      <p:pic>
        <p:nvPicPr>
          <p:cNvPr id="26627" name="Picture 2" descr="C:\Documents and Settings\uzivatel\Dokumenty\Obrázky\OLYMPUS Master 2\2012\03\21\P321315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6825" y="1855788"/>
            <a:ext cx="3751263" cy="5002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mtClean="0"/>
              <a:t> </a:t>
            </a:r>
            <a:r>
              <a:rPr lang="cs-CZ" sz="2800" smtClean="0"/>
              <a:t>jehličí</a:t>
            </a:r>
          </a:p>
        </p:txBody>
      </p:sp>
      <p:pic>
        <p:nvPicPr>
          <p:cNvPr id="27650" name="Picture 2" descr="C:\Documents and Settings\uzivatel\Dokumenty\Obrázky\OLYMPUS Master 2\2012\05\08\P5084544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173163" y="1600200"/>
            <a:ext cx="6035675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413" cy="14986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800" smtClean="0"/>
              <a:t> kořenový systém je plochý a mělký, bez hlavního kořene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>
          <a:xfrm>
            <a:off x="3348038" y="3644900"/>
            <a:ext cx="3527425" cy="2016125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8675" name="Picture 2" descr="C:\Documents and Settings\uzivatel\Dokumenty\Obrázky\OLYMPUS Master 2\2012\05\20\P520493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1600200"/>
            <a:ext cx="6048375" cy="453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mtClean="0"/>
              <a:t> </a:t>
            </a:r>
            <a:r>
              <a:rPr lang="cs-CZ" sz="2800" smtClean="0"/>
              <a:t>vyvrácený strom</a:t>
            </a: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2555875" y="3429000"/>
            <a:ext cx="3816350" cy="230505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9699" name="Picture 2" descr="C:\Documents and Settings\uzivatel\Dokumenty\Obrázky\OLYMPUS Master 2\2012\05\20\P520483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1773238"/>
            <a:ext cx="6249987" cy="468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800" smtClean="0"/>
              <a:t> po vichřici</a:t>
            </a: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>
          <a:xfrm>
            <a:off x="5219700" y="3429000"/>
            <a:ext cx="2705100" cy="2697163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0723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1619250"/>
            <a:ext cx="6985000" cy="523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538538" cy="1570037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2800" smtClean="0"/>
              <a:t> těžba a zpracování</a:t>
            </a:r>
            <a:r>
              <a:rPr lang="cs-CZ" smtClean="0"/>
              <a:t> </a:t>
            </a:r>
            <a:r>
              <a:rPr lang="cs-CZ" sz="2800" smtClean="0"/>
              <a:t>dřeva</a:t>
            </a:r>
          </a:p>
        </p:txBody>
      </p:sp>
      <p:sp>
        <p:nvSpPr>
          <p:cNvPr id="31746" name="Zástupný symbol pro obsah 4"/>
          <p:cNvSpPr>
            <a:spLocks noGrp="1"/>
          </p:cNvSpPr>
          <p:nvPr>
            <p:ph idx="1"/>
          </p:nvPr>
        </p:nvSpPr>
        <p:spPr>
          <a:xfrm>
            <a:off x="6372225" y="1341438"/>
            <a:ext cx="2232025" cy="15113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1747" name="Picture 3" descr="E:\Pulčinské ledopády 2012\P225257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4663" y="260350"/>
            <a:ext cx="4724400" cy="354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 descr="E:\Pulčinské ledopády 2012\P22527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924944"/>
            <a:ext cx="5072112" cy="3804084"/>
          </a:xfrm>
          <a:prstGeom prst="snip1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SMRK omorika</a:t>
            </a:r>
            <a:endParaRPr lang="cs-CZ"/>
          </a:p>
        </p:txBody>
      </p:sp>
      <p:sp>
        <p:nvSpPr>
          <p:cNvPr id="32770" name="Podnadpis 2"/>
          <p:cNvSpPr>
            <a:spLocks noGrp="1"/>
          </p:cNvSpPr>
          <p:nvPr>
            <p:ph type="subTitle" idx="1"/>
          </p:nvPr>
        </p:nvSpPr>
        <p:spPr>
          <a:xfrm>
            <a:off x="755650" y="1700213"/>
            <a:ext cx="1577975" cy="1195387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4" name="Obdélník se zakulaceným rohem na stejné straně 3"/>
          <p:cNvSpPr/>
          <p:nvPr/>
        </p:nvSpPr>
        <p:spPr>
          <a:xfrm>
            <a:off x="611188" y="1196975"/>
            <a:ext cx="2292350" cy="1709738"/>
          </a:xfrm>
          <a:prstGeom prst="round2SameRect">
            <a:avLst>
              <a:gd name="adj1" fmla="val 8000"/>
              <a:gd name="adj2" fmla="val 0"/>
            </a:avLst>
          </a:prstGeom>
          <a:blipFill rotWithShape="0">
            <a:blip r:embed="rId2" cstate="print"/>
            <a:stretch>
              <a:fillRect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SMRK OMORIKA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40200" y="1600200"/>
            <a:ext cx="4546600" cy="4525963"/>
          </a:xfrm>
        </p:spPr>
        <p:txBody>
          <a:bodyPr>
            <a:normAutofit fontScale="85000" lnSpcReduction="20000"/>
          </a:bodyPr>
          <a:lstStyle/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r</a:t>
            </a:r>
            <a:r>
              <a:rPr lang="cs-CZ" dirty="0" smtClean="0"/>
              <a:t>oste v nadmořské výšce 800 - 1600 metrů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má štíhlou korunu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vysoký 20 - 35 metrů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jeden z nejotužilejších smrků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roste i na půdách kyselých, písčitých a na sušších štěrkových stanovištích 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přežije trvalé znečištění ovzduší  </a:t>
            </a:r>
          </a:p>
          <a:p>
            <a:pPr marL="420624" indent="-384048" fontAlgn="auto">
              <a:spcAft>
                <a:spcPts val="0"/>
              </a:spcAft>
              <a:buFont typeface="Wingdings 2"/>
              <a:buChar char=""/>
              <a:defRPr/>
            </a:pPr>
            <a:endParaRPr lang="cs-CZ" dirty="0"/>
          </a:p>
        </p:txBody>
      </p:sp>
      <p:pic>
        <p:nvPicPr>
          <p:cNvPr id="33795" name="Picture 2" descr="C:\Documents and Settings\uzivatel\Dokumenty\Obrázky\OLYMPUS Master 2\2012\05\20\P5204949.JPG"/>
          <p:cNvPicPr>
            <a:picLocks noChangeAspect="1" noChangeArrowheads="1"/>
          </p:cNvPicPr>
          <p:nvPr/>
        </p:nvPicPr>
        <p:blipFill>
          <a:blip r:embed="rId2"/>
          <a:srcRect l="53378" r="9708" b="14661"/>
          <a:stretch>
            <a:fillRect/>
          </a:stretch>
        </p:blipFill>
        <p:spPr bwMode="auto">
          <a:xfrm>
            <a:off x="827088" y="1484313"/>
            <a:ext cx="2736850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>
          <a:xfrm>
            <a:off x="2771775" y="692150"/>
            <a:ext cx="4321175" cy="936625"/>
          </a:xfrm>
        </p:spPr>
        <p:txBody>
          <a:bodyPr/>
          <a:lstStyle/>
          <a:p>
            <a:endParaRPr lang="cs-CZ" sz="2800" smtClean="0"/>
          </a:p>
        </p:txBody>
      </p:sp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>
          <a:xfrm>
            <a:off x="395288" y="5013325"/>
            <a:ext cx="8497887" cy="1584325"/>
          </a:xfrm>
        </p:spPr>
        <p:txBody>
          <a:bodyPr/>
          <a:lstStyle/>
          <a:p>
            <a:r>
              <a:rPr lang="cs-CZ" smtClean="0"/>
              <a:t>jehličí je 10-20 mm dlouhé</a:t>
            </a:r>
          </a:p>
          <a:p>
            <a:r>
              <a:rPr lang="cs-CZ" smtClean="0"/>
              <a:t>velikost šišek je 4 - 7 cm</a:t>
            </a:r>
          </a:p>
          <a:p>
            <a:endParaRPr lang="cs-CZ" smtClean="0"/>
          </a:p>
        </p:txBody>
      </p:sp>
      <p:pic>
        <p:nvPicPr>
          <p:cNvPr id="34819" name="Picture 2" descr="C:\Documents and Settings\uzivatel\Dokumenty\Obrázky\OLYMPUS Master 2\2012\05\20\P520494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260350"/>
            <a:ext cx="6299200" cy="472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SMRK pichlavý</a:t>
            </a:r>
            <a:endParaRPr lang="cs-CZ"/>
          </a:p>
        </p:txBody>
      </p:sp>
      <p:sp>
        <p:nvSpPr>
          <p:cNvPr id="35842" name="Podnadpis 2"/>
          <p:cNvSpPr>
            <a:spLocks noGrp="1"/>
          </p:cNvSpPr>
          <p:nvPr>
            <p:ph type="subTitle" idx="1"/>
          </p:nvPr>
        </p:nvSpPr>
        <p:spPr>
          <a:xfrm>
            <a:off x="433388" y="1544638"/>
            <a:ext cx="1258887" cy="1020762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4" name="Obdélník se zakulaceným rohem na stejné straně 3"/>
          <p:cNvSpPr/>
          <p:nvPr/>
        </p:nvSpPr>
        <p:spPr>
          <a:xfrm>
            <a:off x="395288" y="1196975"/>
            <a:ext cx="2290762" cy="1709738"/>
          </a:xfrm>
          <a:prstGeom prst="round2SameRect">
            <a:avLst>
              <a:gd name="adj1" fmla="val 8000"/>
              <a:gd name="adj2" fmla="val 0"/>
            </a:avLst>
          </a:prstGeom>
          <a:blipFill rotWithShape="0">
            <a:blip r:embed="rId2" cstate="print"/>
            <a:stretch>
              <a:fillRect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>
          <a:xfrm>
            <a:off x="395288" y="1268413"/>
            <a:ext cx="3024187" cy="1296987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36866" name="Zástupný symbol pro obsah 2"/>
          <p:cNvSpPr>
            <a:spLocks noGrp="1"/>
          </p:cNvSpPr>
          <p:nvPr>
            <p:ph idx="1"/>
          </p:nvPr>
        </p:nvSpPr>
        <p:spPr>
          <a:xfrm>
            <a:off x="4140200" y="1052513"/>
            <a:ext cx="5003800" cy="5329237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smtClean="0"/>
              <a:t>statný strom</a:t>
            </a:r>
          </a:p>
          <a:p>
            <a:pPr>
              <a:buFont typeface="Wingdings" pitchFamily="2" charset="2"/>
              <a:buChar char="§"/>
            </a:pPr>
            <a:r>
              <a:rPr lang="cs-CZ" smtClean="0"/>
              <a:t>roste do výšky 30 - 50 m</a:t>
            </a:r>
          </a:p>
          <a:p>
            <a:pPr>
              <a:buFont typeface="Wingdings" pitchFamily="2" charset="2"/>
              <a:buChar char="§"/>
            </a:pPr>
            <a:r>
              <a:rPr lang="cs-CZ" smtClean="0"/>
              <a:t>často vysazován v parcích a zahradách</a:t>
            </a:r>
          </a:p>
          <a:p>
            <a:pPr>
              <a:buFont typeface="Wingdings" pitchFamily="2" charset="2"/>
              <a:buChar char="§"/>
            </a:pPr>
            <a:r>
              <a:rPr lang="cs-CZ" smtClean="0"/>
              <a:t>snáší i znečištěné ovzduší</a:t>
            </a:r>
          </a:p>
          <a:p>
            <a:pPr>
              <a:buFont typeface="Wingdings" pitchFamily="2" charset="2"/>
              <a:buChar char="§"/>
            </a:pPr>
            <a:r>
              <a:rPr lang="cs-CZ" smtClean="0"/>
              <a:t>SMRK PICHLAVÝ - smrk stříbrný (podle barvy jehlic)</a:t>
            </a:r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3686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908050"/>
            <a:ext cx="3943350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Nadpis 1"/>
          <p:cNvSpPr>
            <a:spLocks noGrp="1"/>
          </p:cNvSpPr>
          <p:nvPr>
            <p:ph type="title"/>
          </p:nvPr>
        </p:nvSpPr>
        <p:spPr>
          <a:xfrm>
            <a:off x="684213" y="274638"/>
            <a:ext cx="7240587" cy="1143000"/>
          </a:xfrm>
        </p:spPr>
        <p:txBody>
          <a:bodyPr/>
          <a:lstStyle/>
          <a:p>
            <a:r>
              <a:rPr lang="cs-CZ" smtClean="0"/>
              <a:t>borka</a:t>
            </a:r>
          </a:p>
        </p:txBody>
      </p:sp>
      <p:sp>
        <p:nvSpPr>
          <p:cNvPr id="37890" name="Zástupný symbol pro obsah 2"/>
          <p:cNvSpPr>
            <a:spLocks noGrp="1"/>
          </p:cNvSpPr>
          <p:nvPr>
            <p:ph idx="1"/>
          </p:nvPr>
        </p:nvSpPr>
        <p:spPr>
          <a:xfrm>
            <a:off x="1331913" y="2636838"/>
            <a:ext cx="5903912" cy="2879725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7891" name="Picture 2" descr="C:\Documents and Settings\uzivatel\Dokumenty\Obrázky\OLYMPUS Master 2\2012\03\23\P323322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341438"/>
            <a:ext cx="7026275" cy="527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 smtClean="0"/>
              <a:t> jehličí je delší, tuhé a silně pichlavé, má kulatý tvar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8914" name="Zástupný symbol pro obsah 2"/>
          <p:cNvSpPr>
            <a:spLocks noGrp="1"/>
          </p:cNvSpPr>
          <p:nvPr>
            <p:ph idx="1"/>
          </p:nvPr>
        </p:nvSpPr>
        <p:spPr>
          <a:xfrm>
            <a:off x="4140200" y="3716338"/>
            <a:ext cx="2952750" cy="2409825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38915" name="Picture 2" descr="C:\Documents and Settings\uzivatel\Dokumenty\Obrázky\OLYMPUS Master 2\2012\03\21\P321314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125538"/>
            <a:ext cx="7315200" cy="548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399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Obrázky – vlastní tvorba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347</TotalTime>
  <Words>323</Words>
  <Application>Microsoft Office PowerPoint</Application>
  <PresentationFormat>On-screen Show (4:3)</PresentationFormat>
  <Paragraphs>87</Paragraphs>
  <Slides>25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25</vt:i4>
      </vt:variant>
    </vt:vector>
  </HeadingPairs>
  <TitlesOfParts>
    <vt:vector size="38" baseType="lpstr">
      <vt:lpstr>Arial</vt:lpstr>
      <vt:lpstr>Franklin Gothic Book</vt:lpstr>
      <vt:lpstr>Wingdings 2</vt:lpstr>
      <vt:lpstr>Calibri</vt:lpstr>
      <vt:lpstr>Verdana</vt:lpstr>
      <vt:lpstr>Constantia</vt:lpstr>
      <vt:lpstr>Wingdings</vt:lpstr>
      <vt:lpstr>Technický</vt:lpstr>
      <vt:lpstr>Technický</vt:lpstr>
      <vt:lpstr>Technický</vt:lpstr>
      <vt:lpstr>Technický</vt:lpstr>
      <vt:lpstr>Technický</vt:lpstr>
      <vt:lpstr>Technický</vt:lpstr>
      <vt:lpstr>Snímek 1</vt:lpstr>
      <vt:lpstr>Anotace </vt:lpstr>
      <vt:lpstr>Snímek 3</vt:lpstr>
      <vt:lpstr>SMRK</vt:lpstr>
      <vt:lpstr>Snímek 5</vt:lpstr>
      <vt:lpstr> statný stálezelený jehličnatý strom s rovným kmenem </vt:lpstr>
      <vt:lpstr> koruna je štíhle jehlancovitá, větve v ní vyrůstají v pravidelných přeslenech </vt:lpstr>
      <vt:lpstr> v mládí je smrk pokrytý hladkou, světlehnědou kůrou, která se s přibývajícím věkem mění                              v šedohnědou až červenohnědou šupinovitou rozpukanou borku </vt:lpstr>
      <vt:lpstr> letokruhy – ukazují růst a stáří stromu</vt:lpstr>
      <vt:lpstr>Šiška</vt:lpstr>
      <vt:lpstr> okousaná šiška, semeno</vt:lpstr>
      <vt:lpstr> jehlice jsou 10-25 mm dlouhé, 1 mm široké, na průřezu čtyřhranné a na konci zašpičatělé </vt:lpstr>
      <vt:lpstr> jehličí</vt:lpstr>
      <vt:lpstr> kořenový systém je plochý a mělký, bez hlavního kořene</vt:lpstr>
      <vt:lpstr> vyvrácený strom</vt:lpstr>
      <vt:lpstr> po vichřici</vt:lpstr>
      <vt:lpstr> těžba a zpracování dřeva</vt:lpstr>
      <vt:lpstr>Snímek 18</vt:lpstr>
      <vt:lpstr>SMRK OMORIKA</vt:lpstr>
      <vt:lpstr>Snímek 20</vt:lpstr>
      <vt:lpstr>Snímek 21</vt:lpstr>
      <vt:lpstr>Snímek 22</vt:lpstr>
      <vt:lpstr>borka</vt:lpstr>
      <vt:lpstr> jehličí je delší, tuhé a silně pichlavé, má kulatý tvar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SMRK ZTEPILÝ</dc:title>
  <dc:creator>uzivatel</dc:creator>
  <cp:lastModifiedBy>DUM</cp:lastModifiedBy>
  <cp:revision>43</cp:revision>
  <dcterms:created xsi:type="dcterms:W3CDTF">2012-05-08T21:16:48Z</dcterms:created>
  <dcterms:modified xsi:type="dcterms:W3CDTF">2013-09-20T19:31:20Z</dcterms:modified>
</cp:coreProperties>
</file>