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62" r:id="rId5"/>
    <p:sldId id="259" r:id="rId6"/>
    <p:sldId id="258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732897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Úvod do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ložení a struktury organických sloučenin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Uhlík, charakteristické vlastnosti, přírodní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zdroje,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složení</a:t>
                      </a:r>
                      <a:r>
                        <a:rPr lang="cs-CZ" sz="12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sloučenina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a 2. ročník, žáci 15 - 16let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29480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Základy organické chemie</a:t>
            </a:r>
            <a:endParaRPr lang="cs-CZ" sz="32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VY_32_INOVACE_24_465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900000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Definice organické chemie</a:t>
            </a:r>
            <a:endParaRPr lang="cs-CZ" sz="2800" b="1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5556" y="1628800"/>
            <a:ext cx="79208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studuje organické látky tj. látek, z nichž jsou vybudována rostlinná a           živočišná těla.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5556" y="2275130"/>
            <a:ext cx="806489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0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chemie sloučenin uhlíku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4005064"/>
            <a:ext cx="80648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Prudký rozvoj organické chemie – konec 19. a především 20. století (synteticky vyrobeny například hormony, vitaminy, léčiva, syntetická vlákna, plasty atd.)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99703" y="1034852"/>
            <a:ext cx="78488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Složení molekuly organické sloučeniny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Jsou složeny pouze z několika prvků</a:t>
            </a:r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Základní prvky: uhlík, vodík, kyslík dusík</a:t>
            </a:r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Ostatní prvky: síra, halogeny (chlor), fosfor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Ojediněle </a:t>
            </a:r>
            <a:r>
              <a:rPr lang="cs-CZ" sz="2400" dirty="0"/>
              <a:t>i kovy:</a:t>
            </a:r>
          </a:p>
          <a:p>
            <a:r>
              <a:rPr lang="cs-CZ" sz="2400" dirty="0"/>
              <a:t>    </a:t>
            </a:r>
            <a:r>
              <a:rPr lang="cs-CZ" sz="2400" dirty="0" err="1"/>
              <a:t>Fe</a:t>
            </a:r>
            <a:r>
              <a:rPr lang="cs-CZ" sz="2400" dirty="0"/>
              <a:t> – přítomno v červeném krevním barvivu- hemoglobinu</a:t>
            </a:r>
          </a:p>
          <a:p>
            <a:r>
              <a:rPr lang="cs-CZ" sz="2400" dirty="0"/>
              <a:t>    Mg – přítomno v zeleném barvivu rostlin - chlorofylu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822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052736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Vlastnosti organických sloučenin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422068"/>
            <a:ext cx="799288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Citlivé vůči teplu a světlu</a:t>
            </a:r>
          </a:p>
          <a:p>
            <a:endParaRPr lang="cs-CZ" sz="20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Snadno těkavé a hořlavé</a:t>
            </a:r>
          </a:p>
          <a:p>
            <a:endParaRPr lang="cs-CZ" sz="20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Ve vodě prakticky nerozpustné</a:t>
            </a:r>
          </a:p>
          <a:p>
            <a:endParaRPr lang="cs-CZ" sz="2000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Jejich roztoky jsou většinou nevodivé, neboť jsou v nich rozptýleny </a:t>
            </a:r>
            <a:r>
              <a:rPr lang="cs-CZ" sz="2000" dirty="0"/>
              <a:t>elektricky neutrální molekuly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Rozdílné vlastnosti anorganických a organických sloučenin jsou důsledkem rozdílných typů chemických vazeb (iontová, kovalentní)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2870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900000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 surovin organických látek: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84784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uhlí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ropa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zemní plyn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dřevo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pryskyřice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různé rostlinné a živočišné produkty</a:t>
            </a:r>
          </a:p>
          <a:p>
            <a:endParaRPr lang="cs-CZ" dirty="0"/>
          </a:p>
          <a:p>
            <a:r>
              <a:rPr lang="cs-CZ" u="sng" dirty="0" smtClean="0"/>
              <a:t>Příklady</a:t>
            </a:r>
            <a:r>
              <a:rPr lang="cs-CZ" dirty="0" smtClean="0"/>
              <a:t>:</a:t>
            </a:r>
          </a:p>
          <a:p>
            <a:r>
              <a:rPr lang="cs-CZ" dirty="0" smtClean="0"/>
              <a:t>•   Tuky: z plodů rostlin, z těl zvířat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Plasty: uhlí, ropa, zemní plyn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Škrob: brambory, kukuřice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Cukr: cukrová řepa, cukrová třtina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268760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988840"/>
            <a:ext cx="79928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Otázky pro opakování: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Definice organické chemie.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Vyjmenuj nejdůležitější prvky, ze kterých je složena molekula organické sloučeniny.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Vyjmenuj přírodní suroviny pro zisk organických látek.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Vyjmenuj vlastnosti organických látek.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Které ostatní prvky jsou obsaženy v molekule organické sloučeniny?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69724" y="4898776"/>
            <a:ext cx="530915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342900" indent="-342900">
              <a:buFontTx/>
              <a:buChar char="-"/>
            </a:pP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116887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BLAŽEK,CSc</a:t>
            </a:r>
            <a:r>
              <a:rPr lang="cs-CZ" smtClean="0"/>
              <a:t>., RNDr</a:t>
            </a:r>
            <a:r>
              <a:rPr lang="cs-CZ" dirty="0"/>
              <a:t>. Jaroslav. </a:t>
            </a:r>
            <a:r>
              <a:rPr lang="cs-CZ" i="1" dirty="0"/>
              <a:t>Chemie</a:t>
            </a:r>
            <a:r>
              <a:rPr lang="cs-CZ" dirty="0"/>
              <a:t>. Praha: SNP - pedagogické nakladatelství, 1999, ISBN 80-7235-104-4. </a:t>
            </a:r>
          </a:p>
        </p:txBody>
      </p:sp>
    </p:spTree>
    <p:extLst>
      <p:ext uri="{BB962C8B-B14F-4D97-AF65-F5344CB8AC3E}">
        <p14:creationId xmlns:p14="http://schemas.microsoft.com/office/powerpoint/2010/main" val="716903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795</TotalTime>
  <Words>411</Words>
  <Application>Microsoft Office PowerPoint</Application>
  <PresentationFormat>Předvádění na obrazovce (4:3)</PresentationFormat>
  <Paragraphs>109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52</cp:revision>
  <dcterms:created xsi:type="dcterms:W3CDTF">2010-11-01T23:40:31Z</dcterms:created>
  <dcterms:modified xsi:type="dcterms:W3CDTF">2013-09-19T05:36:41Z</dcterms:modified>
</cp:coreProperties>
</file>