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64" r:id="rId3"/>
    <p:sldId id="265" r:id="rId4"/>
    <p:sldId id="262" r:id="rId5"/>
    <p:sldId id="266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C7C97A-9309-4D19-9C21-5956D36C2E0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9D4FD5-F5CE-4AAD-B9F6-D7871A1283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1579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CB0685-C279-4FAD-8361-52E3E3EF75A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76536-5E07-4DA6-9662-D733A59D0E1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52E7-BE52-44A0-868A-C4CFE4C14B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76536-5E07-4DA6-9662-D733A59D0E1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52E7-BE52-44A0-868A-C4CFE4C14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76536-5E07-4DA6-9662-D733A59D0E1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39552E7-BE52-44A0-868A-C4CFE4C14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76536-5E07-4DA6-9662-D733A59D0E1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52E7-BE52-44A0-868A-C4CFE4C14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76536-5E07-4DA6-9662-D733A59D0E1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52E7-BE52-44A0-868A-C4CFE4C14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76536-5E07-4DA6-9662-D733A59D0E1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52E7-BE52-44A0-868A-C4CFE4C14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76536-5E07-4DA6-9662-D733A59D0E1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52E7-BE52-44A0-868A-C4CFE4C14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76536-5E07-4DA6-9662-D733A59D0E1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52E7-BE52-44A0-868A-C4CFE4C14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76536-5E07-4DA6-9662-D733A59D0E1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52E7-BE52-44A0-868A-C4CFE4C14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76536-5E07-4DA6-9662-D733A59D0E1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52E7-BE52-44A0-868A-C4CFE4C14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76536-5E07-4DA6-9662-D733A59D0E1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9552E7-BE52-44A0-868A-C4CFE4C14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8176536-5E07-4DA6-9662-D733A59D0E1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39552E7-BE52-44A0-868A-C4CFE4C14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6/69/TXbaccata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6/69/TXbaccata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6400" b="1" dirty="0" smtClean="0"/>
              <a:t>ZÁKLADNÍ </a:t>
            </a:r>
            <a:r>
              <a:rPr lang="cs-CZ" sz="6400" b="1" dirty="0"/>
              <a:t>ŠKOLA SLOVAN, KROMĚŘÍŽ, PŘÍSPĚVKOVÁ ORGANIZACE</a:t>
            </a:r>
            <a:endParaRPr lang="cs-CZ" sz="6400" dirty="0"/>
          </a:p>
          <a:p>
            <a:pPr>
              <a:buNone/>
            </a:pPr>
            <a:r>
              <a:rPr lang="cs-CZ" sz="6400" b="1" dirty="0"/>
              <a:t>ZEYEROVA 3354, 767 01 KROMĚŘÍŽ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projekt v rámci vzdělávacího programu</a:t>
            </a:r>
          </a:p>
          <a:p>
            <a:pPr>
              <a:buNone/>
            </a:pPr>
            <a:r>
              <a:rPr lang="cs-CZ" sz="6400" dirty="0"/>
              <a:t>VZDĚLÁNÍ PRO KONKURENCESCHOPNOST</a:t>
            </a:r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ŠABLONA ČÍSLO: III/2</a:t>
            </a:r>
          </a:p>
          <a:p>
            <a:pPr>
              <a:buNone/>
            </a:pPr>
            <a:r>
              <a:rPr lang="cs-CZ" sz="6400" dirty="0"/>
              <a:t>NÁZEV:  INOVACE A ZKVALITNĚNÍ VÝUKY PROSTŘEDNICTVÍM ICT</a:t>
            </a:r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PŘEDMĚT:  PŘÍRODOPIS</a:t>
            </a:r>
          </a:p>
          <a:p>
            <a:pPr>
              <a:buNone/>
            </a:pPr>
            <a:r>
              <a:rPr lang="cs-CZ" sz="6400" dirty="0"/>
              <a:t>ROČNÍK:  </a:t>
            </a:r>
            <a:r>
              <a:rPr lang="cs-CZ" sz="6400" dirty="0" smtClean="0"/>
              <a:t>VII.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TÉMA: </a:t>
            </a:r>
            <a:r>
              <a:rPr lang="cs-CZ" sz="6400" dirty="0" smtClean="0"/>
              <a:t>nahosemenné rostliny – jehličnany - tis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AUTOR: MGR. RADKA PETŘÍKOVÁ</a:t>
            </a:r>
          </a:p>
          <a:p>
            <a:pPr>
              <a:buNone/>
            </a:pPr>
            <a:r>
              <a:rPr lang="cs-CZ" sz="6400" dirty="0"/>
              <a:t>DATUM VYTVOŘENÍ: </a:t>
            </a:r>
            <a:r>
              <a:rPr lang="cs-CZ" sz="6400" dirty="0" smtClean="0"/>
              <a:t>12. 3. 2012</a:t>
            </a:r>
          </a:p>
          <a:p>
            <a:pPr>
              <a:buNone/>
            </a:pPr>
            <a:endParaRPr lang="cs-CZ" sz="6400" dirty="0"/>
          </a:p>
          <a:p>
            <a:pPr>
              <a:buNone/>
            </a:pPr>
            <a:r>
              <a:rPr lang="cs-CZ" sz="4900" dirty="0"/>
              <a:t> </a:t>
            </a:r>
          </a:p>
          <a:p>
            <a:pPr algn="ctr">
              <a:buNone/>
            </a:pPr>
            <a:r>
              <a:rPr lang="cs-CZ" sz="7200" b="1" dirty="0" smtClean="0">
                <a:solidFill>
                  <a:srgbClr val="FF0000"/>
                </a:solidFill>
              </a:rPr>
              <a:t>VY_32_INOVACE</a:t>
            </a:r>
            <a:r>
              <a:rPr lang="cs-CZ" sz="7200" b="1" dirty="0">
                <a:solidFill>
                  <a:srgbClr val="FF0000"/>
                </a:solidFill>
              </a:rPr>
              <a:t>_ </a:t>
            </a:r>
            <a:r>
              <a:rPr lang="cs-CZ" sz="7200" b="1" dirty="0" smtClean="0">
                <a:solidFill>
                  <a:srgbClr val="FF0000"/>
                </a:solidFill>
              </a:rPr>
              <a:t>10_RP </a:t>
            </a:r>
            <a:r>
              <a:rPr lang="cs-CZ" dirty="0"/>
              <a:t> </a:t>
            </a: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600" b="0" dirty="0" smtClean="0">
                <a:latin typeface="Arial Black" pitchFamily="34" charset="0"/>
              </a:rPr>
              <a:t>Anotace </a:t>
            </a:r>
            <a:endParaRPr lang="cs-CZ" sz="3600" b="0" dirty="0">
              <a:latin typeface="Arial Black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8862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600" u="sng" dirty="0" smtClean="0"/>
              <a:t>Prezentace je vytvořena </a:t>
            </a:r>
            <a:r>
              <a:rPr lang="cs-CZ" sz="1600" dirty="0" smtClean="0"/>
              <a:t>jako doplněk k učivu 7. ročníku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Prezentace je určena </a:t>
            </a:r>
            <a:r>
              <a:rPr lang="cs-CZ" sz="16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Cílem prezentace je </a:t>
            </a:r>
            <a:r>
              <a:rPr lang="cs-CZ" sz="1600" dirty="0" smtClean="0"/>
              <a:t>hlubší poznání přírody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Prezentace obsahuje </a:t>
            </a:r>
            <a:r>
              <a:rPr lang="cs-CZ" sz="1600" dirty="0" smtClean="0"/>
              <a:t>obrázky doplněné o krátký výklad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Speciální vzdělávací potřeby</a:t>
            </a:r>
          </a:p>
          <a:p>
            <a:r>
              <a:rPr lang="cs-CZ" sz="1600" dirty="0" smtClean="0"/>
              <a:t>učebnice Přírodopis pro 7. ročník (Fraus) , biologický materiál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Délka aktivity </a:t>
            </a:r>
            <a:r>
              <a:rPr lang="cs-CZ" sz="1600" dirty="0" smtClean="0"/>
              <a:t> 5 minut</a:t>
            </a:r>
          </a:p>
          <a:p>
            <a:endParaRPr lang="cs-CZ" sz="1600" dirty="0" smtClean="0"/>
          </a:p>
          <a:p>
            <a:r>
              <a:rPr lang="cs-CZ" sz="1600" u="sng" dirty="0" smtClean="0"/>
              <a:t>Zkušenosti z pilotáže</a:t>
            </a:r>
          </a:p>
          <a:p>
            <a:r>
              <a:rPr lang="cs-CZ" sz="1600" dirty="0" smtClean="0"/>
              <a:t>Vhodné jako doplněk k učivu z učebnice.</a:t>
            </a:r>
          </a:p>
          <a:p>
            <a:r>
              <a:rPr lang="cs-CZ" sz="1600" dirty="0" smtClean="0"/>
              <a:t>Prezentaci je dobré doplnit ukázkami přírodnin.</a:t>
            </a:r>
          </a:p>
          <a:p>
            <a:endParaRPr lang="cs-CZ" sz="1400" dirty="0" smtClean="0"/>
          </a:p>
          <a:p>
            <a:endParaRPr lang="cs-CZ" sz="10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6525344"/>
            <a:ext cx="5544616" cy="216024"/>
          </a:xfrm>
        </p:spPr>
        <p:txBody>
          <a:bodyPr>
            <a:normAutofit fontScale="32500" lnSpcReduction="20000"/>
          </a:bodyPr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76673"/>
            <a:ext cx="8062664" cy="720079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JEHLIČNANY</a:t>
            </a:r>
            <a:r>
              <a:rPr lang="cs-CZ" sz="8000" dirty="0" smtClean="0"/>
              <a:t> - 5</a:t>
            </a:r>
            <a:endParaRPr lang="cs-CZ" sz="8000" dirty="0"/>
          </a:p>
        </p:txBody>
      </p:sp>
      <p:sp>
        <p:nvSpPr>
          <p:cNvPr id="4" name="Obdélník 3"/>
          <p:cNvSpPr/>
          <p:nvPr/>
        </p:nvSpPr>
        <p:spPr>
          <a:xfrm>
            <a:off x="2286000" y="3428999"/>
            <a:ext cx="28620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1988840"/>
            <a:ext cx="6624736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Říše: </a:t>
            </a:r>
            <a:r>
              <a:rPr lang="cs-CZ" spc="100" dirty="0" smtClean="0">
                <a:latin typeface="Constantia"/>
              </a:rPr>
              <a:t>rostliny</a:t>
            </a: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 </a:t>
            </a: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endParaRPr lang="cs-CZ" spc="100" dirty="0" smtClean="0">
              <a:solidFill>
                <a:prstClr val="black"/>
              </a:solidFill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Podříše: </a:t>
            </a:r>
            <a:r>
              <a:rPr lang="cs-CZ" spc="100" dirty="0" smtClean="0">
                <a:latin typeface="Constantia"/>
              </a:rPr>
              <a:t>cévnaté rostliny </a:t>
            </a: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/>
            </a:r>
            <a:br>
              <a:rPr lang="cs-CZ" spc="100" dirty="0" smtClean="0">
                <a:solidFill>
                  <a:prstClr val="black"/>
                </a:solidFill>
                <a:latin typeface="Constantia"/>
              </a:rPr>
            </a:b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Oddělení: </a:t>
            </a:r>
            <a:r>
              <a:rPr lang="cs-CZ" spc="100" dirty="0" smtClean="0">
                <a:latin typeface="Constantia"/>
              </a:rPr>
              <a:t>nahosemenné rostliny</a:t>
            </a: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latin typeface="Constantia"/>
              </a:rPr>
              <a:t>  </a:t>
            </a: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/>
            </a:r>
            <a:br>
              <a:rPr lang="cs-CZ" spc="100" dirty="0" smtClean="0">
                <a:solidFill>
                  <a:prstClr val="black"/>
                </a:solidFill>
                <a:latin typeface="Constantia"/>
              </a:rPr>
            </a:b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Třída: </a:t>
            </a:r>
            <a:r>
              <a:rPr lang="cs-CZ" spc="100" dirty="0" smtClean="0">
                <a:latin typeface="Constantia"/>
              </a:rPr>
              <a:t>jehličnany</a:t>
            </a: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endParaRPr lang="cs-CZ" spc="100" dirty="0" smtClean="0">
              <a:solidFill>
                <a:prstClr val="black"/>
              </a:solidFill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Řád: </a:t>
            </a:r>
            <a:r>
              <a:rPr lang="cs-CZ" spc="100" dirty="0" err="1" smtClean="0">
                <a:latin typeface="Constantia"/>
              </a:rPr>
              <a:t>borovicotvaré</a:t>
            </a:r>
            <a:endParaRPr lang="cs-CZ" spc="100" dirty="0" smtClean="0"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endParaRPr lang="cs-CZ" spc="100" dirty="0" smtClean="0">
              <a:solidFill>
                <a:prstClr val="black"/>
              </a:solidFill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Čeleď: </a:t>
            </a:r>
            <a:r>
              <a:rPr lang="cs-CZ" spc="100" dirty="0" err="1" smtClean="0">
                <a:latin typeface="Constantia"/>
              </a:rPr>
              <a:t>tisovité</a:t>
            </a:r>
            <a:endParaRPr lang="cs-CZ" spc="100" dirty="0" smtClean="0"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endParaRPr lang="cs-CZ" spc="100" dirty="0" smtClean="0">
              <a:solidFill>
                <a:prstClr val="black"/>
              </a:solidFill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Rod: </a:t>
            </a:r>
            <a:r>
              <a:rPr lang="cs-CZ" spc="100" dirty="0" smtClean="0">
                <a:latin typeface="Constantia"/>
              </a:rPr>
              <a:t>tis</a:t>
            </a:r>
            <a:endParaRPr lang="cs-CZ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754760" cy="1143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3600" dirty="0" smtClean="0"/>
              <a:t>TIS ČERVENÝ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708920"/>
            <a:ext cx="7560840" cy="4149080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j</a:t>
            </a:r>
            <a:r>
              <a:rPr lang="cs-CZ" dirty="0" smtClean="0"/>
              <a:t>e stínomilná, jedovatá (obsahuje látku </a:t>
            </a:r>
            <a:r>
              <a:rPr lang="cs-CZ" dirty="0" err="1" smtClean="0"/>
              <a:t>taxin</a:t>
            </a:r>
            <a:r>
              <a:rPr lang="cs-CZ" dirty="0" smtClean="0"/>
              <a:t>) a velmi pomalu rostoucí dřevina</a:t>
            </a:r>
          </a:p>
          <a:p>
            <a:r>
              <a:rPr lang="cs-CZ" dirty="0" smtClean="0"/>
              <a:t>vyskytuje se ve formě keře nebo nízkého stromu</a:t>
            </a:r>
          </a:p>
          <a:p>
            <a:r>
              <a:rPr lang="cs-CZ" dirty="0" smtClean="0"/>
              <a:t>má husté dřevo</a:t>
            </a:r>
          </a:p>
          <a:p>
            <a:r>
              <a:rPr lang="cs-CZ" dirty="0" smtClean="0"/>
              <a:t>nemá pryskyřičné kanálky</a:t>
            </a:r>
          </a:p>
          <a:p>
            <a:r>
              <a:rPr lang="cs-CZ" dirty="0"/>
              <a:t>d</a:t>
            </a:r>
            <a:r>
              <a:rPr lang="cs-CZ" dirty="0" smtClean="0"/>
              <a:t>říve používán na výrobu luků</a:t>
            </a:r>
          </a:p>
          <a:p>
            <a:r>
              <a:rPr lang="cs-CZ" dirty="0" smtClean="0"/>
              <a:t>jedovatý extrakt se používal k otrávení hrotů šípů a bodných zbraní</a:t>
            </a:r>
          </a:p>
          <a:p>
            <a:r>
              <a:rPr lang="cs-CZ" dirty="0" smtClean="0"/>
              <a:t>zpomaluje srdeční činnost až způsobí jeho zástavu - smrt může nastat v řádu desítek minut po požití rostliny</a:t>
            </a:r>
          </a:p>
          <a:p>
            <a:endParaRPr lang="cs-CZ" dirty="0"/>
          </a:p>
        </p:txBody>
      </p:sp>
      <p:pic>
        <p:nvPicPr>
          <p:cNvPr id="5" name="Picture 2" descr="Soubor:TXbaccat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60648"/>
            <a:ext cx="2516109" cy="206560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VĚTVIČKA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tmavě zelené, měkké jehlice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76056" y="3861048"/>
            <a:ext cx="2232248" cy="226511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502786"/>
            <a:ext cx="6984776" cy="52385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288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Semena jsou uložena v červeném dužnatém obalu – MÍŠKU (jediná nejedovatá část rostliny)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03848" y="3861048"/>
            <a:ext cx="2376264" cy="226511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9458" name="Picture 2" descr="Soubor:TXbaccat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2060848"/>
            <a:ext cx="5472608" cy="44927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KŮRA – zbarvena do červena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67744" y="2420889"/>
            <a:ext cx="2304256" cy="309634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Documents and Settings\uzivatel\Dokumenty\Obrázky\OLYMPUS Master 2\2012\03\23\P32332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412776"/>
            <a:ext cx="6120680" cy="459051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Větvička – vlastní tvorba</a:t>
            </a:r>
          </a:p>
          <a:p>
            <a:r>
              <a:rPr lang="cs-CZ" dirty="0" smtClean="0"/>
              <a:t>Míšky – obrázek – MPF. http://cs.wikipedia.org [online]. 31. 10. 2005, 19:16 [cit.2012-03-12]. File: Větvička se zralými i nezralými míšky. Dostupné z WWW: http://upload.wikimedia.org/wikipedia/commons/6/69/TXbaccata.jpg</a:t>
            </a:r>
          </a:p>
          <a:p>
            <a:r>
              <a:rPr lang="cs-CZ" dirty="0" smtClean="0"/>
              <a:t>Kůra – vlastní tvorba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81</TotalTime>
  <Words>164</Words>
  <Application>Microsoft Office PowerPoint</Application>
  <PresentationFormat>Předvádění na obrazovce (4:3)</PresentationFormat>
  <Paragraphs>65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Prezentace aplikace PowerPoint</vt:lpstr>
      <vt:lpstr>Anotace </vt:lpstr>
      <vt:lpstr>JEHLIČNANY - 5</vt:lpstr>
      <vt:lpstr>TIS ČERVENÝ</vt:lpstr>
      <vt:lpstr>VĚTVIČKA tmavě zelené, měkké jehlice</vt:lpstr>
      <vt:lpstr>Semena jsou uložena v červeném dužnatém obalu – MÍŠKU (jediná nejedovatá část rostliny)</vt:lpstr>
      <vt:lpstr>KŮRA – zbarvena do červena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EU14</cp:lastModifiedBy>
  <cp:revision>12</cp:revision>
  <dcterms:created xsi:type="dcterms:W3CDTF">2012-05-24T22:36:42Z</dcterms:created>
  <dcterms:modified xsi:type="dcterms:W3CDTF">2012-06-21T08:40:34Z</dcterms:modified>
</cp:coreProperties>
</file>