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56" r:id="rId2"/>
    <p:sldId id="258" r:id="rId3"/>
    <p:sldId id="263" r:id="rId4"/>
    <p:sldId id="259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9A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microsoft.com/office/2007/relationships/hdphoto" Target="../media/hdphoto2.wdp"/><Relationship Id="rId1" Type="http://schemas.openxmlformats.org/officeDocument/2006/relationships/image" Target="../media/image8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microsoft.com/office/2007/relationships/hdphoto" Target="../media/hdphoto2.wdp"/><Relationship Id="rId1" Type="http://schemas.openxmlformats.org/officeDocument/2006/relationships/image" Target="../media/image8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EB35C9-64F8-46A0-8B53-FE07F14BE7BF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9C20467-68BD-4172-B15C-62240564BB78}">
      <dgm:prSet phldrT="[Text]" custT="1"/>
      <dgm:spPr>
        <a:gradFill flip="none" rotWithShape="0">
          <a:gsLst>
            <a:gs pos="0">
              <a:schemeClr val="bg2">
                <a:lumMod val="60000"/>
                <a:lumOff val="40000"/>
                <a:shade val="30000"/>
                <a:satMod val="115000"/>
              </a:schemeClr>
            </a:gs>
            <a:gs pos="50000">
              <a:schemeClr val="bg2">
                <a:lumMod val="60000"/>
                <a:lumOff val="40000"/>
                <a:shade val="67500"/>
                <a:satMod val="115000"/>
              </a:schemeClr>
            </a:gs>
            <a:gs pos="100000">
              <a:schemeClr val="bg2">
                <a:lumMod val="60000"/>
                <a:lumOff val="40000"/>
                <a:shade val="100000"/>
                <a:satMod val="115000"/>
              </a:schemeClr>
            </a:gs>
          </a:gsLst>
          <a:lin ang="2700000" scaled="1"/>
          <a:tileRect/>
        </a:gradFill>
      </dgm:spPr>
      <dgm:t>
        <a:bodyPr/>
        <a:lstStyle/>
        <a:p>
          <a:pPr algn="l"/>
          <a:r>
            <a:rPr lang="cs-CZ" sz="4300" b="1" dirty="0" smtClean="0">
              <a:solidFill>
                <a:srgbClr val="FFFF00"/>
              </a:solidFill>
            </a:rPr>
            <a:t> </a:t>
          </a:r>
          <a:r>
            <a:rPr lang="cs-CZ" sz="4300" b="1" dirty="0" smtClean="0">
              <a:ln>
                <a:solidFill>
                  <a:schemeClr val="tx1"/>
                </a:solidFill>
              </a:ln>
              <a:solidFill>
                <a:srgbClr val="FFFF00"/>
              </a:solidFill>
            </a:rPr>
            <a:t>F</a:t>
          </a:r>
          <a:r>
            <a:rPr lang="cs-CZ" sz="4300" b="1" baseline="-25000" dirty="0" smtClean="0">
              <a:ln>
                <a:solidFill>
                  <a:schemeClr val="tx1"/>
                </a:solidFill>
              </a:ln>
              <a:solidFill>
                <a:srgbClr val="FFFF00"/>
              </a:solidFill>
            </a:rPr>
            <a:t>2</a:t>
          </a:r>
          <a:endParaRPr lang="cs-CZ" sz="1800" b="1" dirty="0">
            <a:ln>
              <a:solidFill>
                <a:schemeClr val="tx1"/>
              </a:solidFill>
            </a:ln>
            <a:solidFill>
              <a:srgbClr val="FFFF00"/>
            </a:solidFill>
          </a:endParaRPr>
        </a:p>
      </dgm:t>
    </dgm:pt>
    <dgm:pt modelId="{B79AC95B-2742-4C2C-BF3E-05A9B51D4063}" type="parTrans" cxnId="{6163CD2C-249D-45A9-A9AD-F98E570106AE}">
      <dgm:prSet/>
      <dgm:spPr/>
      <dgm:t>
        <a:bodyPr/>
        <a:lstStyle/>
        <a:p>
          <a:endParaRPr lang="cs-CZ"/>
        </a:p>
      </dgm:t>
    </dgm:pt>
    <dgm:pt modelId="{17B79CBF-23EE-4535-9A88-3859E9FD4E09}" type="sibTrans" cxnId="{6163CD2C-249D-45A9-A9AD-F98E570106AE}">
      <dgm:prSet/>
      <dgm:spPr/>
      <dgm:t>
        <a:bodyPr/>
        <a:lstStyle/>
        <a:p>
          <a:endParaRPr lang="cs-CZ"/>
        </a:p>
      </dgm:t>
    </dgm:pt>
    <dgm:pt modelId="{DE05E546-F9CD-4F2F-8C46-20F548375089}">
      <dgm:prSet phldrT="[Text]"/>
      <dgm:spPr>
        <a:gradFill flip="none" rotWithShape="0">
          <a:gsLst>
            <a:gs pos="0">
              <a:schemeClr val="bg2">
                <a:lumMod val="60000"/>
                <a:lumOff val="40000"/>
                <a:shade val="30000"/>
                <a:satMod val="115000"/>
              </a:schemeClr>
            </a:gs>
            <a:gs pos="50000">
              <a:schemeClr val="bg2">
                <a:lumMod val="60000"/>
                <a:lumOff val="40000"/>
                <a:shade val="67500"/>
                <a:satMod val="115000"/>
              </a:schemeClr>
            </a:gs>
            <a:gs pos="100000">
              <a:schemeClr val="bg2">
                <a:lumMod val="60000"/>
                <a:lumOff val="40000"/>
                <a:shade val="100000"/>
                <a:satMod val="115000"/>
              </a:schemeClr>
            </a:gs>
          </a:gsLst>
          <a:lin ang="2700000" scaled="1"/>
          <a:tileRect/>
        </a:gradFill>
      </dgm:spPr>
      <dgm:t>
        <a:bodyPr/>
        <a:lstStyle/>
        <a:p>
          <a:pPr algn="l"/>
          <a:r>
            <a:rPr lang="cs-CZ" b="1" dirty="0" smtClean="0">
              <a:solidFill>
                <a:srgbClr val="92D050"/>
              </a:solidFill>
            </a:rPr>
            <a:t> </a:t>
          </a:r>
          <a:r>
            <a:rPr lang="cs-CZ" b="1" dirty="0" smtClean="0">
              <a:ln>
                <a:solidFill>
                  <a:schemeClr val="tx1"/>
                </a:solidFill>
              </a:ln>
              <a:solidFill>
                <a:srgbClr val="92D050"/>
              </a:solidFill>
            </a:rPr>
            <a:t>Cl</a:t>
          </a:r>
          <a:r>
            <a:rPr lang="cs-CZ" b="1" baseline="-25000" dirty="0" smtClean="0">
              <a:ln>
                <a:solidFill>
                  <a:schemeClr val="tx1"/>
                </a:solidFill>
              </a:ln>
              <a:solidFill>
                <a:srgbClr val="92D050"/>
              </a:solidFill>
            </a:rPr>
            <a:t>2</a:t>
          </a:r>
          <a:endParaRPr lang="cs-CZ" b="1" dirty="0">
            <a:ln>
              <a:solidFill>
                <a:schemeClr val="tx1"/>
              </a:solidFill>
            </a:ln>
            <a:solidFill>
              <a:srgbClr val="92D050"/>
            </a:solidFill>
          </a:endParaRPr>
        </a:p>
      </dgm:t>
    </dgm:pt>
    <dgm:pt modelId="{71BC084D-E3ED-4B15-A235-3C9A9D6314AF}" type="parTrans" cxnId="{C70041E5-1332-44A1-B70B-58737E8EFF83}">
      <dgm:prSet/>
      <dgm:spPr/>
      <dgm:t>
        <a:bodyPr/>
        <a:lstStyle/>
        <a:p>
          <a:endParaRPr lang="cs-CZ"/>
        </a:p>
      </dgm:t>
    </dgm:pt>
    <dgm:pt modelId="{B1BAFFE2-BBFD-4307-BE65-6825E52DB7CD}" type="sibTrans" cxnId="{C70041E5-1332-44A1-B70B-58737E8EFF83}">
      <dgm:prSet/>
      <dgm:spPr/>
      <dgm:t>
        <a:bodyPr/>
        <a:lstStyle/>
        <a:p>
          <a:endParaRPr lang="cs-CZ"/>
        </a:p>
      </dgm:t>
    </dgm:pt>
    <dgm:pt modelId="{12FF9F4B-5BCE-4729-B8FE-B2F39E17CC51}">
      <dgm:prSet phldrT="[Text]"/>
      <dgm:spPr>
        <a:gradFill flip="none" rotWithShape="0">
          <a:gsLst>
            <a:gs pos="0">
              <a:schemeClr val="bg2">
                <a:lumMod val="60000"/>
                <a:lumOff val="40000"/>
                <a:shade val="30000"/>
                <a:satMod val="115000"/>
              </a:schemeClr>
            </a:gs>
            <a:gs pos="50000">
              <a:schemeClr val="bg2">
                <a:lumMod val="60000"/>
                <a:lumOff val="40000"/>
                <a:shade val="67500"/>
                <a:satMod val="115000"/>
              </a:schemeClr>
            </a:gs>
            <a:gs pos="100000">
              <a:schemeClr val="bg2">
                <a:lumMod val="60000"/>
                <a:lumOff val="40000"/>
                <a:shade val="100000"/>
                <a:satMod val="115000"/>
              </a:schemeClr>
            </a:gs>
          </a:gsLst>
          <a:lin ang="2700000" scaled="1"/>
          <a:tileRect/>
        </a:gradFill>
      </dgm:spPr>
      <dgm:t>
        <a:bodyPr/>
        <a:lstStyle/>
        <a:p>
          <a:pPr algn="l"/>
          <a:r>
            <a:rPr lang="cs-CZ" b="1" dirty="0" smtClean="0">
              <a:solidFill>
                <a:srgbClr val="C00000"/>
              </a:solidFill>
            </a:rPr>
            <a:t> </a:t>
          </a:r>
          <a:r>
            <a:rPr lang="cs-CZ" b="1" dirty="0" smtClean="0">
              <a:ln>
                <a:solidFill>
                  <a:schemeClr val="tx1"/>
                </a:solidFill>
              </a:ln>
              <a:solidFill>
                <a:srgbClr val="C00000"/>
              </a:solidFill>
            </a:rPr>
            <a:t>Br</a:t>
          </a:r>
          <a:r>
            <a:rPr lang="cs-CZ" b="1" baseline="-25000" dirty="0" smtClean="0">
              <a:ln>
                <a:solidFill>
                  <a:schemeClr val="tx1"/>
                </a:solidFill>
              </a:ln>
              <a:solidFill>
                <a:srgbClr val="C00000"/>
              </a:solidFill>
            </a:rPr>
            <a:t>2</a:t>
          </a:r>
          <a:endParaRPr lang="cs-CZ" b="1" dirty="0">
            <a:ln>
              <a:solidFill>
                <a:schemeClr val="tx1"/>
              </a:solidFill>
            </a:ln>
            <a:solidFill>
              <a:srgbClr val="C00000"/>
            </a:solidFill>
          </a:endParaRPr>
        </a:p>
      </dgm:t>
    </dgm:pt>
    <dgm:pt modelId="{DD308E39-7D7D-4D70-8660-300F1E409D2A}" type="parTrans" cxnId="{ADF5A52F-46B9-4B61-A773-68B6E5F4D62F}">
      <dgm:prSet/>
      <dgm:spPr/>
      <dgm:t>
        <a:bodyPr/>
        <a:lstStyle/>
        <a:p>
          <a:endParaRPr lang="cs-CZ"/>
        </a:p>
      </dgm:t>
    </dgm:pt>
    <dgm:pt modelId="{B89ED505-98AA-41E2-A229-4D11C9F1796E}" type="sibTrans" cxnId="{ADF5A52F-46B9-4B61-A773-68B6E5F4D62F}">
      <dgm:prSet/>
      <dgm:spPr/>
      <dgm:t>
        <a:bodyPr/>
        <a:lstStyle/>
        <a:p>
          <a:endParaRPr lang="cs-CZ"/>
        </a:p>
      </dgm:t>
    </dgm:pt>
    <dgm:pt modelId="{82D5F92E-3A2A-4BEE-88C5-D5964F74D2AE}">
      <dgm:prSet/>
      <dgm:spPr>
        <a:gradFill flip="none" rotWithShape="0">
          <a:gsLst>
            <a:gs pos="0">
              <a:schemeClr val="bg2">
                <a:lumMod val="60000"/>
                <a:lumOff val="40000"/>
                <a:shade val="30000"/>
                <a:satMod val="115000"/>
              </a:schemeClr>
            </a:gs>
            <a:gs pos="50000">
              <a:schemeClr val="bg2">
                <a:lumMod val="60000"/>
                <a:lumOff val="40000"/>
                <a:shade val="67500"/>
                <a:satMod val="115000"/>
              </a:schemeClr>
            </a:gs>
            <a:gs pos="100000">
              <a:schemeClr val="bg2">
                <a:lumMod val="60000"/>
                <a:lumOff val="40000"/>
                <a:shade val="100000"/>
                <a:satMod val="115000"/>
              </a:schemeClr>
            </a:gs>
          </a:gsLst>
          <a:lin ang="2700000" scaled="1"/>
          <a:tileRect/>
        </a:gradFill>
      </dgm:spPr>
      <dgm:t>
        <a:bodyPr/>
        <a:lstStyle/>
        <a:p>
          <a:pPr algn="l"/>
          <a:r>
            <a:rPr lang="cs-CZ" b="1" dirty="0" smtClean="0">
              <a:solidFill>
                <a:srgbClr val="7030A0"/>
              </a:solidFill>
            </a:rPr>
            <a:t> </a:t>
          </a:r>
          <a:r>
            <a:rPr lang="cs-CZ" b="1" dirty="0" smtClean="0">
              <a:ln>
                <a:solidFill>
                  <a:schemeClr val="tx1"/>
                </a:solidFill>
              </a:ln>
              <a:solidFill>
                <a:srgbClr val="7030A0"/>
              </a:solidFill>
            </a:rPr>
            <a:t>I</a:t>
          </a:r>
          <a:r>
            <a:rPr lang="cs-CZ" b="1" baseline="-25000" dirty="0" smtClean="0">
              <a:ln>
                <a:solidFill>
                  <a:schemeClr val="tx1"/>
                </a:solidFill>
              </a:ln>
              <a:solidFill>
                <a:srgbClr val="7030A0"/>
              </a:solidFill>
            </a:rPr>
            <a:t>2</a:t>
          </a:r>
          <a:endParaRPr lang="cs-CZ" b="1" dirty="0">
            <a:ln>
              <a:solidFill>
                <a:schemeClr val="tx1"/>
              </a:solidFill>
            </a:ln>
            <a:solidFill>
              <a:srgbClr val="7030A0"/>
            </a:solidFill>
          </a:endParaRPr>
        </a:p>
      </dgm:t>
    </dgm:pt>
    <dgm:pt modelId="{3D8F3D25-E65B-4D44-A250-239511BDD1C4}" type="parTrans" cxnId="{51AD218A-9AFD-4246-84F2-7D07D74C0C19}">
      <dgm:prSet/>
      <dgm:spPr/>
      <dgm:t>
        <a:bodyPr/>
        <a:lstStyle/>
        <a:p>
          <a:endParaRPr lang="cs-CZ"/>
        </a:p>
      </dgm:t>
    </dgm:pt>
    <dgm:pt modelId="{45AF6493-FB06-4A47-9477-3E9065E07BAB}" type="sibTrans" cxnId="{51AD218A-9AFD-4246-84F2-7D07D74C0C19}">
      <dgm:prSet/>
      <dgm:spPr/>
      <dgm:t>
        <a:bodyPr/>
        <a:lstStyle/>
        <a:p>
          <a:endParaRPr lang="cs-CZ"/>
        </a:p>
      </dgm:t>
    </dgm:pt>
    <dgm:pt modelId="{6F80C986-7EFE-4E56-8F88-12BC2C3A0146}" type="pres">
      <dgm:prSet presAssocID="{9BEB35C9-64F8-46A0-8B53-FE07F14BE7BF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4C2269-777C-42C2-BED0-4F794A9008AB}" type="pres">
      <dgm:prSet presAssocID="{A9C20467-68BD-4172-B15C-62240564BB78}" presName="composite" presStyleCnt="0"/>
      <dgm:spPr/>
    </dgm:pt>
    <dgm:pt modelId="{A12C3FA0-2C3B-462F-B234-9E454662030B}" type="pres">
      <dgm:prSet presAssocID="{A9C20467-68BD-4172-B15C-62240564BB78}" presName="imgShp" presStyleLbl="fgImgPlace1" presStyleIdx="0" presStyleCnt="4" custScaleX="114837" custScaleY="107411" custLinFactNeighborX="8078" custLinFactNeighborY="-3781"/>
      <dgm:spPr>
        <a:blipFill>
          <a:blip xmlns:r="http://schemas.openxmlformats.org/officeDocument/2006/relationships" r:embed="rId1">
            <a:extLst>
              <a:ext uri="{BEBA8EAE-BF5A-486C-A8C5-ECC9F3942E4B}">
                <a14:imgProps xmlns:a14="http://schemas.microsoft.com/office/drawing/2010/main" xmlns="">
                  <a14:imgLayer r:embed="rId2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cs-CZ"/>
        </a:p>
      </dgm:t>
    </dgm:pt>
    <dgm:pt modelId="{4DEB2AF6-34C7-457B-A92B-ECEF5D03C712}" type="pres">
      <dgm:prSet presAssocID="{A9C20467-68BD-4172-B15C-62240564BB78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8BFF8-AD06-4CB2-955C-F8DA118A3D5B}" type="pres">
      <dgm:prSet presAssocID="{17B79CBF-23EE-4535-9A88-3859E9FD4E09}" presName="spacing" presStyleCnt="0"/>
      <dgm:spPr/>
    </dgm:pt>
    <dgm:pt modelId="{EA6FAF09-6A90-4111-9425-312D27DDC667}" type="pres">
      <dgm:prSet presAssocID="{DE05E546-F9CD-4F2F-8C46-20F548375089}" presName="composite" presStyleCnt="0"/>
      <dgm:spPr/>
    </dgm:pt>
    <dgm:pt modelId="{DEA795D4-8274-4924-BE49-53E6BA769914}" type="pres">
      <dgm:prSet presAssocID="{DE05E546-F9CD-4F2F-8C46-20F548375089}" presName="imgShp" presStyleLbl="fgImgPlace1" presStyleIdx="1" presStyleCnt="4" custScaleX="117121" custScaleY="115529"/>
      <dgm:spPr>
        <a:blipFill>
          <a:blip xmlns:r="http://schemas.openxmlformats.org/officeDocument/2006/relationships" r:embed="rId3">
            <a:extLst>
              <a:ext uri="{BEBA8EAE-BF5A-486C-A8C5-ECC9F3942E4B}">
                <a14:imgProps xmlns:a14="http://schemas.microsoft.com/office/drawing/2010/main" xmlns="">
                  <a14:imgLayer r:embed="rId2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5000" r="-5000"/>
          </a:stretch>
        </a:blipFill>
      </dgm:spPr>
      <dgm:t>
        <a:bodyPr/>
        <a:lstStyle/>
        <a:p>
          <a:endParaRPr lang="cs-CZ"/>
        </a:p>
      </dgm:t>
    </dgm:pt>
    <dgm:pt modelId="{EFB41C45-283E-401A-9E3B-E7068388FBE4}" type="pres">
      <dgm:prSet presAssocID="{DE05E546-F9CD-4F2F-8C46-20F548375089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3A52BE-61D2-4609-808B-7228A4448F10}" type="pres">
      <dgm:prSet presAssocID="{B1BAFFE2-BBFD-4307-BE65-6825E52DB7CD}" presName="spacing" presStyleCnt="0"/>
      <dgm:spPr/>
    </dgm:pt>
    <dgm:pt modelId="{B3AEDA8C-D2EB-47F1-B425-F1B40EFE5DF6}" type="pres">
      <dgm:prSet presAssocID="{12FF9F4B-5BCE-4729-B8FE-B2F39E17CC51}" presName="composite" presStyleCnt="0"/>
      <dgm:spPr/>
    </dgm:pt>
    <dgm:pt modelId="{6441BE23-342B-41AC-8C02-3B0D96A5EF7F}" type="pres">
      <dgm:prSet presAssocID="{12FF9F4B-5BCE-4729-B8FE-B2F39E17CC51}" presName="imgShp" presStyleLbl="fgImgPlace1" presStyleIdx="2" presStyleCnt="4" custLinFactNeighborX="-900" custLinFactNeighborY="-7152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5000" b="-15000"/>
          </a:stretch>
        </a:blipFill>
      </dgm:spPr>
      <dgm:t>
        <a:bodyPr/>
        <a:lstStyle/>
        <a:p>
          <a:endParaRPr lang="cs-CZ"/>
        </a:p>
      </dgm:t>
    </dgm:pt>
    <dgm:pt modelId="{B8B88389-0F58-4348-8128-F6EF02C70620}" type="pres">
      <dgm:prSet presAssocID="{12FF9F4B-5BCE-4729-B8FE-B2F39E17CC51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6A7B4E-A901-42C4-AE8A-3DDABDCCAAFD}" type="pres">
      <dgm:prSet presAssocID="{B89ED505-98AA-41E2-A229-4D11C9F1796E}" presName="spacing" presStyleCnt="0"/>
      <dgm:spPr/>
    </dgm:pt>
    <dgm:pt modelId="{729525A2-23B6-4D03-8A82-1CC99734FE77}" type="pres">
      <dgm:prSet presAssocID="{82D5F92E-3A2A-4BEE-88C5-D5964F74D2AE}" presName="composite" presStyleCnt="0"/>
      <dgm:spPr/>
    </dgm:pt>
    <dgm:pt modelId="{4BC404B9-C3B7-4868-AF8A-F26C1D9ABC20}" type="pres">
      <dgm:prSet presAssocID="{82D5F92E-3A2A-4BEE-88C5-D5964F74D2AE}" presName="imgShp" presStyleLbl="fgImgPlace1" presStyleIdx="3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1C6A2D03-A03F-4C99-B247-3503F6D1BB4D}" type="pres">
      <dgm:prSet presAssocID="{82D5F92E-3A2A-4BEE-88C5-D5964F74D2AE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0041E5-1332-44A1-B70B-58737E8EFF83}" srcId="{9BEB35C9-64F8-46A0-8B53-FE07F14BE7BF}" destId="{DE05E546-F9CD-4F2F-8C46-20F548375089}" srcOrd="1" destOrd="0" parTransId="{71BC084D-E3ED-4B15-A235-3C9A9D6314AF}" sibTransId="{B1BAFFE2-BBFD-4307-BE65-6825E52DB7CD}"/>
    <dgm:cxn modelId="{51AD218A-9AFD-4246-84F2-7D07D74C0C19}" srcId="{9BEB35C9-64F8-46A0-8B53-FE07F14BE7BF}" destId="{82D5F92E-3A2A-4BEE-88C5-D5964F74D2AE}" srcOrd="3" destOrd="0" parTransId="{3D8F3D25-E65B-4D44-A250-239511BDD1C4}" sibTransId="{45AF6493-FB06-4A47-9477-3E9065E07BAB}"/>
    <dgm:cxn modelId="{6163CD2C-249D-45A9-A9AD-F98E570106AE}" srcId="{9BEB35C9-64F8-46A0-8B53-FE07F14BE7BF}" destId="{A9C20467-68BD-4172-B15C-62240564BB78}" srcOrd="0" destOrd="0" parTransId="{B79AC95B-2742-4C2C-BF3E-05A9B51D4063}" sibTransId="{17B79CBF-23EE-4535-9A88-3859E9FD4E09}"/>
    <dgm:cxn modelId="{095AA9C3-9E10-4528-BEF0-7B617035930C}" type="presOf" srcId="{12FF9F4B-5BCE-4729-B8FE-B2F39E17CC51}" destId="{B8B88389-0F58-4348-8128-F6EF02C70620}" srcOrd="0" destOrd="0" presId="urn:microsoft.com/office/officeart/2005/8/layout/vList3#1"/>
    <dgm:cxn modelId="{44296B0D-93BA-47DD-A24C-01E219F47286}" type="presOf" srcId="{9BEB35C9-64F8-46A0-8B53-FE07F14BE7BF}" destId="{6F80C986-7EFE-4E56-8F88-12BC2C3A0146}" srcOrd="0" destOrd="0" presId="urn:microsoft.com/office/officeart/2005/8/layout/vList3#1"/>
    <dgm:cxn modelId="{3109E049-3454-419E-BF34-5BA2B0D13662}" type="presOf" srcId="{DE05E546-F9CD-4F2F-8C46-20F548375089}" destId="{EFB41C45-283E-401A-9E3B-E7068388FBE4}" srcOrd="0" destOrd="0" presId="urn:microsoft.com/office/officeart/2005/8/layout/vList3#1"/>
    <dgm:cxn modelId="{ADF5A52F-46B9-4B61-A773-68B6E5F4D62F}" srcId="{9BEB35C9-64F8-46A0-8B53-FE07F14BE7BF}" destId="{12FF9F4B-5BCE-4729-B8FE-B2F39E17CC51}" srcOrd="2" destOrd="0" parTransId="{DD308E39-7D7D-4D70-8660-300F1E409D2A}" sibTransId="{B89ED505-98AA-41E2-A229-4D11C9F1796E}"/>
    <dgm:cxn modelId="{A3D23505-3E27-4101-82A1-80B53CACFD77}" type="presOf" srcId="{A9C20467-68BD-4172-B15C-62240564BB78}" destId="{4DEB2AF6-34C7-457B-A92B-ECEF5D03C712}" srcOrd="0" destOrd="0" presId="urn:microsoft.com/office/officeart/2005/8/layout/vList3#1"/>
    <dgm:cxn modelId="{43C66C23-4E07-4523-879D-ADF4399976A5}" type="presOf" srcId="{82D5F92E-3A2A-4BEE-88C5-D5964F74D2AE}" destId="{1C6A2D03-A03F-4C99-B247-3503F6D1BB4D}" srcOrd="0" destOrd="0" presId="urn:microsoft.com/office/officeart/2005/8/layout/vList3#1"/>
    <dgm:cxn modelId="{A316BB5A-19F4-4940-A4EB-2CE7E97E7205}" type="presParOf" srcId="{6F80C986-7EFE-4E56-8F88-12BC2C3A0146}" destId="{704C2269-777C-42C2-BED0-4F794A9008AB}" srcOrd="0" destOrd="0" presId="urn:microsoft.com/office/officeart/2005/8/layout/vList3#1"/>
    <dgm:cxn modelId="{CCDDAD3F-0B8C-4732-9BBE-C486517A8175}" type="presParOf" srcId="{704C2269-777C-42C2-BED0-4F794A9008AB}" destId="{A12C3FA0-2C3B-462F-B234-9E454662030B}" srcOrd="0" destOrd="0" presId="urn:microsoft.com/office/officeart/2005/8/layout/vList3#1"/>
    <dgm:cxn modelId="{AF94E57E-D0C4-49BB-A844-C3B3251513D8}" type="presParOf" srcId="{704C2269-777C-42C2-BED0-4F794A9008AB}" destId="{4DEB2AF6-34C7-457B-A92B-ECEF5D03C712}" srcOrd="1" destOrd="0" presId="urn:microsoft.com/office/officeart/2005/8/layout/vList3#1"/>
    <dgm:cxn modelId="{BC9458B3-0F85-4A2B-9BC2-558547492346}" type="presParOf" srcId="{6F80C986-7EFE-4E56-8F88-12BC2C3A0146}" destId="{B708BFF8-AD06-4CB2-955C-F8DA118A3D5B}" srcOrd="1" destOrd="0" presId="urn:microsoft.com/office/officeart/2005/8/layout/vList3#1"/>
    <dgm:cxn modelId="{79F964CE-5E70-4EAB-98D9-DBFB07678CBF}" type="presParOf" srcId="{6F80C986-7EFE-4E56-8F88-12BC2C3A0146}" destId="{EA6FAF09-6A90-4111-9425-312D27DDC667}" srcOrd="2" destOrd="0" presId="urn:microsoft.com/office/officeart/2005/8/layout/vList3#1"/>
    <dgm:cxn modelId="{3E4C01ED-E21A-4E95-AAFC-60750E7A6371}" type="presParOf" srcId="{EA6FAF09-6A90-4111-9425-312D27DDC667}" destId="{DEA795D4-8274-4924-BE49-53E6BA769914}" srcOrd="0" destOrd="0" presId="urn:microsoft.com/office/officeart/2005/8/layout/vList3#1"/>
    <dgm:cxn modelId="{D3238D97-801D-4066-B394-55ED425E5BC6}" type="presParOf" srcId="{EA6FAF09-6A90-4111-9425-312D27DDC667}" destId="{EFB41C45-283E-401A-9E3B-E7068388FBE4}" srcOrd="1" destOrd="0" presId="urn:microsoft.com/office/officeart/2005/8/layout/vList3#1"/>
    <dgm:cxn modelId="{731DC116-3302-40B0-B574-FEC36292BC2D}" type="presParOf" srcId="{6F80C986-7EFE-4E56-8F88-12BC2C3A0146}" destId="{E53A52BE-61D2-4609-808B-7228A4448F10}" srcOrd="3" destOrd="0" presId="urn:microsoft.com/office/officeart/2005/8/layout/vList3#1"/>
    <dgm:cxn modelId="{4565E7BA-A426-44A4-B2D9-27ED4378F06D}" type="presParOf" srcId="{6F80C986-7EFE-4E56-8F88-12BC2C3A0146}" destId="{B3AEDA8C-D2EB-47F1-B425-F1B40EFE5DF6}" srcOrd="4" destOrd="0" presId="urn:microsoft.com/office/officeart/2005/8/layout/vList3#1"/>
    <dgm:cxn modelId="{69E8B0A4-46B0-4D96-8307-57FA34CF9432}" type="presParOf" srcId="{B3AEDA8C-D2EB-47F1-B425-F1B40EFE5DF6}" destId="{6441BE23-342B-41AC-8C02-3B0D96A5EF7F}" srcOrd="0" destOrd="0" presId="urn:microsoft.com/office/officeart/2005/8/layout/vList3#1"/>
    <dgm:cxn modelId="{0CE59FB1-A666-4440-8B4D-A51854A463A1}" type="presParOf" srcId="{B3AEDA8C-D2EB-47F1-B425-F1B40EFE5DF6}" destId="{B8B88389-0F58-4348-8128-F6EF02C70620}" srcOrd="1" destOrd="0" presId="urn:microsoft.com/office/officeart/2005/8/layout/vList3#1"/>
    <dgm:cxn modelId="{2F4ED83C-AE73-4343-AD7B-2F6EAB9E58C5}" type="presParOf" srcId="{6F80C986-7EFE-4E56-8F88-12BC2C3A0146}" destId="{AB6A7B4E-A901-42C4-AE8A-3DDABDCCAAFD}" srcOrd="5" destOrd="0" presId="urn:microsoft.com/office/officeart/2005/8/layout/vList3#1"/>
    <dgm:cxn modelId="{50CE0438-55D5-43C1-96E4-52A94B78E081}" type="presParOf" srcId="{6F80C986-7EFE-4E56-8F88-12BC2C3A0146}" destId="{729525A2-23B6-4D03-8A82-1CC99734FE77}" srcOrd="6" destOrd="0" presId="urn:microsoft.com/office/officeart/2005/8/layout/vList3#1"/>
    <dgm:cxn modelId="{A6D0A957-65BE-4C28-8BAD-5864790A4A88}" type="presParOf" srcId="{729525A2-23B6-4D03-8A82-1CC99734FE77}" destId="{4BC404B9-C3B7-4868-AF8A-F26C1D9ABC20}" srcOrd="0" destOrd="0" presId="urn:microsoft.com/office/officeart/2005/8/layout/vList3#1"/>
    <dgm:cxn modelId="{DE031686-F52B-42E2-8F3B-C1129C409D16}" type="presParOf" srcId="{729525A2-23B6-4D03-8A82-1CC99734FE77}" destId="{1C6A2D03-A03F-4C99-B247-3503F6D1BB4D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8DBB12-A536-4FC9-A6B9-635D85B083C3}" type="doc">
      <dgm:prSet loTypeId="urn:microsoft.com/office/officeart/2009/3/layout/Descending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DFE40CE-DD46-4490-9812-383DB6F65546}">
      <dgm:prSet phldrT="[Text]" custT="1"/>
      <dgm:spPr/>
      <dgm:t>
        <a:bodyPr/>
        <a:lstStyle/>
        <a:p>
          <a:r>
            <a:rPr lang="cs-CZ" sz="2000" b="1" baseline="0" dirty="0" smtClean="0">
              <a:solidFill>
                <a:srgbClr val="FF0000"/>
              </a:solidFill>
            </a:rPr>
            <a:t>9</a:t>
          </a:r>
          <a:r>
            <a:rPr lang="cs-CZ" sz="3200" b="1" dirty="0" smtClean="0"/>
            <a:t>F</a:t>
          </a:r>
          <a:r>
            <a:rPr lang="cs-CZ" sz="3200" b="1" baseline="-25000" dirty="0" smtClean="0"/>
            <a:t>2</a:t>
          </a:r>
          <a:endParaRPr lang="cs-CZ" sz="3200" b="1" dirty="0"/>
        </a:p>
      </dgm:t>
    </dgm:pt>
    <dgm:pt modelId="{EB48B8D2-868E-401A-961F-2780249E86A0}" type="parTrans" cxnId="{215C53CD-82C9-46DB-ADBB-6C54BEA306D5}">
      <dgm:prSet/>
      <dgm:spPr/>
      <dgm:t>
        <a:bodyPr/>
        <a:lstStyle/>
        <a:p>
          <a:endParaRPr lang="cs-CZ"/>
        </a:p>
      </dgm:t>
    </dgm:pt>
    <dgm:pt modelId="{58135C4C-C171-4E92-B2CD-644F187C2348}" type="sibTrans" cxnId="{215C53CD-82C9-46DB-ADBB-6C54BEA306D5}">
      <dgm:prSet/>
      <dgm:spPr/>
      <dgm:t>
        <a:bodyPr/>
        <a:lstStyle/>
        <a:p>
          <a:endParaRPr lang="cs-CZ"/>
        </a:p>
      </dgm:t>
    </dgm:pt>
    <dgm:pt modelId="{55F23786-2B5B-46EA-ACD0-636705B8E863}">
      <dgm:prSet phldrT="[Text]" phldr="1"/>
      <dgm:spPr/>
      <dgm:t>
        <a:bodyPr/>
        <a:lstStyle/>
        <a:p>
          <a:endParaRPr lang="cs-CZ" dirty="0">
            <a:noFill/>
          </a:endParaRPr>
        </a:p>
      </dgm:t>
    </dgm:pt>
    <dgm:pt modelId="{9982E66A-CF2A-4DEE-BBD4-0AB3BBE3209D}" type="parTrans" cxnId="{2F7E330F-ACD9-43C1-B074-F829835346B5}">
      <dgm:prSet/>
      <dgm:spPr/>
      <dgm:t>
        <a:bodyPr/>
        <a:lstStyle/>
        <a:p>
          <a:endParaRPr lang="cs-CZ"/>
        </a:p>
      </dgm:t>
    </dgm:pt>
    <dgm:pt modelId="{6A2A6DFE-268D-4FF2-9EFB-824C95FEB982}" type="sibTrans" cxnId="{2F7E330F-ACD9-43C1-B074-F829835346B5}">
      <dgm:prSet/>
      <dgm:spPr/>
      <dgm:t>
        <a:bodyPr/>
        <a:lstStyle/>
        <a:p>
          <a:endParaRPr lang="cs-CZ"/>
        </a:p>
      </dgm:t>
    </dgm:pt>
    <dgm:pt modelId="{BDABA0D1-F302-4709-B6AF-690CF5893F96}">
      <dgm:prSet phldrT="[Text]" custT="1"/>
      <dgm:spPr/>
      <dgm:t>
        <a:bodyPr/>
        <a:lstStyle/>
        <a:p>
          <a:pPr algn="ctr"/>
          <a:r>
            <a:rPr lang="cs-CZ" sz="2000" b="1" dirty="0" smtClean="0">
              <a:solidFill>
                <a:srgbClr val="FF0000"/>
              </a:solidFill>
            </a:rPr>
            <a:t>17</a:t>
          </a:r>
          <a:r>
            <a:rPr lang="cs-CZ" sz="3200" b="1" dirty="0" smtClean="0"/>
            <a:t>Cl</a:t>
          </a:r>
          <a:r>
            <a:rPr lang="cs-CZ" sz="3200" b="1" baseline="-25000" dirty="0" smtClean="0"/>
            <a:t>2</a:t>
          </a:r>
          <a:endParaRPr lang="cs-CZ" sz="3200" b="1" dirty="0"/>
        </a:p>
      </dgm:t>
    </dgm:pt>
    <dgm:pt modelId="{B3B5DC20-3807-46DC-842B-4B430E791E43}" type="parTrans" cxnId="{68CA1971-5C64-45C0-8542-362796AE4F8C}">
      <dgm:prSet/>
      <dgm:spPr/>
      <dgm:t>
        <a:bodyPr/>
        <a:lstStyle/>
        <a:p>
          <a:endParaRPr lang="cs-CZ"/>
        </a:p>
      </dgm:t>
    </dgm:pt>
    <dgm:pt modelId="{9AE9617E-3270-41CD-923C-29C93C1904AC}" type="sibTrans" cxnId="{68CA1971-5C64-45C0-8542-362796AE4F8C}">
      <dgm:prSet/>
      <dgm:spPr/>
      <dgm:t>
        <a:bodyPr/>
        <a:lstStyle/>
        <a:p>
          <a:endParaRPr lang="cs-CZ"/>
        </a:p>
      </dgm:t>
    </dgm:pt>
    <dgm:pt modelId="{E71CEC51-34BA-487B-95B3-D61BD6F1A858}">
      <dgm:prSet phldrT="[Text]" custT="1"/>
      <dgm:spPr/>
      <dgm:t>
        <a:bodyPr/>
        <a:lstStyle/>
        <a:p>
          <a:r>
            <a:rPr lang="cs-CZ" sz="2000" b="1" dirty="0" smtClean="0">
              <a:solidFill>
                <a:srgbClr val="FF0000"/>
              </a:solidFill>
            </a:rPr>
            <a:t>35</a:t>
          </a:r>
          <a:r>
            <a:rPr lang="cs-CZ" sz="3200" b="1" dirty="0" smtClean="0"/>
            <a:t>Br</a:t>
          </a:r>
          <a:r>
            <a:rPr lang="cs-CZ" sz="3200" b="1" baseline="-25000" dirty="0" smtClean="0"/>
            <a:t>2</a:t>
          </a:r>
          <a:endParaRPr lang="cs-CZ" sz="3200" b="1" dirty="0"/>
        </a:p>
      </dgm:t>
    </dgm:pt>
    <dgm:pt modelId="{D7C3C47B-2D4C-41F0-9475-9FF7580DB926}" type="parTrans" cxnId="{9072C18B-A7B7-4CB3-91FB-9318183AE3A6}">
      <dgm:prSet/>
      <dgm:spPr/>
      <dgm:t>
        <a:bodyPr/>
        <a:lstStyle/>
        <a:p>
          <a:endParaRPr lang="cs-CZ"/>
        </a:p>
      </dgm:t>
    </dgm:pt>
    <dgm:pt modelId="{07D3747B-F1ED-43A7-92CA-CD6C0285227F}" type="sibTrans" cxnId="{9072C18B-A7B7-4CB3-91FB-9318183AE3A6}">
      <dgm:prSet/>
      <dgm:spPr/>
      <dgm:t>
        <a:bodyPr/>
        <a:lstStyle/>
        <a:p>
          <a:endParaRPr lang="cs-CZ"/>
        </a:p>
      </dgm:t>
    </dgm:pt>
    <dgm:pt modelId="{C9328481-DBA5-4C34-8BDD-28659AAF1B09}">
      <dgm:prSet phldrT="[Text]" custT="1"/>
      <dgm:spPr/>
      <dgm:t>
        <a:bodyPr/>
        <a:lstStyle/>
        <a:p>
          <a:r>
            <a:rPr lang="cs-CZ" sz="2000" b="1" i="0" dirty="0" smtClean="0">
              <a:solidFill>
                <a:srgbClr val="FF0000"/>
              </a:solidFill>
            </a:rPr>
            <a:t>53</a:t>
          </a:r>
          <a:r>
            <a:rPr lang="cs-CZ" sz="3200" b="1" i="0" dirty="0" smtClean="0"/>
            <a:t>I</a:t>
          </a:r>
          <a:r>
            <a:rPr lang="cs-CZ" sz="3200" b="1" i="0" baseline="-25000" dirty="0" smtClean="0"/>
            <a:t>2</a:t>
          </a:r>
          <a:endParaRPr lang="cs-CZ" sz="3200" b="1" i="0" dirty="0"/>
        </a:p>
      </dgm:t>
    </dgm:pt>
    <dgm:pt modelId="{FCF47F5F-CACA-48A7-BFB2-073165643CF4}" type="parTrans" cxnId="{32820F9D-3AEA-4A06-B241-4C95703CE334}">
      <dgm:prSet/>
      <dgm:spPr/>
      <dgm:t>
        <a:bodyPr/>
        <a:lstStyle/>
        <a:p>
          <a:endParaRPr lang="cs-CZ"/>
        </a:p>
      </dgm:t>
    </dgm:pt>
    <dgm:pt modelId="{5A41F94E-B315-48F5-B8EA-F90F3F3F6FC5}" type="sibTrans" cxnId="{32820F9D-3AEA-4A06-B241-4C95703CE334}">
      <dgm:prSet/>
      <dgm:spPr/>
      <dgm:t>
        <a:bodyPr/>
        <a:lstStyle/>
        <a:p>
          <a:endParaRPr lang="cs-CZ"/>
        </a:p>
      </dgm:t>
    </dgm:pt>
    <dgm:pt modelId="{91D1C8FE-FEE8-44B1-B2FF-63F39E000CAC}" type="pres">
      <dgm:prSet presAssocID="{5A8DBB12-A536-4FC9-A6B9-635D85B083C3}" presName="Name0" presStyleCnt="0">
        <dgm:presLayoutVars>
          <dgm:chMax val="7"/>
          <dgm:chPref val="5"/>
        </dgm:presLayoutVars>
      </dgm:prSet>
      <dgm:spPr/>
      <dgm:t>
        <a:bodyPr/>
        <a:lstStyle/>
        <a:p>
          <a:endParaRPr lang="cs-CZ"/>
        </a:p>
      </dgm:t>
    </dgm:pt>
    <dgm:pt modelId="{DF415CFE-D04E-4BBA-B313-3A9BB9353F1C}" type="pres">
      <dgm:prSet presAssocID="{5A8DBB12-A536-4FC9-A6B9-635D85B083C3}" presName="arrowNode" presStyleLbl="node1" presStyleIdx="0" presStyleCnt="1"/>
      <dgm:spPr>
        <a:gradFill flip="none" rotWithShape="0">
          <a:gsLst>
            <a:gs pos="0">
              <a:schemeClr val="bg2">
                <a:lumMod val="75000"/>
                <a:shade val="30000"/>
                <a:satMod val="115000"/>
              </a:schemeClr>
            </a:gs>
            <a:gs pos="50000">
              <a:schemeClr val="bg2">
                <a:lumMod val="75000"/>
                <a:shade val="67500"/>
                <a:satMod val="115000"/>
              </a:schemeClr>
            </a:gs>
            <a:gs pos="100000">
              <a:schemeClr val="bg2">
                <a:lumMod val="75000"/>
                <a:shade val="100000"/>
                <a:satMod val="115000"/>
              </a:schemeClr>
            </a:gs>
          </a:gsLst>
          <a:lin ang="2700000" scaled="1"/>
          <a:tileRect/>
        </a:gradFill>
      </dgm:spPr>
    </dgm:pt>
    <dgm:pt modelId="{D01BAABC-3CE0-4DEB-95C5-2A4667A37734}" type="pres">
      <dgm:prSet presAssocID="{ADFE40CE-DD46-4490-9812-383DB6F65546}" presName="txNode1" presStyleLbl="revTx" presStyleIdx="0" presStyleCnt="5" custScaleX="69580" custLinFactNeighborX="13765" custLinFactNeighborY="-52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63BB38-7D8F-4841-82FF-DF4D92257880}" type="pres">
      <dgm:prSet presAssocID="{55F23786-2B5B-46EA-ACD0-636705B8E863}" presName="txNode2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5BD6C1-B218-4F59-9BFA-6183205CE9A0}" type="pres">
      <dgm:prSet presAssocID="{6A2A6DFE-268D-4FF2-9EFB-824C95FEB982}" presName="dotNode2" presStyleCnt="0"/>
      <dgm:spPr/>
    </dgm:pt>
    <dgm:pt modelId="{13F850D4-D58E-4617-B42D-A605B906CB93}" type="pres">
      <dgm:prSet presAssocID="{6A2A6DFE-268D-4FF2-9EFB-824C95FEB982}" presName="dotRepeatNode" presStyleLbl="fgShp" presStyleIdx="0" presStyleCnt="3"/>
      <dgm:spPr/>
      <dgm:t>
        <a:bodyPr/>
        <a:lstStyle/>
        <a:p>
          <a:endParaRPr lang="cs-CZ"/>
        </a:p>
      </dgm:t>
    </dgm:pt>
    <dgm:pt modelId="{F1364687-9C57-43C9-ACB7-9867E4A47764}" type="pres">
      <dgm:prSet presAssocID="{BDABA0D1-F302-4709-B6AF-690CF5893F96}" presName="txNode3" presStyleLbl="revTx" presStyleIdx="2" presStyleCnt="5" custScaleX="88684" custLinFactNeighborX="22795" custLinFactNeighborY="151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8FBA91-6CE4-4479-822A-398D33E663DB}" type="pres">
      <dgm:prSet presAssocID="{9AE9617E-3270-41CD-923C-29C93C1904AC}" presName="dotNode3" presStyleCnt="0"/>
      <dgm:spPr/>
    </dgm:pt>
    <dgm:pt modelId="{24FB6D24-E9E8-48AA-B28A-22630E2DD557}" type="pres">
      <dgm:prSet presAssocID="{9AE9617E-3270-41CD-923C-29C93C1904AC}" presName="dotRepeatNode" presStyleLbl="fgShp" presStyleIdx="1" presStyleCnt="3"/>
      <dgm:spPr/>
      <dgm:t>
        <a:bodyPr/>
        <a:lstStyle/>
        <a:p>
          <a:endParaRPr lang="cs-CZ"/>
        </a:p>
      </dgm:t>
    </dgm:pt>
    <dgm:pt modelId="{EB7FBF84-E63C-49E9-9798-CF1D91D74C64}" type="pres">
      <dgm:prSet presAssocID="{E71CEC51-34BA-487B-95B3-D61BD6F1A858}" presName="txNode4" presStyleLbl="revTx" presStyleIdx="3" presStyleCnt="5" custScaleX="131241" custLinFactNeighborX="-10875" custLinFactNeighborY="-554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CC4363-153A-48F1-9DFC-E3521FE77B19}" type="pres">
      <dgm:prSet presAssocID="{07D3747B-F1ED-43A7-92CA-CD6C0285227F}" presName="dotNode4" presStyleCnt="0"/>
      <dgm:spPr/>
    </dgm:pt>
    <dgm:pt modelId="{52B1F1F4-ECBC-4EB9-8E04-D0D2AB26D4B2}" type="pres">
      <dgm:prSet presAssocID="{07D3747B-F1ED-43A7-92CA-CD6C0285227F}" presName="dotRepeatNode" presStyleLbl="fgShp" presStyleIdx="2" presStyleCnt="3"/>
      <dgm:spPr/>
      <dgm:t>
        <a:bodyPr/>
        <a:lstStyle/>
        <a:p>
          <a:endParaRPr lang="cs-CZ"/>
        </a:p>
      </dgm:t>
    </dgm:pt>
    <dgm:pt modelId="{5056EABC-5440-4A1F-87AA-833151E9E97A}" type="pres">
      <dgm:prSet presAssocID="{C9328481-DBA5-4C34-8BDD-28659AAF1B09}" presName="txNode5" presStyleLbl="revTx" presStyleIdx="4" presStyleCnt="5" custScaleX="61039" custScaleY="99999" custLinFactNeighborX="-31339" custLinFactNeighborY="-364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52E55D-8D8A-43F9-A547-6589AECD9EF3}" type="presOf" srcId="{E71CEC51-34BA-487B-95B3-D61BD6F1A858}" destId="{EB7FBF84-E63C-49E9-9798-CF1D91D74C64}" srcOrd="0" destOrd="0" presId="urn:microsoft.com/office/officeart/2009/3/layout/DescendingProcess"/>
    <dgm:cxn modelId="{32820F9D-3AEA-4A06-B241-4C95703CE334}" srcId="{5A8DBB12-A536-4FC9-A6B9-635D85B083C3}" destId="{C9328481-DBA5-4C34-8BDD-28659AAF1B09}" srcOrd="4" destOrd="0" parTransId="{FCF47F5F-CACA-48A7-BFB2-073165643CF4}" sibTransId="{5A41F94E-B315-48F5-B8EA-F90F3F3F6FC5}"/>
    <dgm:cxn modelId="{68CA1971-5C64-45C0-8542-362796AE4F8C}" srcId="{5A8DBB12-A536-4FC9-A6B9-635D85B083C3}" destId="{BDABA0D1-F302-4709-B6AF-690CF5893F96}" srcOrd="2" destOrd="0" parTransId="{B3B5DC20-3807-46DC-842B-4B430E791E43}" sibTransId="{9AE9617E-3270-41CD-923C-29C93C1904AC}"/>
    <dgm:cxn modelId="{31781D61-811F-4C0A-BAAC-EB59E3ADE45F}" type="presOf" srcId="{6A2A6DFE-268D-4FF2-9EFB-824C95FEB982}" destId="{13F850D4-D58E-4617-B42D-A605B906CB93}" srcOrd="0" destOrd="0" presId="urn:microsoft.com/office/officeart/2009/3/layout/DescendingProcess"/>
    <dgm:cxn modelId="{68321000-FB14-45D4-B4D9-29FE0366C6E8}" type="presOf" srcId="{5A8DBB12-A536-4FC9-A6B9-635D85B083C3}" destId="{91D1C8FE-FEE8-44B1-B2FF-63F39E000CAC}" srcOrd="0" destOrd="0" presId="urn:microsoft.com/office/officeart/2009/3/layout/DescendingProcess"/>
    <dgm:cxn modelId="{2F7E330F-ACD9-43C1-B074-F829835346B5}" srcId="{5A8DBB12-A536-4FC9-A6B9-635D85B083C3}" destId="{55F23786-2B5B-46EA-ACD0-636705B8E863}" srcOrd="1" destOrd="0" parTransId="{9982E66A-CF2A-4DEE-BBD4-0AB3BBE3209D}" sibTransId="{6A2A6DFE-268D-4FF2-9EFB-824C95FEB982}"/>
    <dgm:cxn modelId="{215C53CD-82C9-46DB-ADBB-6C54BEA306D5}" srcId="{5A8DBB12-A536-4FC9-A6B9-635D85B083C3}" destId="{ADFE40CE-DD46-4490-9812-383DB6F65546}" srcOrd="0" destOrd="0" parTransId="{EB48B8D2-868E-401A-961F-2780249E86A0}" sibTransId="{58135C4C-C171-4E92-B2CD-644F187C2348}"/>
    <dgm:cxn modelId="{B3FBDC9E-0533-4D6E-BB3A-81452DEB682D}" type="presOf" srcId="{BDABA0D1-F302-4709-B6AF-690CF5893F96}" destId="{F1364687-9C57-43C9-ACB7-9867E4A47764}" srcOrd="0" destOrd="0" presId="urn:microsoft.com/office/officeart/2009/3/layout/DescendingProcess"/>
    <dgm:cxn modelId="{4F809416-7074-4D9A-8343-969C4A90BE86}" type="presOf" srcId="{ADFE40CE-DD46-4490-9812-383DB6F65546}" destId="{D01BAABC-3CE0-4DEB-95C5-2A4667A37734}" srcOrd="0" destOrd="0" presId="urn:microsoft.com/office/officeart/2009/3/layout/DescendingProcess"/>
    <dgm:cxn modelId="{854858C0-FEE8-4B61-8AAC-E46F0B8608A4}" type="presOf" srcId="{55F23786-2B5B-46EA-ACD0-636705B8E863}" destId="{6263BB38-7D8F-4841-82FF-DF4D92257880}" srcOrd="0" destOrd="0" presId="urn:microsoft.com/office/officeart/2009/3/layout/DescendingProcess"/>
    <dgm:cxn modelId="{9072C18B-A7B7-4CB3-91FB-9318183AE3A6}" srcId="{5A8DBB12-A536-4FC9-A6B9-635D85B083C3}" destId="{E71CEC51-34BA-487B-95B3-D61BD6F1A858}" srcOrd="3" destOrd="0" parTransId="{D7C3C47B-2D4C-41F0-9475-9FF7580DB926}" sibTransId="{07D3747B-F1ED-43A7-92CA-CD6C0285227F}"/>
    <dgm:cxn modelId="{0AC1D0E0-C8DD-41F5-9C25-516657ACE306}" type="presOf" srcId="{9AE9617E-3270-41CD-923C-29C93C1904AC}" destId="{24FB6D24-E9E8-48AA-B28A-22630E2DD557}" srcOrd="0" destOrd="0" presId="urn:microsoft.com/office/officeart/2009/3/layout/DescendingProcess"/>
    <dgm:cxn modelId="{85AE06D4-9B44-4F5A-AF63-C0A96098E780}" type="presOf" srcId="{07D3747B-F1ED-43A7-92CA-CD6C0285227F}" destId="{52B1F1F4-ECBC-4EB9-8E04-D0D2AB26D4B2}" srcOrd="0" destOrd="0" presId="urn:microsoft.com/office/officeart/2009/3/layout/DescendingProcess"/>
    <dgm:cxn modelId="{9B103F56-B92F-4688-8E7C-EA28BB714355}" type="presOf" srcId="{C9328481-DBA5-4C34-8BDD-28659AAF1B09}" destId="{5056EABC-5440-4A1F-87AA-833151E9E97A}" srcOrd="0" destOrd="0" presId="urn:microsoft.com/office/officeart/2009/3/layout/DescendingProcess"/>
    <dgm:cxn modelId="{70D8949E-FACF-4F13-A822-20DFF1689897}" type="presParOf" srcId="{91D1C8FE-FEE8-44B1-B2FF-63F39E000CAC}" destId="{DF415CFE-D04E-4BBA-B313-3A9BB9353F1C}" srcOrd="0" destOrd="0" presId="urn:microsoft.com/office/officeart/2009/3/layout/DescendingProcess"/>
    <dgm:cxn modelId="{D8B4F606-4ABA-436D-984B-453D216F0BF0}" type="presParOf" srcId="{91D1C8FE-FEE8-44B1-B2FF-63F39E000CAC}" destId="{D01BAABC-3CE0-4DEB-95C5-2A4667A37734}" srcOrd="1" destOrd="0" presId="urn:microsoft.com/office/officeart/2009/3/layout/DescendingProcess"/>
    <dgm:cxn modelId="{9160CB20-6B49-4536-9DCC-FD7BC1BE63E4}" type="presParOf" srcId="{91D1C8FE-FEE8-44B1-B2FF-63F39E000CAC}" destId="{6263BB38-7D8F-4841-82FF-DF4D92257880}" srcOrd="2" destOrd="0" presId="urn:microsoft.com/office/officeart/2009/3/layout/DescendingProcess"/>
    <dgm:cxn modelId="{691741DB-4839-4F98-A194-0FAC6D79CB6F}" type="presParOf" srcId="{91D1C8FE-FEE8-44B1-B2FF-63F39E000CAC}" destId="{575BD6C1-B218-4F59-9BFA-6183205CE9A0}" srcOrd="3" destOrd="0" presId="urn:microsoft.com/office/officeart/2009/3/layout/DescendingProcess"/>
    <dgm:cxn modelId="{3E12EC63-22C7-4B15-A979-8EF2D6C8DF72}" type="presParOf" srcId="{575BD6C1-B218-4F59-9BFA-6183205CE9A0}" destId="{13F850D4-D58E-4617-B42D-A605B906CB93}" srcOrd="0" destOrd="0" presId="urn:microsoft.com/office/officeart/2009/3/layout/DescendingProcess"/>
    <dgm:cxn modelId="{446DDBF1-D361-4254-B43C-2FA45F8389D0}" type="presParOf" srcId="{91D1C8FE-FEE8-44B1-B2FF-63F39E000CAC}" destId="{F1364687-9C57-43C9-ACB7-9867E4A47764}" srcOrd="4" destOrd="0" presId="urn:microsoft.com/office/officeart/2009/3/layout/DescendingProcess"/>
    <dgm:cxn modelId="{432DDBD0-3B12-4D13-A209-116C976E0B50}" type="presParOf" srcId="{91D1C8FE-FEE8-44B1-B2FF-63F39E000CAC}" destId="{108FBA91-6CE4-4479-822A-398D33E663DB}" srcOrd="5" destOrd="0" presId="urn:microsoft.com/office/officeart/2009/3/layout/DescendingProcess"/>
    <dgm:cxn modelId="{D78A4ED6-EA89-4AE3-8B93-0B433BCBFA31}" type="presParOf" srcId="{108FBA91-6CE4-4479-822A-398D33E663DB}" destId="{24FB6D24-E9E8-48AA-B28A-22630E2DD557}" srcOrd="0" destOrd="0" presId="urn:microsoft.com/office/officeart/2009/3/layout/DescendingProcess"/>
    <dgm:cxn modelId="{9B0D43C5-674F-467F-A508-69E60E1739DE}" type="presParOf" srcId="{91D1C8FE-FEE8-44B1-B2FF-63F39E000CAC}" destId="{EB7FBF84-E63C-49E9-9798-CF1D91D74C64}" srcOrd="6" destOrd="0" presId="urn:microsoft.com/office/officeart/2009/3/layout/DescendingProcess"/>
    <dgm:cxn modelId="{E9C27EB6-0FB2-4CB9-A5B1-CFA3FC540258}" type="presParOf" srcId="{91D1C8FE-FEE8-44B1-B2FF-63F39E000CAC}" destId="{3FCC4363-153A-48F1-9DFC-E3521FE77B19}" srcOrd="7" destOrd="0" presId="urn:microsoft.com/office/officeart/2009/3/layout/DescendingProcess"/>
    <dgm:cxn modelId="{B9817F16-6771-475D-8C82-502DC4AB844F}" type="presParOf" srcId="{3FCC4363-153A-48F1-9DFC-E3521FE77B19}" destId="{52B1F1F4-ECBC-4EB9-8E04-D0D2AB26D4B2}" srcOrd="0" destOrd="0" presId="urn:microsoft.com/office/officeart/2009/3/layout/DescendingProcess"/>
    <dgm:cxn modelId="{A952CF50-B8A9-464B-8FE5-63978D160C4B}" type="presParOf" srcId="{91D1C8FE-FEE8-44B1-B2FF-63F39E000CAC}" destId="{5056EABC-5440-4A1F-87AA-833151E9E97A}" srcOrd="8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DEB2AF6-34C7-457B-A92B-ECEF5D03C712}">
      <dsp:nvSpPr>
        <dsp:cNvPr id="0" name=""/>
        <dsp:cNvSpPr/>
      </dsp:nvSpPr>
      <dsp:spPr>
        <a:xfrm rot="10800000">
          <a:off x="1338050" y="35376"/>
          <a:ext cx="4232435" cy="947381"/>
        </a:xfrm>
        <a:prstGeom prst="homePlate">
          <a:avLst/>
        </a:prstGeom>
        <a:gradFill flip="none" rotWithShape="0">
          <a:gsLst>
            <a:gs pos="0">
              <a:schemeClr val="bg2">
                <a:lumMod val="60000"/>
                <a:lumOff val="40000"/>
                <a:shade val="30000"/>
                <a:satMod val="115000"/>
              </a:schemeClr>
            </a:gs>
            <a:gs pos="50000">
              <a:schemeClr val="bg2">
                <a:lumMod val="60000"/>
                <a:lumOff val="40000"/>
                <a:shade val="67500"/>
                <a:satMod val="115000"/>
              </a:schemeClr>
            </a:gs>
            <a:gs pos="100000">
              <a:schemeClr val="bg2">
                <a:lumMod val="60000"/>
                <a:lumOff val="40000"/>
                <a:shade val="100000"/>
                <a:satMod val="115000"/>
              </a:schemeClr>
            </a:gs>
          </a:gsLst>
          <a:lin ang="2700000" scaled="1"/>
          <a:tileRect/>
        </a:gra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7769" tIns="163830" rIns="305816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dirty="0" smtClean="0">
              <a:solidFill>
                <a:srgbClr val="FFFF00"/>
              </a:solidFill>
            </a:rPr>
            <a:t> </a:t>
          </a:r>
          <a:r>
            <a:rPr lang="cs-CZ" sz="4300" b="1" kern="1200" dirty="0" smtClean="0">
              <a:ln>
                <a:solidFill>
                  <a:schemeClr val="tx1"/>
                </a:solidFill>
              </a:ln>
              <a:solidFill>
                <a:srgbClr val="FFFF00"/>
              </a:solidFill>
            </a:rPr>
            <a:t>F</a:t>
          </a:r>
          <a:r>
            <a:rPr lang="cs-CZ" sz="4300" b="1" kern="1200" baseline="-25000" dirty="0" smtClean="0">
              <a:ln>
                <a:solidFill>
                  <a:schemeClr val="tx1"/>
                </a:solidFill>
              </a:ln>
              <a:solidFill>
                <a:srgbClr val="FFFF00"/>
              </a:solidFill>
            </a:rPr>
            <a:t>2</a:t>
          </a:r>
          <a:endParaRPr lang="cs-CZ" sz="1800" b="1" kern="1200" dirty="0">
            <a:ln>
              <a:solidFill>
                <a:schemeClr val="tx1"/>
              </a:solidFill>
            </a:ln>
            <a:solidFill>
              <a:srgbClr val="FFFF00"/>
            </a:solidFill>
          </a:endParaRPr>
        </a:p>
      </dsp:txBody>
      <dsp:txXfrm rot="10800000">
        <a:off x="1338050" y="35376"/>
        <a:ext cx="4232435" cy="947381"/>
      </dsp:txXfrm>
    </dsp:sp>
    <dsp:sp modelId="{A12C3FA0-2C3B-462F-B234-9E454662030B}">
      <dsp:nvSpPr>
        <dsp:cNvPr id="0" name=""/>
        <dsp:cNvSpPr/>
      </dsp:nvSpPr>
      <dsp:spPr>
        <a:xfrm>
          <a:off x="870607" y="0"/>
          <a:ext cx="1087944" cy="1017592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BEBA8EAE-BF5A-486C-A8C5-ECC9F3942E4B}">
                <a14:imgProps xmlns:a14="http://schemas.microsoft.com/office/drawing/2010/main" xmlns="">
                  <a14:imgLayer r:embed="rId2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2000" r="-2000"/>
          </a:stretch>
        </a:blip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B41C45-283E-401A-9E3B-E7068388FBE4}">
      <dsp:nvSpPr>
        <dsp:cNvPr id="0" name=""/>
        <dsp:cNvSpPr/>
      </dsp:nvSpPr>
      <dsp:spPr>
        <a:xfrm rot="10800000">
          <a:off x="1343460" y="1374223"/>
          <a:ext cx="4232435" cy="947381"/>
        </a:xfrm>
        <a:prstGeom prst="homePlate">
          <a:avLst/>
        </a:prstGeom>
        <a:gradFill flip="none" rotWithShape="0">
          <a:gsLst>
            <a:gs pos="0">
              <a:schemeClr val="bg2">
                <a:lumMod val="60000"/>
                <a:lumOff val="40000"/>
                <a:shade val="30000"/>
                <a:satMod val="115000"/>
              </a:schemeClr>
            </a:gs>
            <a:gs pos="50000">
              <a:schemeClr val="bg2">
                <a:lumMod val="60000"/>
                <a:lumOff val="40000"/>
                <a:shade val="67500"/>
                <a:satMod val="115000"/>
              </a:schemeClr>
            </a:gs>
            <a:gs pos="100000">
              <a:schemeClr val="bg2">
                <a:lumMod val="60000"/>
                <a:lumOff val="40000"/>
                <a:shade val="100000"/>
                <a:satMod val="115000"/>
              </a:schemeClr>
            </a:gs>
          </a:gsLst>
          <a:lin ang="2700000" scaled="1"/>
          <a:tileRect/>
        </a:gra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7769" tIns="167640" rIns="312928" bIns="16764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rgbClr val="92D050"/>
              </a:solidFill>
            </a:rPr>
            <a:t> </a:t>
          </a:r>
          <a:r>
            <a:rPr lang="cs-CZ" sz="4400" b="1" kern="1200" dirty="0" smtClean="0">
              <a:ln>
                <a:solidFill>
                  <a:schemeClr val="tx1"/>
                </a:solidFill>
              </a:ln>
              <a:solidFill>
                <a:srgbClr val="92D050"/>
              </a:solidFill>
            </a:rPr>
            <a:t>Cl</a:t>
          </a:r>
          <a:r>
            <a:rPr lang="cs-CZ" sz="4400" b="1" kern="1200" baseline="-25000" dirty="0" smtClean="0">
              <a:ln>
                <a:solidFill>
                  <a:schemeClr val="tx1"/>
                </a:solidFill>
              </a:ln>
              <a:solidFill>
                <a:srgbClr val="92D050"/>
              </a:solidFill>
            </a:rPr>
            <a:t>2</a:t>
          </a:r>
          <a:endParaRPr lang="cs-CZ" sz="4400" b="1" kern="1200" dirty="0">
            <a:ln>
              <a:solidFill>
                <a:schemeClr val="tx1"/>
              </a:solidFill>
            </a:ln>
            <a:solidFill>
              <a:srgbClr val="92D050"/>
            </a:solidFill>
          </a:endParaRPr>
        </a:p>
      </dsp:txBody>
      <dsp:txXfrm rot="10800000">
        <a:off x="1343460" y="1374223"/>
        <a:ext cx="4232435" cy="947381"/>
      </dsp:txXfrm>
    </dsp:sp>
    <dsp:sp modelId="{DEA795D4-8274-4924-BE49-53E6BA769914}">
      <dsp:nvSpPr>
        <dsp:cNvPr id="0" name=""/>
        <dsp:cNvSpPr/>
      </dsp:nvSpPr>
      <dsp:spPr>
        <a:xfrm>
          <a:off x="788668" y="1300663"/>
          <a:ext cx="1109582" cy="1094500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BEBA8EAE-BF5A-486C-A8C5-ECC9F3942E4B}">
                <a14:imgProps xmlns:a14="http://schemas.microsoft.com/office/drawing/2010/main" xmlns="">
                  <a14:imgLayer r:embed="rId2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l="-5000" r="-5000"/>
          </a:stretch>
        </a:blip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B88389-0F58-4348-8128-F6EF02C70620}">
      <dsp:nvSpPr>
        <dsp:cNvPr id="0" name=""/>
        <dsp:cNvSpPr/>
      </dsp:nvSpPr>
      <dsp:spPr>
        <a:xfrm rot="10800000">
          <a:off x="1302910" y="2677964"/>
          <a:ext cx="4232435" cy="947381"/>
        </a:xfrm>
        <a:prstGeom prst="homePlate">
          <a:avLst/>
        </a:prstGeom>
        <a:gradFill flip="none" rotWithShape="0">
          <a:gsLst>
            <a:gs pos="0">
              <a:schemeClr val="bg2">
                <a:lumMod val="60000"/>
                <a:lumOff val="40000"/>
                <a:shade val="30000"/>
                <a:satMod val="115000"/>
              </a:schemeClr>
            </a:gs>
            <a:gs pos="50000">
              <a:schemeClr val="bg2">
                <a:lumMod val="60000"/>
                <a:lumOff val="40000"/>
                <a:shade val="67500"/>
                <a:satMod val="115000"/>
              </a:schemeClr>
            </a:gs>
            <a:gs pos="100000">
              <a:schemeClr val="bg2">
                <a:lumMod val="60000"/>
                <a:lumOff val="40000"/>
                <a:shade val="100000"/>
                <a:satMod val="115000"/>
              </a:schemeClr>
            </a:gs>
          </a:gsLst>
          <a:lin ang="2700000" scaled="1"/>
          <a:tileRect/>
        </a:gra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7769" tIns="167640" rIns="312928" bIns="16764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rgbClr val="C00000"/>
              </a:solidFill>
            </a:rPr>
            <a:t> </a:t>
          </a:r>
          <a:r>
            <a:rPr lang="cs-CZ" sz="4400" b="1" kern="1200" dirty="0" smtClean="0">
              <a:ln>
                <a:solidFill>
                  <a:schemeClr val="tx1"/>
                </a:solidFill>
              </a:ln>
              <a:solidFill>
                <a:srgbClr val="C00000"/>
              </a:solidFill>
            </a:rPr>
            <a:t>Br</a:t>
          </a:r>
          <a:r>
            <a:rPr lang="cs-CZ" sz="4400" b="1" kern="1200" baseline="-25000" dirty="0" smtClean="0">
              <a:ln>
                <a:solidFill>
                  <a:schemeClr val="tx1"/>
                </a:solidFill>
              </a:ln>
              <a:solidFill>
                <a:srgbClr val="C00000"/>
              </a:solidFill>
            </a:rPr>
            <a:t>2</a:t>
          </a:r>
          <a:endParaRPr lang="cs-CZ" sz="4400" b="1" kern="1200" dirty="0">
            <a:ln>
              <a:solidFill>
                <a:schemeClr val="tx1"/>
              </a:solidFill>
            </a:ln>
            <a:solidFill>
              <a:srgbClr val="C00000"/>
            </a:solidFill>
          </a:endParaRPr>
        </a:p>
      </dsp:txBody>
      <dsp:txXfrm rot="10800000">
        <a:off x="1302910" y="2677964"/>
        <a:ext cx="4232435" cy="947381"/>
      </dsp:txXfrm>
    </dsp:sp>
    <dsp:sp modelId="{6441BE23-342B-41AC-8C02-3B0D96A5EF7F}">
      <dsp:nvSpPr>
        <dsp:cNvPr id="0" name=""/>
        <dsp:cNvSpPr/>
      </dsp:nvSpPr>
      <dsp:spPr>
        <a:xfrm>
          <a:off x="820692" y="2610208"/>
          <a:ext cx="947381" cy="947381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 t="-15000" b="-15000"/>
          </a:stretch>
        </a:blip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6A2D03-A03F-4C99-B247-3503F6D1BB4D}">
      <dsp:nvSpPr>
        <dsp:cNvPr id="0" name=""/>
        <dsp:cNvSpPr/>
      </dsp:nvSpPr>
      <dsp:spPr>
        <a:xfrm rot="10800000">
          <a:off x="1302910" y="3908147"/>
          <a:ext cx="4232435" cy="947381"/>
        </a:xfrm>
        <a:prstGeom prst="homePlate">
          <a:avLst/>
        </a:prstGeom>
        <a:gradFill flip="none" rotWithShape="0">
          <a:gsLst>
            <a:gs pos="0">
              <a:schemeClr val="bg2">
                <a:lumMod val="60000"/>
                <a:lumOff val="40000"/>
                <a:shade val="30000"/>
                <a:satMod val="115000"/>
              </a:schemeClr>
            </a:gs>
            <a:gs pos="50000">
              <a:schemeClr val="bg2">
                <a:lumMod val="60000"/>
                <a:lumOff val="40000"/>
                <a:shade val="67500"/>
                <a:satMod val="115000"/>
              </a:schemeClr>
            </a:gs>
            <a:gs pos="100000">
              <a:schemeClr val="bg2">
                <a:lumMod val="60000"/>
                <a:lumOff val="40000"/>
                <a:shade val="100000"/>
                <a:satMod val="115000"/>
              </a:schemeClr>
            </a:gs>
          </a:gsLst>
          <a:lin ang="2700000" scaled="1"/>
          <a:tileRect/>
        </a:gra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7769" tIns="167640" rIns="312928" bIns="16764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rgbClr val="7030A0"/>
              </a:solidFill>
            </a:rPr>
            <a:t> </a:t>
          </a:r>
          <a:r>
            <a:rPr lang="cs-CZ" sz="4400" b="1" kern="1200" dirty="0" smtClean="0">
              <a:ln>
                <a:solidFill>
                  <a:schemeClr val="tx1"/>
                </a:solidFill>
              </a:ln>
              <a:solidFill>
                <a:srgbClr val="7030A0"/>
              </a:solidFill>
            </a:rPr>
            <a:t>I</a:t>
          </a:r>
          <a:r>
            <a:rPr lang="cs-CZ" sz="4400" b="1" kern="1200" baseline="-25000" dirty="0" smtClean="0">
              <a:ln>
                <a:solidFill>
                  <a:schemeClr val="tx1"/>
                </a:solidFill>
              </a:ln>
              <a:solidFill>
                <a:srgbClr val="7030A0"/>
              </a:solidFill>
            </a:rPr>
            <a:t>2</a:t>
          </a:r>
          <a:endParaRPr lang="cs-CZ" sz="4400" b="1" kern="1200" dirty="0">
            <a:ln>
              <a:solidFill>
                <a:schemeClr val="tx1"/>
              </a:solidFill>
            </a:ln>
            <a:solidFill>
              <a:srgbClr val="7030A0"/>
            </a:solidFill>
          </a:endParaRPr>
        </a:p>
      </dsp:txBody>
      <dsp:txXfrm rot="10800000">
        <a:off x="1302910" y="3908147"/>
        <a:ext cx="4232435" cy="947381"/>
      </dsp:txXfrm>
    </dsp:sp>
    <dsp:sp modelId="{4BC404B9-C3B7-4868-AF8A-F26C1D9ABC20}">
      <dsp:nvSpPr>
        <dsp:cNvPr id="0" name=""/>
        <dsp:cNvSpPr/>
      </dsp:nvSpPr>
      <dsp:spPr>
        <a:xfrm>
          <a:off x="829219" y="3908147"/>
          <a:ext cx="947381" cy="947381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F415CFE-D04E-4BBA-B313-3A9BB9353F1C}">
      <dsp:nvSpPr>
        <dsp:cNvPr id="0" name=""/>
        <dsp:cNvSpPr/>
      </dsp:nvSpPr>
      <dsp:spPr>
        <a:xfrm rot="4396374">
          <a:off x="437649" y="601819"/>
          <a:ext cx="2610786" cy="1820697"/>
        </a:xfrm>
        <a:prstGeom prst="swooshArrow">
          <a:avLst>
            <a:gd name="adj1" fmla="val 16310"/>
            <a:gd name="adj2" fmla="val 31370"/>
          </a:avLst>
        </a:prstGeom>
        <a:gradFill flip="none" rotWithShape="0">
          <a:gsLst>
            <a:gs pos="0">
              <a:schemeClr val="bg2">
                <a:lumMod val="75000"/>
                <a:shade val="30000"/>
                <a:satMod val="115000"/>
              </a:schemeClr>
            </a:gs>
            <a:gs pos="50000">
              <a:schemeClr val="bg2">
                <a:lumMod val="75000"/>
                <a:shade val="67500"/>
                <a:satMod val="115000"/>
              </a:schemeClr>
            </a:gs>
            <a:gs pos="100000">
              <a:schemeClr val="bg2">
                <a:lumMod val="75000"/>
                <a:shade val="100000"/>
                <a:satMod val="115000"/>
              </a:schemeClr>
            </a:gs>
          </a:gsLst>
          <a:lin ang="2700000" scaled="1"/>
          <a:tileRect/>
        </a:gra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850D4-D58E-4617-B42D-A605B906CB93}">
      <dsp:nvSpPr>
        <dsp:cNvPr id="0" name=""/>
        <dsp:cNvSpPr/>
      </dsp:nvSpPr>
      <dsp:spPr>
        <a:xfrm>
          <a:off x="1415658" y="839555"/>
          <a:ext cx="65930" cy="65930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B6D24-E9E8-48AA-B28A-22630E2DD557}">
      <dsp:nvSpPr>
        <dsp:cNvPr id="0" name=""/>
        <dsp:cNvSpPr/>
      </dsp:nvSpPr>
      <dsp:spPr>
        <a:xfrm>
          <a:off x="1867101" y="1203685"/>
          <a:ext cx="65930" cy="65930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B1F1F4-ECBC-4EB9-8E04-D0D2AB26D4B2}">
      <dsp:nvSpPr>
        <dsp:cNvPr id="0" name=""/>
        <dsp:cNvSpPr/>
      </dsp:nvSpPr>
      <dsp:spPr>
        <a:xfrm>
          <a:off x="2205433" y="1629512"/>
          <a:ext cx="65930" cy="65930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1BAABC-3CE0-4DEB-95C5-2A4667A37734}">
      <dsp:nvSpPr>
        <dsp:cNvPr id="0" name=""/>
        <dsp:cNvSpPr/>
      </dsp:nvSpPr>
      <dsp:spPr>
        <a:xfrm>
          <a:off x="619285" y="0"/>
          <a:ext cx="856463" cy="483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b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baseline="0" dirty="0" smtClean="0">
              <a:solidFill>
                <a:srgbClr val="FF0000"/>
              </a:solidFill>
            </a:rPr>
            <a:t>9</a:t>
          </a:r>
          <a:r>
            <a:rPr lang="cs-CZ" sz="3200" b="1" kern="1200" dirty="0" smtClean="0"/>
            <a:t>F</a:t>
          </a:r>
          <a:r>
            <a:rPr lang="cs-CZ" sz="3200" b="1" kern="1200" baseline="-25000" dirty="0" smtClean="0"/>
            <a:t>2</a:t>
          </a:r>
          <a:endParaRPr lang="cs-CZ" sz="3200" b="1" kern="1200" dirty="0"/>
        </a:p>
      </dsp:txBody>
      <dsp:txXfrm>
        <a:off x="619285" y="0"/>
        <a:ext cx="856463" cy="483893"/>
      </dsp:txXfrm>
    </dsp:sp>
    <dsp:sp modelId="{6263BB38-7D8F-4841-82FF-DF4D92257880}">
      <dsp:nvSpPr>
        <dsp:cNvPr id="0" name=""/>
        <dsp:cNvSpPr/>
      </dsp:nvSpPr>
      <dsp:spPr>
        <a:xfrm>
          <a:off x="1792944" y="630574"/>
          <a:ext cx="1796455" cy="483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>
            <a:noFill/>
          </a:endParaRPr>
        </a:p>
      </dsp:txBody>
      <dsp:txXfrm>
        <a:off x="1792944" y="630574"/>
        <a:ext cx="1796455" cy="483893"/>
      </dsp:txXfrm>
    </dsp:sp>
    <dsp:sp modelId="{F1364687-9C57-43C9-ACB7-9867E4A47764}">
      <dsp:nvSpPr>
        <dsp:cNvPr id="0" name=""/>
        <dsp:cNvSpPr/>
      </dsp:nvSpPr>
      <dsp:spPr>
        <a:xfrm>
          <a:off x="669653" y="1067849"/>
          <a:ext cx="1268634" cy="483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0000"/>
              </a:solidFill>
            </a:rPr>
            <a:t>17</a:t>
          </a:r>
          <a:r>
            <a:rPr lang="cs-CZ" sz="3200" b="1" kern="1200" dirty="0" smtClean="0"/>
            <a:t>Cl</a:t>
          </a:r>
          <a:r>
            <a:rPr lang="cs-CZ" sz="3200" b="1" kern="1200" baseline="-25000" dirty="0" smtClean="0"/>
            <a:t>2</a:t>
          </a:r>
          <a:endParaRPr lang="cs-CZ" sz="3200" b="1" kern="1200" dirty="0"/>
        </a:p>
      </dsp:txBody>
      <dsp:txXfrm>
        <a:off x="669653" y="1067849"/>
        <a:ext cx="1268634" cy="483893"/>
      </dsp:txXfrm>
    </dsp:sp>
    <dsp:sp modelId="{EB7FBF84-E63C-49E9-9798-CF1D91D74C64}">
      <dsp:nvSpPr>
        <dsp:cNvPr id="0" name=""/>
        <dsp:cNvSpPr/>
      </dsp:nvSpPr>
      <dsp:spPr>
        <a:xfrm>
          <a:off x="2200689" y="1152129"/>
          <a:ext cx="1440808" cy="483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FF0000"/>
              </a:solidFill>
            </a:rPr>
            <a:t>35</a:t>
          </a:r>
          <a:r>
            <a:rPr lang="cs-CZ" sz="3200" b="1" kern="1200" dirty="0" smtClean="0"/>
            <a:t>Br</a:t>
          </a:r>
          <a:r>
            <a:rPr lang="cs-CZ" sz="3200" b="1" kern="1200" baseline="-25000" dirty="0" smtClean="0"/>
            <a:t>2</a:t>
          </a:r>
          <a:endParaRPr lang="cs-CZ" sz="3200" b="1" kern="1200" dirty="0"/>
        </a:p>
      </dsp:txBody>
      <dsp:txXfrm>
        <a:off x="2200689" y="1152129"/>
        <a:ext cx="1440808" cy="483893"/>
      </dsp:txXfrm>
    </dsp:sp>
    <dsp:sp modelId="{5056EABC-5440-4A1F-87AA-833151E9E97A}">
      <dsp:nvSpPr>
        <dsp:cNvPr id="0" name=""/>
        <dsp:cNvSpPr/>
      </dsp:nvSpPr>
      <dsp:spPr>
        <a:xfrm>
          <a:off x="1728762" y="2363992"/>
          <a:ext cx="1015313" cy="483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i="0" kern="1200" dirty="0" smtClean="0">
              <a:solidFill>
                <a:srgbClr val="FF0000"/>
              </a:solidFill>
            </a:rPr>
            <a:t>53</a:t>
          </a:r>
          <a:r>
            <a:rPr lang="cs-CZ" sz="3200" b="1" i="0" kern="1200" dirty="0" smtClean="0"/>
            <a:t>I</a:t>
          </a:r>
          <a:r>
            <a:rPr lang="cs-CZ" sz="3200" b="1" i="0" kern="1200" baseline="-25000" dirty="0" smtClean="0"/>
            <a:t>2</a:t>
          </a:r>
          <a:endParaRPr lang="cs-CZ" sz="3200" b="1" i="0" kern="1200" dirty="0"/>
        </a:p>
      </dsp:txBody>
      <dsp:txXfrm>
        <a:off x="1728762" y="2363992"/>
        <a:ext cx="1015313" cy="4838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ACD336-3310-44F1-936C-49CA854B131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9232CF-1826-4B8D-A0D9-342FE8571E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2583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9232CF-1826-4B8D-A0D9-342FE8571ECB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6136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ED5E9A7-013A-4184-AB88-9DC94BCADFFE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0B65EDC-1538-4657-99FE-CEC8207EF3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1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jpeg"/><Relationship Id="rId7" Type="http://schemas.openxmlformats.org/officeDocument/2006/relationships/image" Target="../media/image2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10" Type="http://schemas.openxmlformats.org/officeDocument/2006/relationships/image" Target="../media/image25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wmf"/><Relationship Id="rId7" Type="http://schemas.openxmlformats.org/officeDocument/2006/relationships/image" Target="../media/image31.pn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wmf"/><Relationship Id="rId5" Type="http://schemas.openxmlformats.org/officeDocument/2006/relationships/image" Target="../media/image29.jpeg"/><Relationship Id="rId4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41422" y="1125835"/>
            <a:ext cx="760298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Chemie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8. ročník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Halogeny</a:t>
            </a:r>
          </a:p>
          <a:p>
            <a:r>
              <a:rPr lang="cs-CZ" dirty="0" smtClean="0"/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Ing. Pavla Zezulová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8. 2. 2012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VY_32_INOVACE_10_PZ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3936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2031" y="688340"/>
            <a:ext cx="7664425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Anotace </a:t>
            </a:r>
          </a:p>
          <a:p>
            <a:endParaRPr lang="cs-CZ" dirty="0" smtClean="0"/>
          </a:p>
          <a:p>
            <a:r>
              <a:rPr lang="cs-CZ" dirty="0" smtClean="0"/>
              <a:t>Výukový materiál je určen pro žáky 8. ročníku. Seznamuje žáky s vlastnostmi prvků VII.A skupiny jako celku </a:t>
            </a:r>
            <a:r>
              <a:rPr lang="cs-CZ" dirty="0" smtClean="0"/>
              <a:t>(vycházejíc </a:t>
            </a:r>
            <a:endParaRPr lang="cs-CZ" dirty="0" smtClean="0"/>
          </a:p>
          <a:p>
            <a:r>
              <a:rPr lang="cs-CZ" dirty="0" smtClean="0"/>
              <a:t>z periodického zákona) ale také poukazuje na jejich odlišnosti. Důraz je kladen také na seznámení se s pravidly chování při případném úniku těchto nebezpečných látek.</a:t>
            </a:r>
          </a:p>
          <a:p>
            <a:r>
              <a:rPr lang="cs-CZ" dirty="0" smtClean="0"/>
              <a:t>Obrázky jsou promítány v předstihu před textem, aby se žáci mohli aktivně zapojit do </a:t>
            </a:r>
            <a:r>
              <a:rPr lang="cs-CZ" dirty="0" smtClean="0"/>
              <a:t>výuky (využívají </a:t>
            </a:r>
            <a:r>
              <a:rPr lang="cs-CZ" dirty="0" smtClean="0"/>
              <a:t>přitom své dosavadní znalosti). Prezentace je doplněna demonstračním pokusem „</a:t>
            </a:r>
            <a:r>
              <a:rPr lang="cs-CZ" i="1" dirty="0" smtClean="0"/>
              <a:t>sublimace jodu</a:t>
            </a:r>
            <a:r>
              <a:rPr lang="cs-CZ" dirty="0" smtClean="0"/>
              <a:t>“ a obsahuje také otázky pro závěrečné opakování i samostatnou domácí práci žáků.</a:t>
            </a:r>
          </a:p>
          <a:p>
            <a:endParaRPr lang="cs-CZ" dirty="0" smtClean="0"/>
          </a:p>
          <a:p>
            <a:r>
              <a:rPr lang="cs-CZ" b="1" dirty="0" smtClean="0"/>
              <a:t>Pilotáž:</a:t>
            </a:r>
          </a:p>
          <a:p>
            <a:r>
              <a:rPr lang="cs-CZ" dirty="0" smtClean="0"/>
              <a:t>Materiál byl ověřován ve dvou třídách osmého ročníku a byl přijat vcelku pozitivně. Žáci již čekají na obrázky, aby mohli podle nich  doplňovat zápis. Problémy měli s tím, aby uhodli, co  v souvislosti s využitím  fluoru spojuje  pánev, oblek hasiče a raketoplán.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168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467544" y="3407296"/>
            <a:ext cx="4572000" cy="1296144"/>
          </a:xfrm>
        </p:spPr>
        <p:txBody>
          <a:bodyPr>
            <a:normAutofit/>
          </a:bodyPr>
          <a:lstStyle/>
          <a:p>
            <a:r>
              <a:rPr lang="cs-CZ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Halogeny</a:t>
            </a:r>
            <a:endParaRPr lang="cs-CZ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984032" y="836712"/>
            <a:ext cx="2088232" cy="914400"/>
          </a:xfrm>
          <a:prstGeom prst="round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fluor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984032" y="3789040"/>
            <a:ext cx="2088232" cy="914400"/>
          </a:xfrm>
          <a:prstGeom prst="roundRect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brom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84032" y="5283656"/>
            <a:ext cx="2088232" cy="914400"/>
          </a:xfrm>
          <a:prstGeom prst="round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jod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94296" y="2348880"/>
            <a:ext cx="2088232" cy="91440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chlor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4696" y="5286399"/>
            <a:ext cx="43428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prvky VII. A skupiny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6427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27584" y="548680"/>
            <a:ext cx="2808312" cy="914400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výskyt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52600" y="1772816"/>
            <a:ext cx="71112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- pouze ve sloučeninách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950" y="4733973"/>
            <a:ext cx="1547813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74884" y="5102027"/>
            <a:ext cx="18740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kamenná sůl</a:t>
            </a:r>
          </a:p>
          <a:p>
            <a:r>
              <a:rPr lang="cs-CZ" b="1" dirty="0" smtClean="0"/>
              <a:t>      </a:t>
            </a:r>
            <a:r>
              <a:rPr lang="cs-CZ" b="1" dirty="0" err="1" smtClean="0"/>
              <a:t>NaCl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2562" y="2616681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11306" y="3621256"/>
            <a:ext cx="2048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zubní sklovina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21529" y="4027325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fluor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7899" y="3745917"/>
            <a:ext cx="1737543" cy="1301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850899" y="5179525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štítná žláza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71804" y="4364641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jod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36109"/>
            <a:ext cx="1376076" cy="935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5961" y="2669530"/>
            <a:ext cx="1810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kazivec Ca</a:t>
            </a:r>
            <a:r>
              <a:rPr lang="cs-CZ" b="1" dirty="0" smtClean="0">
                <a:solidFill>
                  <a:srgbClr val="FF0000"/>
                </a:solidFill>
              </a:rPr>
              <a:t>F</a:t>
            </a:r>
            <a:r>
              <a:rPr lang="cs-CZ" b="1" baseline="-25000" dirty="0" smtClean="0"/>
              <a:t>2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49205" y="3900047"/>
            <a:ext cx="1199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chaluhy</a:t>
            </a:r>
            <a:endParaRPr lang="cs-CZ" b="1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254" b="8569"/>
          <a:stretch/>
        </p:blipFill>
        <p:spPr bwMode="auto">
          <a:xfrm>
            <a:off x="4865767" y="2538247"/>
            <a:ext cx="1650449" cy="135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066148" y="6192269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chlor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31740" y="3745917"/>
            <a:ext cx="1887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88543" y="4027325"/>
            <a:ext cx="1317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50899" y="5269292"/>
            <a:ext cx="16417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30262" y="5548857"/>
            <a:ext cx="1563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837711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9" grpId="0"/>
      <p:bldP spid="10" grpId="0"/>
      <p:bldP spid="11" grpId="0"/>
      <p:bldP spid="8" grpId="0"/>
      <p:bldP spid="17" grpId="0"/>
      <p:bldP spid="5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323528"/>
            <a:ext cx="3600400" cy="914400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vlastnosti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83040" y="2759224"/>
            <a:ext cx="3024336" cy="1728192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Skupenství</a:t>
            </a:r>
          </a:p>
          <a:p>
            <a:pPr algn="ctr"/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a </a:t>
            </a:r>
          </a:p>
          <a:p>
            <a:pPr algn="ctr"/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barva</a:t>
            </a:r>
            <a:endParaRPr lang="cs-CZ" sz="28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2706293579"/>
              </p:ext>
            </p:extLst>
          </p:nvPr>
        </p:nvGraphicFramePr>
        <p:xfrm>
          <a:off x="3175245" y="1296730"/>
          <a:ext cx="6364565" cy="48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357528" y="1585310"/>
            <a:ext cx="2305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žlutozelený plyn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0259" y="2875289"/>
            <a:ext cx="2419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zelenožlutý plyn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0259" y="4057461"/>
            <a:ext cx="2432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Červenohnědá dýmavá kapalina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15604" y="5229200"/>
            <a:ext cx="31074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Šedé lesklé krystaly </a:t>
            </a:r>
          </a:p>
          <a:p>
            <a:r>
              <a:rPr lang="cs-CZ" b="1" dirty="0" smtClean="0"/>
              <a:t>  – sublimují </a:t>
            </a:r>
          </a:p>
          <a:p>
            <a:r>
              <a:rPr lang="cs-CZ" b="1" dirty="0" smtClean="0"/>
              <a:t>  na fialový plyn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956679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A12C3FA0-2C3B-462F-B234-9E45466203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graphicEl>
                                              <a:dgm id="{A12C3FA0-2C3B-462F-B234-9E45466203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4DEB2AF6-34C7-457B-A92B-ECEF5D03C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4DEB2AF6-34C7-457B-A92B-ECEF5D03C7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EA795D4-8274-4924-BE49-53E6BA7699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graphicEl>
                                              <a:dgm id="{DEA795D4-8274-4924-BE49-53E6BA7699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FB41C45-283E-401A-9E3B-E7068388FB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>
                                            <p:graphicEl>
                                              <a:dgm id="{EFB41C45-283E-401A-9E3B-E7068388FB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441BE23-342B-41AC-8C02-3B0D96A5EF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>
                                            <p:graphicEl>
                                              <a:dgm id="{6441BE23-342B-41AC-8C02-3B0D96A5EF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B8B88389-0F58-4348-8128-F6EF02C70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>
                                            <p:graphicEl>
                                              <a:dgm id="{B8B88389-0F58-4348-8128-F6EF02C70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4BC404B9-C3B7-4868-AF8A-F26C1D9ABC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graphicEl>
                                              <a:dgm id="{4BC404B9-C3B7-4868-AF8A-F26C1D9ABC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C6A2D03-A03F-4C99-B247-3503F6D1B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>
                                            <p:graphicEl>
                                              <a:dgm id="{1C6A2D03-A03F-4C99-B247-3503F6D1BB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Graphic spid="8" grpId="0" uiExpand="1">
        <p:bldSub>
          <a:bldDgm bld="one"/>
        </p:bldSub>
      </p:bldGraphic>
      <p:bldP spid="2" grpId="0"/>
      <p:bldP spid="7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539552" y="1938447"/>
            <a:ext cx="5721155" cy="1421423"/>
            <a:chOff x="539552" y="1938447"/>
            <a:chExt cx="5721155" cy="1421423"/>
          </a:xfrm>
        </p:grpSpPr>
        <p:sp>
          <p:nvSpPr>
            <p:cNvPr id="7" name="Zaoblený obdélník 6"/>
            <p:cNvSpPr/>
            <p:nvPr/>
          </p:nvSpPr>
          <p:spPr>
            <a:xfrm>
              <a:off x="539552" y="1938447"/>
              <a:ext cx="5616624" cy="1421423"/>
            </a:xfrm>
            <a:prstGeom prst="roundRect">
              <a:avLst/>
            </a:prstGeom>
            <a:gradFill flip="none" rotWithShape="1">
              <a:gsLst>
                <a:gs pos="0">
                  <a:schemeClr val="bg2">
                    <a:shade val="30000"/>
                    <a:satMod val="115000"/>
                  </a:schemeClr>
                </a:gs>
                <a:gs pos="50000">
                  <a:schemeClr val="bg2">
                    <a:shade val="67500"/>
                    <a:satMod val="115000"/>
                  </a:schemeClr>
                </a:gs>
                <a:gs pos="100000">
                  <a:schemeClr val="bg2">
                    <a:shade val="100000"/>
                    <a:satMod val="115000"/>
                  </a:schemeClr>
                </a:gs>
              </a:gsLst>
              <a:lin ang="27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565847" y="2136170"/>
              <a:ext cx="569486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V plynném skupenství  jsou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 		</a:t>
              </a:r>
              <a:r>
                <a:rPr lang="cs-CZ" sz="4000" b="1" u="sng" dirty="0" smtClean="0">
                  <a:ln>
                    <a:solidFill>
                      <a:schemeClr val="tx1"/>
                    </a:solidFill>
                  </a:ln>
                  <a:solidFill>
                    <a:srgbClr val="FF0000"/>
                  </a:solidFill>
                </a:rPr>
                <a:t>jedovaté !!!</a:t>
              </a:r>
              <a:endParaRPr lang="cs-CZ" sz="4000" b="1" u="sng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endParaRPr>
            </a:p>
          </p:txBody>
        </p:sp>
      </p:grpSp>
      <p:sp>
        <p:nvSpPr>
          <p:cNvPr id="8" name="Zaoblený obdélník 7"/>
          <p:cNvSpPr/>
          <p:nvPr/>
        </p:nvSpPr>
        <p:spPr>
          <a:xfrm>
            <a:off x="483030" y="3861048"/>
            <a:ext cx="5184576" cy="914400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vysoce reaktivní</a:t>
            </a:r>
            <a:endParaRPr lang="cs-CZ" sz="3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2127705067"/>
              </p:ext>
            </p:extLst>
          </p:nvPr>
        </p:nvGraphicFramePr>
        <p:xfrm>
          <a:off x="5309902" y="3717032"/>
          <a:ext cx="4104456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52574" y="5644832"/>
            <a:ext cx="47008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 vzrůstajícím protonovým číslem reaktivita klesá</a:t>
            </a:r>
            <a:endParaRPr lang="cs-CZ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4427984" y="490364"/>
            <a:ext cx="4176464" cy="980728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výrazný zápach</a:t>
            </a:r>
            <a:endParaRPr lang="cs-CZ" sz="3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ZS SLOVAN\AppData\Local\Microsoft\Windows\Temporary Internet Files\Content.IE5\GYMLUWA2\MP900430481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4665"/>
          <a:stretch/>
        </p:blipFill>
        <p:spPr bwMode="auto">
          <a:xfrm>
            <a:off x="1171658" y="360795"/>
            <a:ext cx="1903660" cy="14341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 SLOVAN\AppData\Local\Microsoft\Windows\Temporary Internet Files\Content.IE5\ZU0ERVV0\MC9001045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94925"/>
            <a:ext cx="1816913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4311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DF415CFE-D04E-4BBA-B313-3A9BB9353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0">
                                            <p:graphicEl>
                                              <a:dgm id="{DF415CFE-D04E-4BBA-B313-3A9BB9353F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D01BAABC-3CE0-4DEB-95C5-2A4667A377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>
                                            <p:graphicEl>
                                              <a:dgm id="{D01BAABC-3CE0-4DEB-95C5-2A4667A377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6263BB38-7D8F-4841-82FF-DF4D922578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>
                                            <p:graphicEl>
                                              <a:dgm id="{6263BB38-7D8F-4841-82FF-DF4D922578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13F850D4-D58E-4617-B42D-A605B906CB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>
                                            <p:graphicEl>
                                              <a:dgm id="{13F850D4-D58E-4617-B42D-A605B906CB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F1364687-9C57-43C9-ACB7-9867E4A477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>
                                            <p:graphicEl>
                                              <a:dgm id="{F1364687-9C57-43C9-ACB7-9867E4A477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24FB6D24-E9E8-48AA-B28A-22630E2DD5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>
                                            <p:graphicEl>
                                              <a:dgm id="{24FB6D24-E9E8-48AA-B28A-22630E2DD5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5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EB7FBF84-E63C-49E9-9798-CF1D91D74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>
                                            <p:graphicEl>
                                              <a:dgm id="{EB7FBF84-E63C-49E9-9798-CF1D91D74C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52B1F1F4-ECBC-4EB9-8E04-D0D2AB26D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">
                                            <p:graphicEl>
                                              <a:dgm id="{52B1F1F4-ECBC-4EB9-8E04-D0D2AB26D4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500"/>
                            </p:stCondLst>
                            <p:childTnLst>
                              <p:par>
                                <p:cTn id="6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5056EABC-5440-4A1F-87AA-833151E9E9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>
                                            <p:graphicEl>
                                              <a:dgm id="{5056EABC-5440-4A1F-87AA-833151E9E9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Graphic spid="10" grpId="0" uiExpand="1">
        <p:bldSub>
          <a:bldDgm bld="one"/>
        </p:bldSub>
      </p:bldGraphic>
      <p:bldP spid="11" grpId="0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697128" y="476672"/>
            <a:ext cx="3600400" cy="1063312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výroba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1844824"/>
            <a:ext cx="3600400" cy="1063312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a) laboratorní</a:t>
            </a:r>
            <a:endParaRPr lang="cs-CZ" sz="3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4536720"/>
            <a:ext cx="3600400" cy="1063312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b) průmyslová</a:t>
            </a:r>
            <a:endParaRPr lang="cs-CZ" sz="3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7328" y="2053314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-vytlačením ze sloučeniny reaktivnějším halogenem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3183359"/>
            <a:ext cx="69797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2KBr + Cl</a:t>
            </a:r>
            <a:r>
              <a:rPr lang="cs-CZ" sz="4000" b="1" baseline="-25000" dirty="0" smtClean="0"/>
              <a:t>2</a:t>
            </a:r>
            <a:r>
              <a:rPr lang="cs-CZ" sz="5400" b="1" dirty="0" smtClean="0">
                <a:latin typeface="Franklin Gothic Book"/>
              </a:rPr>
              <a:t>→</a:t>
            </a:r>
            <a:r>
              <a:rPr lang="cs-CZ" sz="4000" b="1" baseline="-25000" dirty="0" smtClean="0"/>
              <a:t> </a:t>
            </a:r>
            <a:r>
              <a:rPr lang="cs-CZ" sz="4000" b="1" dirty="0" smtClean="0"/>
              <a:t>2KCl + Br</a:t>
            </a:r>
            <a:r>
              <a:rPr lang="cs-CZ" sz="4000" b="1" baseline="-25000" dirty="0" smtClean="0"/>
              <a:t>2</a:t>
            </a:r>
            <a:endParaRPr lang="cs-CZ" sz="4000" b="1" baseline="-25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53783" y="4981094"/>
            <a:ext cx="3049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 rozkladem sloučenin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74005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55776" y="476672"/>
            <a:ext cx="3312368" cy="1080120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využití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67544" y="1844824"/>
            <a:ext cx="2088232" cy="1080120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fluor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2" name="Picture 4" descr="C:\Users\ZS SLOVAN\AppData\Local\Microsoft\Windows\Temporary Internet Files\Content.IE5\GYMLUWA2\MC9004106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30494"/>
            <a:ext cx="1784351" cy="170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19287" y="2340169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výroba zubních past</a:t>
            </a:r>
            <a:endParaRPr lang="cs-CZ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927398" y="3428603"/>
            <a:ext cx="3618582" cy="2886908"/>
            <a:chOff x="927398" y="3428603"/>
            <a:chExt cx="3618582" cy="2886908"/>
          </a:xfrm>
        </p:grpSpPr>
        <p:pic>
          <p:nvPicPr>
            <p:cNvPr id="2053" name="Picture 5" descr="C:\Users\ZS SLOVAN\AppData\Local\Microsoft\Windows\Temporary Internet Files\Content.IE5\ZU0ERVV0\MM900356720[1].gif"/>
            <p:cNvPicPr>
              <a:picLocks noChangeAspect="1" noChangeArrowheads="1" noCrop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7398" y="3528814"/>
              <a:ext cx="1628378" cy="16283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4" name="Picture 6" descr="C:\Users\ZS SLOVAN\AppData\Local\Microsoft\Windows\Temporary Internet Files\Content.IE5\JQOUJ3RR\MC90042415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2380" y="3428603"/>
              <a:ext cx="8636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6" name="Picture 8" descr="C:\Users\ZS SLOVAN\AppData\Local\Microsoft\Windows\Temporary Internet Files\Content.IE5\GYMLUWA2\MC900321012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1587" y="4941168"/>
              <a:ext cx="1820570" cy="13743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5227527" y="4941168"/>
            <a:ext cx="2079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výroba teflonu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19287" y="2496331"/>
            <a:ext cx="2534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18036" y="5125834"/>
            <a:ext cx="2289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655773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83568" y="616048"/>
            <a:ext cx="2016224" cy="1063312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chlor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075" name="Picture 3" descr="C:\Users\ZS SLOVAN\AppData\Local\Microsoft\Windows\Temporary Internet Files\Content.IE5\GYMLUWA2\MP9004222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8908" y="489298"/>
            <a:ext cx="1700808" cy="17008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379361" y="2805841"/>
            <a:ext cx="2536522" cy="2688813"/>
            <a:chOff x="3419872" y="3304664"/>
            <a:chExt cx="2536522" cy="2688813"/>
          </a:xfrm>
        </p:grpSpPr>
        <p:pic>
          <p:nvPicPr>
            <p:cNvPr id="3082" name="Picture 10" descr="C:\Users\ZS SLOVAN\AppData\Local\Microsoft\Windows\Temporary Internet Files\Content.IE5\ZU0ERVV0\MC900344945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2" y="3304664"/>
              <a:ext cx="1723644" cy="1112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3" name="Picture 11" descr="C:\Users\ZS SLOVAN\AppData\Local\Microsoft\Windows\Temporary Internet Files\Content.IE5\YR197ESD\MC900351197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4417489"/>
              <a:ext cx="1096362" cy="8437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5" name="Picture 13" descr="C:\Users\ZS SLOVAN\AppData\Local\Microsoft\Windows\Temporary Internet Files\Content.IE5\GYMLUWA2\MC900233747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42858" y="4529066"/>
              <a:ext cx="1132779" cy="14644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3115110" y="2903792"/>
            <a:ext cx="2439450" cy="1693006"/>
            <a:chOff x="3115110" y="2903792"/>
            <a:chExt cx="2439450" cy="1693006"/>
          </a:xfrm>
        </p:grpSpPr>
        <p:pic>
          <p:nvPicPr>
            <p:cNvPr id="3086" name="Picture 14" descr="C:\Users\ZS SLOVAN\AppData\Local\Microsoft\Windows\Temporary Internet Files\Content.IE5\YR197ESD\MC90022964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15110" y="2903792"/>
              <a:ext cx="2439450" cy="16930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628893" y="4084683"/>
              <a:ext cx="6238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HCl</a:t>
              </a:r>
              <a:endParaRPr lang="cs-CZ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392665" y="4596798"/>
            <a:ext cx="2289264" cy="1945076"/>
            <a:chOff x="6392665" y="4596798"/>
            <a:chExt cx="2289264" cy="1945076"/>
          </a:xfrm>
        </p:grpSpPr>
        <p:pic>
          <p:nvPicPr>
            <p:cNvPr id="3087" name="Picture 15" descr="C:\Users\ZS SLOVAN\AppData\Local\Microsoft\Windows\Temporary Internet Files\Content.IE5\YR197ESD\MC90041519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60504" y="4596798"/>
              <a:ext cx="1721425" cy="1437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7019932" y="6095403"/>
              <a:ext cx="16546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Ypres</a:t>
              </a:r>
              <a:r>
                <a:rPr lang="cs-CZ" b="1" dirty="0" smtClean="0"/>
                <a:t> 1917</a:t>
              </a:r>
              <a:endParaRPr lang="cs-CZ" b="1" dirty="0"/>
            </a:p>
          </p:txBody>
        </p:sp>
        <p:pic>
          <p:nvPicPr>
            <p:cNvPr id="3088" name="Picture 16" descr="C:\Users\ZS SLOVAN\AppData\Local\Microsoft\Windows\Temporary Internet Files\Content.IE5\ZU0ERVV0\MC900024582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92665" y="5648932"/>
              <a:ext cx="768432" cy="8929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6213893" y="404664"/>
            <a:ext cx="2097879" cy="2417512"/>
            <a:chOff x="6427713" y="616048"/>
            <a:chExt cx="2097879" cy="2417512"/>
          </a:xfrm>
        </p:grpSpPr>
        <p:pic>
          <p:nvPicPr>
            <p:cNvPr id="3089" name="Picture 17" descr="C:\Users\ZS SLOVAN\AppData\Local\Microsoft\Windows\Temporary Internet Files\Content.IE5\GYMLUWA2\MC900290790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27713" y="616048"/>
              <a:ext cx="2097879" cy="2417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 rot="456322">
              <a:off x="7089282" y="1982242"/>
              <a:ext cx="614512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b="1" dirty="0" smtClean="0"/>
                <a:t>SAVO</a:t>
              </a:r>
              <a:endParaRPr lang="cs-CZ" sz="10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429046" y="2190106"/>
            <a:ext cx="3023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dezinfekce pitné vody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52631" y="2714301"/>
            <a:ext cx="3621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Výroba čistících a dezinfekčních prostředků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4596798"/>
            <a:ext cx="25356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výroba kyseliny chlorovodíkové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1717" y="5734384"/>
            <a:ext cx="20345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výroba plastů </a:t>
            </a:r>
          </a:p>
          <a:p>
            <a:r>
              <a:rPr lang="cs-CZ" b="1" dirty="0" smtClean="0"/>
              <a:t>      (PVC)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40837" y="5687620"/>
            <a:ext cx="2273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výroba bojových plynů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29046" y="2344969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69956" y="3124669"/>
            <a:ext cx="3182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87510" y="4946034"/>
            <a:ext cx="2372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7787" y="6149285"/>
            <a:ext cx="1887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69312" y="6129200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908927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4" grpId="0"/>
      <p:bldP spid="15" grpId="0"/>
      <p:bldP spid="3" grpId="0"/>
      <p:bldP spid="16" grpId="0"/>
      <p:bldP spid="17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83568" y="616048"/>
            <a:ext cx="2016224" cy="1063312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brom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825297" y="486982"/>
            <a:ext cx="3206319" cy="2279712"/>
            <a:chOff x="2825297" y="486982"/>
            <a:chExt cx="3206319" cy="2279712"/>
          </a:xfrm>
        </p:grpSpPr>
        <p:pic>
          <p:nvPicPr>
            <p:cNvPr id="4101" name="Picture 5" descr="C:\Users\ZS SLOVAN\AppData\Local\Microsoft\Windows\Temporary Internet Files\Content.IE5\ZU0ERVV0\MC90035901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486982"/>
              <a:ext cx="1819656" cy="11923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2" name="Picture 6" descr="C:\Users\ZS SLOVAN\AppData\Local\Microsoft\Windows\Temporary Internet Files\Content.IE5\GYMLUWA2\MC90021525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25297" y="1547664"/>
              <a:ext cx="1551942" cy="12190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Zaoblený obdélník 8"/>
          <p:cNvSpPr/>
          <p:nvPr/>
        </p:nvSpPr>
        <p:spPr>
          <a:xfrm>
            <a:off x="600220" y="4437112"/>
            <a:ext cx="2016224" cy="1063312"/>
          </a:xfrm>
          <a:prstGeom prst="round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jod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921928"/>
            <a:ext cx="3759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Výroba léků </a:t>
            </a:r>
          </a:p>
          <a:p>
            <a:r>
              <a:rPr lang="cs-CZ" b="1" dirty="0" smtClean="0"/>
              <a:t>(proti alergii, tlumící kašel)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9" y="2956302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výroba halogenových žárovek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5712" y="6120478"/>
            <a:ext cx="4448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jodová tinktura – dezinfekce ran</a:t>
            </a:r>
            <a:endParaRPr lang="cs-CZ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039239" y="4235989"/>
            <a:ext cx="2275463" cy="1868032"/>
            <a:chOff x="3039239" y="4235989"/>
            <a:chExt cx="2275463" cy="1868032"/>
          </a:xfrm>
        </p:grpSpPr>
        <p:pic>
          <p:nvPicPr>
            <p:cNvPr id="4106" name="Picture 10" descr="C:\Users\ZS SLOVAN\AppData\Local\Microsoft\Windows\Temporary Internet Files\Content.IE5\JQOUJ3RR\MC90023204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8124" y="4235989"/>
              <a:ext cx="1706578" cy="1868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39239" y="4615437"/>
              <a:ext cx="562029" cy="1109137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6051400" y="1083171"/>
            <a:ext cx="2955617" cy="1838757"/>
            <a:chOff x="6051400" y="1083171"/>
            <a:chExt cx="2955617" cy="1838757"/>
          </a:xfrm>
        </p:grpSpPr>
        <p:pic>
          <p:nvPicPr>
            <p:cNvPr id="4103" name="Picture 7" descr="C:\Users\ZS SLOVAN\AppData\Local\Microsoft\Windows\Temporary Internet Files\Content.IE5\GYMLUWA2\MC900397734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04248" y="1083171"/>
              <a:ext cx="2202769" cy="18387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051400" y="2048867"/>
              <a:ext cx="816915" cy="8169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6363" y="4247137"/>
            <a:ext cx="1125455" cy="1313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414172" y="5751146"/>
            <a:ext cx="2334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přidávání do soli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71076" y="3417967"/>
            <a:ext cx="3908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95851" y="3417967"/>
            <a:ext cx="2937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71076" y="6305144"/>
            <a:ext cx="4477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15158" y="5935812"/>
            <a:ext cx="23310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16730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" grpId="0"/>
      <p:bldP spid="5" grpId="0"/>
      <p:bldP spid="6" grpId="0"/>
      <p:bldP spid="11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7" y="764704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Najdi v PSP elektronegativitu jednotlivých halogenů a porovnej ji s jejich reaktivitou – vyvoď souvislost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8376" y="3257245"/>
            <a:ext cx="82445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Vyjmenuj hlavní zásady chování při úniku nebezpečných látek</a:t>
            </a:r>
          </a:p>
          <a:p>
            <a:r>
              <a:rPr lang="cs-CZ" b="1" dirty="0" smtClean="0"/>
              <a:t>- vyhlášení chemického poplachu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9541" y="1543787"/>
            <a:ext cx="7051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 klesáním elektronegativity klesá i reaktivita prvků.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9541" y="2111603"/>
            <a:ext cx="6336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Napiš chemickou rovnici vzniku aniontu chloru: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7721" y="2480935"/>
            <a:ext cx="27318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Cl + 1e</a:t>
            </a:r>
            <a:r>
              <a:rPr lang="cs-CZ" sz="2800" b="1" baseline="30000" dirty="0" smtClean="0">
                <a:solidFill>
                  <a:srgbClr val="C00000"/>
                </a:solidFill>
              </a:rPr>
              <a:t>- </a:t>
            </a:r>
            <a:r>
              <a:rPr lang="cs-CZ" sz="2800" b="1" dirty="0" smtClean="0">
                <a:solidFill>
                  <a:srgbClr val="C00000"/>
                </a:solidFill>
                <a:latin typeface="Franklin Gothic Book"/>
              </a:rPr>
              <a:t>→ Cl </a:t>
            </a:r>
            <a:r>
              <a:rPr lang="cs-CZ" sz="4000" b="1" baseline="30000" dirty="0" smtClean="0">
                <a:solidFill>
                  <a:srgbClr val="C00000"/>
                </a:solidFill>
                <a:latin typeface="Franklin Gothic Book"/>
              </a:rPr>
              <a:t>-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43105" y="4044017"/>
            <a:ext cx="78620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Přesun z venkovních prostor do budovy, nevětrat, řídit se pokyny pracovníků IZS.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9341" y="4793376"/>
            <a:ext cx="7905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Vyhledej na mapě, kde leží město </a:t>
            </a:r>
            <a:r>
              <a:rPr lang="cs-CZ" b="1" dirty="0" err="1" smtClean="0"/>
              <a:t>Yprés</a:t>
            </a:r>
            <a:r>
              <a:rPr lang="cs-CZ" b="1" dirty="0" smtClean="0"/>
              <a:t> a zjisti název chemické látky, která byla zde použita a její účinky.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6198" y="5517421"/>
            <a:ext cx="78922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Belgie, Yperit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Otrava se projevuje asi za 4 hod – puchýře, svalová křeč, problémy s dýcháním, kašlání, otoky očí, žaludeční křeče …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571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5" y="857242"/>
            <a:ext cx="792088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endParaRPr lang="cs-CZ" sz="1600" dirty="0" smtClean="0"/>
          </a:p>
          <a:p>
            <a:r>
              <a:rPr lang="cs-CZ" sz="1600" dirty="0"/>
              <a:t>MACH, J., PLUCKOVÁ, I., </a:t>
            </a:r>
            <a:r>
              <a:rPr lang="cs-CZ" sz="1600" dirty="0" smtClean="0"/>
              <a:t>ŠIBOR, J</a:t>
            </a:r>
            <a:r>
              <a:rPr lang="cs-CZ" sz="1600" dirty="0"/>
              <a:t>. Chemie, Úvod do obecné a anorganické chemie. 1. vyd. Brno: Nová škola, 2010. ISBN 978-80-7289-133-7. s. </a:t>
            </a:r>
            <a:r>
              <a:rPr lang="cs-CZ" sz="1600" dirty="0" smtClean="0"/>
              <a:t>51</a:t>
            </a:r>
            <a:endParaRPr lang="cs-CZ" sz="1600" dirty="0"/>
          </a:p>
          <a:p>
            <a:endParaRPr lang="cs-CZ" sz="1600" dirty="0" smtClean="0"/>
          </a:p>
          <a:p>
            <a:endParaRPr lang="cs-CZ" b="1" dirty="0"/>
          </a:p>
          <a:p>
            <a:r>
              <a:rPr lang="cs-CZ" dirty="0" smtClean="0"/>
              <a:t>Ilustrace:</a:t>
            </a:r>
          </a:p>
          <a:p>
            <a:endParaRPr lang="cs-CZ" b="1" dirty="0"/>
          </a:p>
          <a:p>
            <a:r>
              <a:rPr lang="cs-CZ" sz="1600" dirty="0"/>
              <a:t>http://</a:t>
            </a:r>
            <a:r>
              <a:rPr lang="cs-CZ" sz="1600" dirty="0" smtClean="0"/>
              <a:t>office.microsoft.com/</a:t>
            </a:r>
          </a:p>
          <a:p>
            <a:endParaRPr lang="cs-CZ" sz="1600" dirty="0"/>
          </a:p>
          <a:p>
            <a:r>
              <a:rPr lang="cs-CZ" sz="1600" dirty="0" smtClean="0"/>
              <a:t>vlastní archiv autora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14416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567</TotalTime>
  <Words>741</Words>
  <Application>Microsoft Office PowerPoint</Application>
  <PresentationFormat>Předvádění na obrazovce (4:3)</PresentationFormat>
  <Paragraphs>127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Snímek 1</vt:lpstr>
      <vt:lpstr>Snímek 2</vt:lpstr>
      <vt:lpstr>Halogeny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Dum</cp:lastModifiedBy>
  <cp:revision>49</cp:revision>
  <dcterms:created xsi:type="dcterms:W3CDTF">2012-02-06T17:03:33Z</dcterms:created>
  <dcterms:modified xsi:type="dcterms:W3CDTF">2013-09-21T09:19:52Z</dcterms:modified>
</cp:coreProperties>
</file>