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4" r:id="rId3"/>
    <p:sldId id="256" r:id="rId4"/>
    <p:sldId id="259" r:id="rId5"/>
    <p:sldId id="263" r:id="rId6"/>
    <p:sldId id="264" r:id="rId7"/>
    <p:sldId id="267" r:id="rId8"/>
    <p:sldId id="269" r:id="rId9"/>
    <p:sldId id="27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87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Wegener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an_Andreas" TargetMode="External"/><Relationship Id="rId2" Type="http://schemas.openxmlformats.org/officeDocument/2006/relationships/hyperlink" Target="http://cs.wikipedia.org/wiki/Velk%C3%A1_p%C5%99%C3%ADkopov%C3%A1_propadlin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IX.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TEKTONICKÉ JEVY – KŘEHKÉ DEFORMACE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30. 1. 2012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VY_32_INOVACE_16_RH 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4929222"/>
          </a:xfrm>
        </p:spPr>
        <p:txBody>
          <a:bodyPr>
            <a:noAutofit/>
          </a:bodyPr>
          <a:lstStyle/>
          <a:p>
            <a:r>
              <a:rPr lang="cs-CZ" sz="1200" u="sng" dirty="0" smtClean="0"/>
              <a:t>Prezentace je vytvořena </a:t>
            </a:r>
            <a:r>
              <a:rPr lang="cs-CZ" sz="1200" dirty="0" smtClean="0"/>
              <a:t>jako doplněk k učivu 9. ročníku </a:t>
            </a:r>
            <a:r>
              <a:rPr lang="cs-CZ" sz="1200" dirty="0" smtClean="0"/>
              <a:t>Tektonické jevy – křehké deformace.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u="sng" dirty="0" smtClean="0"/>
              <a:t>Prezentace je určena </a:t>
            </a:r>
            <a:r>
              <a:rPr lang="cs-CZ" sz="1200" dirty="0" smtClean="0"/>
              <a:t>pro práci na interaktivní tabuli s připojením na </a:t>
            </a:r>
            <a:r>
              <a:rPr lang="cs-CZ" sz="1200" dirty="0" smtClean="0"/>
              <a:t>internet.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u="sng" dirty="0" smtClean="0"/>
              <a:t>Cílem prezentace je</a:t>
            </a:r>
          </a:p>
          <a:p>
            <a:r>
              <a:rPr lang="cs-CZ" sz="1200" dirty="0" smtClean="0"/>
              <a:t>seznámit s pojmy tektonika, křehké a plastické deformace, zlom</a:t>
            </a:r>
          </a:p>
          <a:p>
            <a:r>
              <a:rPr lang="cs-CZ" sz="1200" dirty="0" smtClean="0"/>
              <a:t>seznámit s osobností Alfreda Wegenera</a:t>
            </a:r>
          </a:p>
          <a:p>
            <a:r>
              <a:rPr lang="cs-CZ" sz="1200" dirty="0" smtClean="0"/>
              <a:t>dozvědět se, jak vznikají kerná pohoří a příkopové propadliny</a:t>
            </a:r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u="sng" dirty="0" smtClean="0"/>
              <a:t>Prezentace obsahuje</a:t>
            </a:r>
          </a:p>
          <a:p>
            <a:r>
              <a:rPr lang="cs-CZ" sz="1200" dirty="0" smtClean="0"/>
              <a:t>hypertextové odkazy</a:t>
            </a:r>
          </a:p>
          <a:p>
            <a:r>
              <a:rPr lang="cs-CZ" sz="1200" dirty="0" smtClean="0"/>
              <a:t>odkazy na učebnici</a:t>
            </a:r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u="sng" dirty="0" smtClean="0"/>
              <a:t>Speciální vzdělávací potřeby</a:t>
            </a:r>
          </a:p>
          <a:p>
            <a:r>
              <a:rPr lang="cs-CZ" sz="1200" dirty="0" smtClean="0"/>
              <a:t>učebnice Přírodopis pro 9. ročník (Fraus)</a:t>
            </a:r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u="sng" dirty="0" smtClean="0"/>
              <a:t>Délka aktivity </a:t>
            </a:r>
            <a:r>
              <a:rPr lang="cs-CZ" sz="1200" dirty="0" smtClean="0"/>
              <a:t>30 minut </a:t>
            </a:r>
          </a:p>
          <a:p>
            <a:endParaRPr lang="cs-CZ" sz="1200" dirty="0" smtClean="0"/>
          </a:p>
          <a:p>
            <a:r>
              <a:rPr lang="cs-CZ" sz="1200" u="sng" dirty="0" smtClean="0"/>
              <a:t>Zkušenosti z pilotáže</a:t>
            </a:r>
          </a:p>
          <a:p>
            <a:r>
              <a:rPr lang="cs-CZ" sz="1200" dirty="0" smtClean="0"/>
              <a:t>žák rozumí pojmu </a:t>
            </a:r>
            <a:r>
              <a:rPr lang="cs-CZ" sz="1200" dirty="0" smtClean="0"/>
              <a:t>tektonika, rozlišuje druhy tektonických poruch</a:t>
            </a:r>
            <a:endParaRPr lang="cs-CZ" sz="1200" dirty="0" smtClean="0"/>
          </a:p>
          <a:p>
            <a:r>
              <a:rPr lang="cs-CZ" sz="1200" dirty="0" smtClean="0"/>
              <a:t>žák </a:t>
            </a:r>
            <a:r>
              <a:rPr lang="cs-CZ" sz="1200" dirty="0"/>
              <a:t>dokáže vysvětlit křehké </a:t>
            </a:r>
            <a:r>
              <a:rPr lang="cs-CZ" sz="1200" dirty="0" smtClean="0"/>
              <a:t>deformace</a:t>
            </a:r>
            <a:r>
              <a:rPr lang="cs-CZ" sz="1200" dirty="0" smtClean="0"/>
              <a:t>, zná jejich </a:t>
            </a:r>
            <a:r>
              <a:rPr lang="cs-CZ" sz="1200" dirty="0" smtClean="0"/>
              <a:t>důsledek</a:t>
            </a:r>
          </a:p>
          <a:p>
            <a:r>
              <a:rPr lang="cs-CZ" sz="1200" dirty="0" smtClean="0"/>
              <a:t>žáky zaujala Východoafrická příkopová propadlina a zlom San Andreas</a:t>
            </a:r>
            <a:endParaRPr lang="cs-CZ" sz="1200" dirty="0" smtClean="0"/>
          </a:p>
          <a:p>
            <a:endParaRPr lang="cs-CZ" sz="1000" dirty="0" smtClean="0"/>
          </a:p>
        </p:txBody>
      </p:sp>
    </p:spTree>
  </p:cSld>
  <p:clrMapOvr>
    <a:masterClrMapping/>
  </p:clrMapOvr>
  <p:transition spd="slow"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00108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Tektonické jevy</a:t>
            </a:r>
            <a:endParaRPr lang="cs-CZ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3071810"/>
            <a:ext cx="6400800" cy="221457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1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pojem tektonika</a:t>
            </a:r>
          </a:p>
          <a:p>
            <a:pPr>
              <a:buFont typeface="Wingdings" pitchFamily="2" charset="2"/>
              <a:buChar char="q"/>
            </a:pPr>
            <a:r>
              <a:rPr lang="cs-CZ" sz="16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Alfred Wegener</a:t>
            </a:r>
          </a:p>
          <a:p>
            <a:pPr>
              <a:buFont typeface="Wingdings" pitchFamily="2" charset="2"/>
              <a:buChar char="q"/>
            </a:pPr>
            <a:r>
              <a:rPr lang="cs-CZ" sz="1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dvě skupiny tektonických jevů</a:t>
            </a:r>
          </a:p>
          <a:p>
            <a:pPr>
              <a:buFont typeface="Wingdings" pitchFamily="2" charset="2"/>
              <a:buChar char="q"/>
            </a:pPr>
            <a:r>
              <a:rPr lang="cs-CZ" sz="1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křehké deformace</a:t>
            </a:r>
          </a:p>
          <a:p>
            <a:pPr>
              <a:buFont typeface="Wingdings" pitchFamily="2" charset="2"/>
              <a:buChar char="q"/>
            </a:pPr>
            <a:r>
              <a:rPr lang="cs-CZ" sz="16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plastické deformace</a:t>
            </a:r>
          </a:p>
          <a:p>
            <a:pPr>
              <a:buFont typeface="Wingdings" pitchFamily="2" charset="2"/>
              <a:buChar char="q"/>
            </a:pPr>
            <a:r>
              <a:rPr lang="cs-CZ" sz="1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kerná činnost - příklady</a:t>
            </a:r>
            <a:endParaRPr lang="cs-CZ" sz="16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79690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Tektonika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242889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dirty="0" smtClean="0"/>
              <a:t>součástí vědy geologie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tektonické jevy se týkají poruch zemské kůry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zemská kůra se deformuje </a:t>
            </a:r>
          </a:p>
          <a:p>
            <a:pPr>
              <a:buFont typeface="Wingdings" pitchFamily="2" charset="2"/>
              <a:buChar char="Ø"/>
            </a:pPr>
            <a:endParaRPr lang="cs-CZ" sz="1800" dirty="0" smtClean="0"/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učebnice str. 40 obr. Rozmístění litosférických desek, Pohyby litosférických </a:t>
            </a:r>
            <a:r>
              <a:rPr lang="cs-CZ" sz="1800" dirty="0" smtClean="0"/>
              <a:t>desek – opakování, popis obrázků</a:t>
            </a:r>
            <a:endParaRPr lang="cs-CZ" sz="24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80728"/>
            <a:ext cx="8229600" cy="71438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Alfred Wegener (1880 – 1930)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071678"/>
            <a:ext cx="8229600" cy="32575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dirty="0" smtClean="0"/>
              <a:t>německý vědec, astronom, geofyzik, meteorolog a klimatolog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zakladatel teorie kontinentálního driftu (teorie putování kontinentů)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nedokázal vysvětlit způsob pohybu kontinentů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to objasnila až teorie deskové tektoniky (60. léta 20. století) 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pomáhal budovat meteorologickou stanici v Grónsku, kde i zemřel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na jeho počest nesou jeho jméno např. krátery na Marsu a Měsíci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http://cs.wikipedia.org/wiki/Wegener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Font typeface="Wingdings" pitchFamily="2" charset="2"/>
              <a:buChar char="Ø"/>
            </a:pPr>
            <a:endParaRPr lang="cs-CZ" sz="16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868346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Tektonické poruchy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76872"/>
            <a:ext cx="8229600" cy="292895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1800" b="1" dirty="0" smtClean="0"/>
              <a:t>dělení</a:t>
            </a:r>
            <a:r>
              <a:rPr lang="cs-CZ" sz="1800" dirty="0" smtClean="0"/>
              <a:t>:</a:t>
            </a:r>
          </a:p>
          <a:p>
            <a:pPr>
              <a:buFont typeface="Wingdings" pitchFamily="2" charset="2"/>
              <a:buChar char="Ø"/>
            </a:pPr>
            <a:endParaRPr lang="cs-CZ" sz="1800" dirty="0" smtClean="0"/>
          </a:p>
          <a:p>
            <a:pPr lvl="1">
              <a:buFont typeface="Wingdings" pitchFamily="2" charset="2"/>
              <a:buChar char="Ø"/>
            </a:pPr>
            <a:r>
              <a:rPr lang="cs-CZ" sz="1800" b="1" dirty="0" smtClean="0"/>
              <a:t>křehké deformace</a:t>
            </a:r>
          </a:p>
          <a:p>
            <a:pPr lvl="2">
              <a:buFont typeface="Wingdings" pitchFamily="2" charset="2"/>
              <a:buChar char="Ø"/>
            </a:pPr>
            <a:r>
              <a:rPr lang="cs-CZ" sz="1800" dirty="0" smtClean="0"/>
              <a:t>probíhají za nižších teplot a tlaků</a:t>
            </a:r>
          </a:p>
          <a:p>
            <a:pPr lvl="2">
              <a:buFont typeface="Wingdings" pitchFamily="2" charset="2"/>
              <a:buChar char="Ø"/>
            </a:pPr>
            <a:r>
              <a:rPr lang="cs-CZ" sz="1800" dirty="0" smtClean="0"/>
              <a:t>vznikají </a:t>
            </a:r>
            <a:r>
              <a:rPr lang="cs-CZ" sz="1800" u="sng" dirty="0" smtClean="0"/>
              <a:t>zlomy</a:t>
            </a:r>
          </a:p>
          <a:p>
            <a:pPr lvl="1">
              <a:buFont typeface="Wingdings" pitchFamily="2" charset="2"/>
              <a:buChar char="Ø"/>
            </a:pPr>
            <a:endParaRPr lang="cs-CZ" sz="1800" dirty="0" smtClean="0"/>
          </a:p>
          <a:p>
            <a:pPr lvl="1">
              <a:buFont typeface="Wingdings" pitchFamily="2" charset="2"/>
              <a:buChar char="Ø"/>
            </a:pPr>
            <a:r>
              <a:rPr lang="cs-CZ" sz="1800" b="1" dirty="0" smtClean="0"/>
              <a:t>plastické </a:t>
            </a:r>
            <a:r>
              <a:rPr lang="cs-CZ" sz="1800" b="1" dirty="0" smtClean="0"/>
              <a:t>deformace</a:t>
            </a:r>
          </a:p>
          <a:p>
            <a:pPr lvl="2">
              <a:buFont typeface="Wingdings" pitchFamily="2" charset="2"/>
              <a:buChar char="Ø"/>
            </a:pPr>
            <a:r>
              <a:rPr lang="cs-CZ" sz="1800" dirty="0" smtClean="0"/>
              <a:t>probíhají za vysokých teplot a tlaků</a:t>
            </a:r>
          </a:p>
          <a:p>
            <a:pPr lvl="2">
              <a:buFont typeface="Wingdings" pitchFamily="2" charset="2"/>
              <a:buChar char="Ø"/>
            </a:pPr>
            <a:r>
              <a:rPr lang="cs-CZ" sz="1800" dirty="0" smtClean="0"/>
              <a:t>vznikají </a:t>
            </a:r>
            <a:r>
              <a:rPr lang="cs-CZ" sz="1800" u="sng" dirty="0" smtClean="0"/>
              <a:t>vrásy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868346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Křehké deformace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14488"/>
            <a:ext cx="8229600" cy="371477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dirty="0" smtClean="0"/>
              <a:t>dochází ke zlomům</a:t>
            </a:r>
          </a:p>
          <a:p>
            <a:pPr>
              <a:buFont typeface="Wingdings" pitchFamily="2" charset="2"/>
              <a:buChar char="Ø"/>
            </a:pPr>
            <a:r>
              <a:rPr lang="cs-CZ" sz="1800" b="1" dirty="0" smtClean="0"/>
              <a:t>zlomy </a:t>
            </a:r>
          </a:p>
          <a:p>
            <a:pPr lvl="1">
              <a:buFont typeface="Wingdings" pitchFamily="2" charset="2"/>
              <a:buChar char="Ø"/>
            </a:pPr>
            <a:r>
              <a:rPr lang="cs-CZ" sz="1800" dirty="0" smtClean="0"/>
              <a:t>pukliny a trhliny v horninách, v zemské kůře</a:t>
            </a:r>
          </a:p>
          <a:p>
            <a:pPr lvl="1">
              <a:buFont typeface="Wingdings" pitchFamily="2" charset="2"/>
              <a:buChar char="Ø"/>
            </a:pPr>
            <a:r>
              <a:rPr lang="cs-CZ" sz="1800" dirty="0" smtClean="0"/>
              <a:t>rozdělí horniny do bloků = kry</a:t>
            </a:r>
          </a:p>
          <a:p>
            <a:pPr lvl="1">
              <a:buFont typeface="Wingdings" pitchFamily="2" charset="2"/>
              <a:buChar char="Ø"/>
            </a:pPr>
            <a:r>
              <a:rPr lang="cs-CZ" sz="1800" b="1" dirty="0" smtClean="0"/>
              <a:t>důsledek</a:t>
            </a:r>
            <a:r>
              <a:rPr lang="cs-CZ" sz="1800" dirty="0" smtClean="0"/>
              <a:t> – pohyb ker:</a:t>
            </a:r>
          </a:p>
          <a:p>
            <a:pPr lvl="3">
              <a:buFont typeface="Wingdings" pitchFamily="2" charset="2"/>
              <a:buChar char="Ø"/>
            </a:pPr>
            <a:r>
              <a:rPr lang="cs-CZ" sz="1800" b="1" dirty="0" smtClean="0"/>
              <a:t>výzdvih</a:t>
            </a:r>
            <a:r>
              <a:rPr lang="cs-CZ" sz="1800" dirty="0" smtClean="0"/>
              <a:t> =&gt; hrásť (pokud i boční tlak =&gt; kerný přesmyk)</a:t>
            </a:r>
          </a:p>
          <a:p>
            <a:pPr lvl="3">
              <a:buFont typeface="Wingdings" pitchFamily="2" charset="2"/>
              <a:buChar char="Ø"/>
            </a:pPr>
            <a:r>
              <a:rPr lang="cs-CZ" sz="1800" b="1" dirty="0" smtClean="0"/>
              <a:t>pokles</a:t>
            </a:r>
            <a:r>
              <a:rPr lang="cs-CZ" sz="1800" dirty="0" smtClean="0"/>
              <a:t> =&gt; příkopová propadlina (východní Afrika)</a:t>
            </a:r>
          </a:p>
          <a:p>
            <a:pPr lvl="3">
              <a:buFont typeface="Wingdings" pitchFamily="2" charset="2"/>
              <a:buChar char="Ø"/>
            </a:pPr>
            <a:r>
              <a:rPr lang="cs-CZ" sz="1800" b="1" dirty="0" smtClean="0"/>
              <a:t>horizontální</a:t>
            </a:r>
            <a:r>
              <a:rPr lang="cs-CZ" sz="1800" dirty="0" smtClean="0"/>
              <a:t> </a:t>
            </a:r>
            <a:r>
              <a:rPr lang="cs-CZ" sz="1800" b="1" dirty="0" smtClean="0"/>
              <a:t>posun</a:t>
            </a:r>
            <a:r>
              <a:rPr lang="cs-CZ" sz="1800" dirty="0" smtClean="0"/>
              <a:t> (zlom San Andreas v Kalifornii)</a:t>
            </a:r>
          </a:p>
          <a:p>
            <a:pPr lvl="3">
              <a:buFont typeface="Wingdings" pitchFamily="2" charset="2"/>
              <a:buChar char="Ø"/>
            </a:pPr>
            <a:endParaRPr lang="cs-CZ" sz="1800" dirty="0" smtClean="0"/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uč. str. 61 – obrázky: Zdvih, pokles, horizontální posun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85794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Kerná činnost - příklady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428868"/>
            <a:ext cx="8229600" cy="30003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dirty="0" smtClean="0"/>
              <a:t>vznik kerných pohoří (soustava hrástí a propadlin): </a:t>
            </a:r>
          </a:p>
          <a:p>
            <a:pPr>
              <a:buNone/>
            </a:pPr>
            <a:r>
              <a:rPr lang="cs-CZ" sz="1800" dirty="0" smtClean="0"/>
              <a:t>     Krušné hory, Vysoké Tatry</a:t>
            </a:r>
          </a:p>
          <a:p>
            <a:pPr>
              <a:buFont typeface="Wingdings" pitchFamily="2" charset="2"/>
              <a:buChar char="Ø"/>
            </a:pPr>
            <a:endParaRPr lang="cs-CZ" sz="1800" dirty="0" smtClean="0"/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vznik příkopové propadliny: </a:t>
            </a:r>
            <a:r>
              <a:rPr lang="cs-CZ" sz="1800" dirty="0" smtClean="0">
                <a:hlinkClick r:id="rId2"/>
              </a:rPr>
              <a:t>http://cs.wikipedia.org/wiki/</a:t>
            </a:r>
            <a:r>
              <a:rPr lang="cs-CZ" sz="1800" dirty="0" err="1" smtClean="0">
                <a:hlinkClick r:id="rId2"/>
              </a:rPr>
              <a:t>Velk</a:t>
            </a:r>
            <a:r>
              <a:rPr lang="cs-CZ" sz="1800" dirty="0" smtClean="0">
                <a:hlinkClick r:id="rId2"/>
              </a:rPr>
              <a:t>%C3%A1_p%C5%99%C3%</a:t>
            </a:r>
            <a:r>
              <a:rPr lang="cs-CZ" sz="1800" dirty="0" err="1" smtClean="0">
                <a:hlinkClick r:id="rId2"/>
              </a:rPr>
              <a:t>ADkopov</a:t>
            </a:r>
            <a:r>
              <a:rPr lang="cs-CZ" sz="1800" dirty="0" smtClean="0">
                <a:hlinkClick r:id="rId2"/>
              </a:rPr>
              <a:t>%C3%A1_propadlina</a:t>
            </a:r>
            <a:endParaRPr lang="cs-CZ" sz="1800" dirty="0" smtClean="0"/>
          </a:p>
          <a:p>
            <a:pPr>
              <a:buFont typeface="Wingdings" pitchFamily="2" charset="2"/>
              <a:buChar char="Ø"/>
            </a:pPr>
            <a:endParaRPr lang="cs-CZ" sz="1800" dirty="0" smtClean="0"/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horizontální posun: </a:t>
            </a:r>
            <a:r>
              <a:rPr lang="cs-CZ" sz="1800" dirty="0" smtClean="0">
                <a:hlinkClick r:id="rId3"/>
              </a:rPr>
              <a:t>http://cs.wikipedia.org/wiki/San_Andreas</a:t>
            </a:r>
            <a:endParaRPr lang="cs-CZ" sz="1800" dirty="0" smtClean="0"/>
          </a:p>
          <a:p>
            <a:pPr>
              <a:buFont typeface="Wingdings" pitchFamily="2" charset="2"/>
              <a:buChar char="Ø"/>
            </a:pPr>
            <a:endParaRPr lang="cs-CZ" sz="16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857232"/>
            <a:ext cx="8229600" cy="1143000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857364"/>
            <a:ext cx="7715304" cy="2291716"/>
          </a:xfrm>
        </p:spPr>
        <p:txBody>
          <a:bodyPr>
            <a:normAutofit lnSpcReduction="10000"/>
          </a:bodyPr>
          <a:lstStyle/>
          <a:p>
            <a:endParaRPr lang="cs-CZ" sz="19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800" dirty="0"/>
              <a:t>ŠVECOVÁ, Milada. MATĚJKA, Dobroslav. Přírodopis 9 : Učebnice pro základní školy a víceletá gymnázia. 1. vyd. Plzeň : Nakladatelství Fraus, 2007. ISBN 978-80-7238-587-4. s. </a:t>
            </a:r>
            <a:r>
              <a:rPr lang="cs-CZ" sz="1800" dirty="0" smtClean="0"/>
              <a:t>40, 61.</a:t>
            </a:r>
            <a:endParaRPr lang="cs-CZ" sz="1800" dirty="0"/>
          </a:p>
          <a:p>
            <a:pPr>
              <a:buFont typeface="Wingdings" pitchFamily="2" charset="2"/>
              <a:buChar char="Ø"/>
            </a:pPr>
            <a:endParaRPr lang="cs-CZ" sz="1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vlastní </a:t>
            </a:r>
            <a:r>
              <a:rPr lang="cs-CZ" sz="1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tvorba </a:t>
            </a:r>
            <a:endParaRPr lang="cs-CZ" sz="1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4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</p:txBody>
      </p:sp>
    </p:spTree>
  </p:cSld>
  <p:clrMapOvr>
    <a:masterClrMapping/>
  </p:clrMapOvr>
  <p:transition spd="slow">
    <p:wipe dir="d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392</TotalTime>
  <Words>316</Words>
  <Application>Microsoft Office PowerPoint</Application>
  <PresentationFormat>Předvádění na obrazovce (4:3)</PresentationFormat>
  <Paragraphs>99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</vt:lpstr>
      <vt:lpstr>Anotace </vt:lpstr>
      <vt:lpstr>Tektonické jevy</vt:lpstr>
      <vt:lpstr>Tektonika</vt:lpstr>
      <vt:lpstr>Alfred Wegener (1880 – 1930)</vt:lpstr>
      <vt:lpstr>Tektonické poruchy</vt:lpstr>
      <vt:lpstr>Křehké deformace</vt:lpstr>
      <vt:lpstr>Kerná činnost - příklady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Vyvřelé (magmatické) horniny</dc:title>
  <dc:creator>Romy</dc:creator>
  <cp:lastModifiedBy>Romy</cp:lastModifiedBy>
  <cp:revision>44</cp:revision>
  <dcterms:created xsi:type="dcterms:W3CDTF">2012-01-22T14:16:47Z</dcterms:created>
  <dcterms:modified xsi:type="dcterms:W3CDTF">2012-05-19T12:47:17Z</dcterms:modified>
</cp:coreProperties>
</file>