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82" r:id="rId3"/>
    <p:sldId id="276" r:id="rId4"/>
    <p:sldId id="277" r:id="rId5"/>
    <p:sldId id="261" r:id="rId6"/>
    <p:sldId id="272" r:id="rId7"/>
    <p:sldId id="273" r:id="rId8"/>
    <p:sldId id="274" r:id="rId9"/>
    <p:sldId id="278" r:id="rId10"/>
    <p:sldId id="279" r:id="rId11"/>
    <p:sldId id="28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95FB44-B35A-4EBB-9D2C-FAF939CE3C0A}" type="datetimeFigureOut">
              <a:rPr lang="cs-CZ" smtClean="0"/>
              <a:pPr/>
              <a:t>19.5.2012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E9097-8BC2-43DF-A384-DD8E0F3F220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772400" cy="1470025"/>
          </a:xfrm>
        </p:spPr>
        <p:txBody>
          <a:bodyPr>
            <a:normAutofit/>
          </a:bodyPr>
          <a:lstStyle/>
          <a:p>
            <a:r>
              <a:rPr lang="cs-CZ" sz="4000" dirty="0"/>
              <a:t/>
            </a:r>
            <a:br>
              <a:rPr lang="cs-CZ" sz="4000" dirty="0"/>
            </a:br>
            <a:endParaRPr lang="cs-CZ" sz="40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57224" y="2143116"/>
            <a:ext cx="7572428" cy="4214842"/>
          </a:xfrm>
        </p:spPr>
        <p:txBody>
          <a:bodyPr>
            <a:normAutofit fontScale="47500" lnSpcReduction="20000"/>
          </a:bodyPr>
          <a:lstStyle/>
          <a:p>
            <a:endParaRPr lang="cs-CZ" sz="2400" b="1" dirty="0" smtClean="0"/>
          </a:p>
          <a:p>
            <a:endParaRPr lang="cs-CZ" sz="2400" b="1" dirty="0"/>
          </a:p>
          <a:p>
            <a:r>
              <a:rPr lang="cs-CZ" sz="29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ZÁKLADNÍ </a:t>
            </a:r>
            <a:r>
              <a:rPr lang="cs-CZ" sz="29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ŠKOLA SLOVAN, KROMĚŘÍŽ, PŘÍSPĚVKOVÁ ORGANIZACE</a:t>
            </a:r>
            <a:endParaRPr lang="cs-CZ" sz="29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ZEYEROVA 3354, 767 01 KROMĚŘÍŽ</a:t>
            </a:r>
            <a:endParaRPr lang="cs-CZ" sz="29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projekt v rámci vzdělávacího programu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VZDĚLÁNÍ PRO KONKURENCESCHOPNOST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ŠABLONA ČÍSLO: III/2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NÁZEV:  INOVACE A ZKVALITNĚNÍ VÝUKY PROSTŘEDNICTVÍM ICT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PŘEDMĚT:  PŘÍRODOPIS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ROČNÍK:  IX.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TÉMA: </a:t>
            </a:r>
            <a:r>
              <a:rPr lang="cs-CZ" sz="2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TEKTONICKÉ JEVY - VRÁSNĚNÍ</a:t>
            </a:r>
            <a:endParaRPr lang="cs-CZ" sz="29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AUTOR: MGR. ROMANA HOLUBOVÁ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DATUM VYTVOŘENÍ: </a:t>
            </a:r>
            <a:r>
              <a:rPr lang="cs-CZ" sz="29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25. 1. 2012</a:t>
            </a:r>
            <a:endParaRPr lang="cs-CZ" sz="29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VY_32_INOVACE_17_RH </a:t>
            </a:r>
            <a:endParaRPr lang="cs-CZ" sz="29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785794"/>
            <a:ext cx="4257675" cy="10858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Anotace </a:t>
            </a:r>
            <a:endParaRPr lang="cs-CZ" sz="2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357850"/>
          </a:xfrm>
        </p:spPr>
        <p:txBody>
          <a:bodyPr>
            <a:noAutofit/>
          </a:bodyPr>
          <a:lstStyle/>
          <a:p>
            <a:r>
              <a:rPr lang="cs-CZ" sz="1200" u="sng" dirty="0" smtClean="0"/>
              <a:t>Prezentace je vytvořena </a:t>
            </a:r>
            <a:r>
              <a:rPr lang="cs-CZ" sz="1200" dirty="0" smtClean="0"/>
              <a:t>jako doplněk k učivu 9. ročníku Tektonické jevy - vrásnění.</a:t>
            </a:r>
          </a:p>
          <a:p>
            <a:pPr>
              <a:buNone/>
            </a:pPr>
            <a:r>
              <a:rPr lang="cs-CZ" sz="1200" dirty="0" smtClean="0"/>
              <a:t> </a:t>
            </a:r>
          </a:p>
          <a:p>
            <a:r>
              <a:rPr lang="cs-CZ" sz="1200" u="sng" dirty="0" smtClean="0"/>
              <a:t>Prezentace je určena </a:t>
            </a:r>
            <a:r>
              <a:rPr lang="cs-CZ" sz="1200" dirty="0" smtClean="0"/>
              <a:t>pro práci na interaktivní tabuli s připojením na internet</a:t>
            </a:r>
          </a:p>
          <a:p>
            <a:pPr>
              <a:buNone/>
            </a:pPr>
            <a:r>
              <a:rPr lang="cs-CZ" sz="1200" dirty="0" smtClean="0"/>
              <a:t> </a:t>
            </a:r>
          </a:p>
          <a:p>
            <a:r>
              <a:rPr lang="cs-CZ" sz="1200" u="sng" dirty="0" smtClean="0"/>
              <a:t>Cílem prezentace je</a:t>
            </a:r>
          </a:p>
          <a:p>
            <a:r>
              <a:rPr lang="cs-CZ" sz="1200" dirty="0" smtClean="0"/>
              <a:t>seznámit s vrásněním, vznikem a důsledky</a:t>
            </a:r>
          </a:p>
          <a:p>
            <a:r>
              <a:rPr lang="cs-CZ" sz="1200" dirty="0" smtClean="0"/>
              <a:t>seznámit s pojmy vrása, příkrov, přesmyk</a:t>
            </a:r>
          </a:p>
          <a:p>
            <a:r>
              <a:rPr lang="cs-CZ" sz="1200" dirty="0" smtClean="0"/>
              <a:t>uvést konkrétní příklady vrásnění na Zemi</a:t>
            </a:r>
          </a:p>
          <a:p>
            <a:pPr>
              <a:buNone/>
            </a:pPr>
            <a:r>
              <a:rPr lang="cs-CZ" sz="1200" dirty="0" smtClean="0"/>
              <a:t> </a:t>
            </a:r>
          </a:p>
          <a:p>
            <a:r>
              <a:rPr lang="cs-CZ" sz="1200" u="sng" dirty="0" smtClean="0"/>
              <a:t>Prezentace obsahuje</a:t>
            </a:r>
          </a:p>
          <a:p>
            <a:r>
              <a:rPr lang="cs-CZ" sz="1200" dirty="0" smtClean="0"/>
              <a:t>úvodní opakování minulého učiva</a:t>
            </a:r>
          </a:p>
          <a:p>
            <a:r>
              <a:rPr lang="cs-CZ" sz="1200" dirty="0" smtClean="0"/>
              <a:t>hypertextové odkazy</a:t>
            </a:r>
          </a:p>
          <a:p>
            <a:r>
              <a:rPr lang="cs-CZ" sz="1200" dirty="0" smtClean="0"/>
              <a:t>křížovku</a:t>
            </a:r>
          </a:p>
          <a:p>
            <a:pPr>
              <a:buNone/>
            </a:pPr>
            <a:r>
              <a:rPr lang="cs-CZ" sz="1200" dirty="0" smtClean="0"/>
              <a:t> </a:t>
            </a:r>
          </a:p>
          <a:p>
            <a:r>
              <a:rPr lang="cs-CZ" sz="1200" u="sng" dirty="0" smtClean="0"/>
              <a:t>Speciální vzdělávací potřeby</a:t>
            </a:r>
          </a:p>
          <a:p>
            <a:r>
              <a:rPr lang="cs-CZ" sz="1200" dirty="0" smtClean="0"/>
              <a:t>učebnice Přírodopis pro 9. ročník (Fraus) </a:t>
            </a:r>
          </a:p>
          <a:p>
            <a:pPr>
              <a:buNone/>
            </a:pPr>
            <a:r>
              <a:rPr lang="cs-CZ" sz="1200" dirty="0" smtClean="0"/>
              <a:t> </a:t>
            </a:r>
          </a:p>
          <a:p>
            <a:r>
              <a:rPr lang="cs-CZ" sz="1200" u="sng" dirty="0" smtClean="0"/>
              <a:t>Délka aktivity </a:t>
            </a:r>
            <a:r>
              <a:rPr lang="cs-CZ" sz="1200" dirty="0" smtClean="0"/>
              <a:t> 30 minut</a:t>
            </a:r>
          </a:p>
          <a:p>
            <a:endParaRPr lang="cs-CZ" sz="1200" dirty="0" smtClean="0"/>
          </a:p>
          <a:p>
            <a:r>
              <a:rPr lang="cs-CZ" sz="1200" u="sng" dirty="0" smtClean="0"/>
              <a:t>Zkušenosti z pilotáže</a:t>
            </a:r>
          </a:p>
          <a:p>
            <a:r>
              <a:rPr lang="cs-CZ" sz="1200" dirty="0" smtClean="0"/>
              <a:t>žák dokáže vysvětlit </a:t>
            </a:r>
            <a:r>
              <a:rPr lang="cs-CZ" sz="1200" dirty="0" smtClean="0"/>
              <a:t>proces vrásnění, pojmenuje části vrásy</a:t>
            </a:r>
            <a:endParaRPr lang="cs-CZ" sz="1200" dirty="0" smtClean="0"/>
          </a:p>
          <a:p>
            <a:r>
              <a:rPr lang="cs-CZ" sz="1200" dirty="0" smtClean="0"/>
              <a:t>žák </a:t>
            </a:r>
            <a:r>
              <a:rPr lang="cs-CZ" sz="1200" dirty="0" smtClean="0"/>
              <a:t>rozlišuje typy </a:t>
            </a:r>
            <a:r>
              <a:rPr lang="cs-CZ" sz="1200" dirty="0" smtClean="0"/>
              <a:t>vrás</a:t>
            </a:r>
          </a:p>
          <a:p>
            <a:r>
              <a:rPr lang="cs-CZ" sz="1200" dirty="0" smtClean="0"/>
              <a:t>žáky zaujala křížovka na závěr učiva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000" dirty="0" smtClean="0"/>
          </a:p>
        </p:txBody>
      </p:sp>
    </p:spTree>
  </p:cSld>
  <p:clrMapOvr>
    <a:masterClrMapping/>
  </p:clrMapOvr>
  <p:transition spd="slow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857232"/>
            <a:ext cx="7772400" cy="1470025"/>
          </a:xfrm>
        </p:spPr>
        <p:txBody>
          <a:bodyPr/>
          <a:lstStyle/>
          <a:p>
            <a:r>
              <a:rPr lang="cs-CZ" b="1" dirty="0" smtClean="0"/>
              <a:t>Vrásnění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857496"/>
            <a:ext cx="6400800" cy="278130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dirty="0" smtClean="0"/>
              <a:t> </a:t>
            </a:r>
            <a:r>
              <a:rPr lang="cs-CZ" sz="2400" b="1" dirty="0" smtClean="0"/>
              <a:t> opakování </a:t>
            </a:r>
            <a:r>
              <a:rPr lang="cs-CZ" sz="2400" b="1" dirty="0" smtClean="0"/>
              <a:t>pojmů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/>
              <a:t>  vrásnění</a:t>
            </a:r>
            <a:endParaRPr lang="cs-CZ" sz="2400" b="1" dirty="0" smtClean="0"/>
          </a:p>
          <a:p>
            <a:pPr>
              <a:buFont typeface="Wingdings" pitchFamily="2" charset="2"/>
              <a:buChar char="Ø"/>
            </a:pPr>
            <a:r>
              <a:rPr lang="cs-CZ" sz="2400" b="1" dirty="0" smtClean="0"/>
              <a:t>  vrása</a:t>
            </a:r>
            <a:endParaRPr lang="cs-CZ" sz="2400" b="1" dirty="0" smtClean="0"/>
          </a:p>
          <a:p>
            <a:pPr>
              <a:buFont typeface="Wingdings" pitchFamily="2" charset="2"/>
              <a:buChar char="Ø"/>
            </a:pPr>
            <a:r>
              <a:rPr lang="cs-CZ" sz="2400" b="1" dirty="0" smtClean="0"/>
              <a:t>  typy </a:t>
            </a:r>
            <a:r>
              <a:rPr lang="cs-CZ" sz="2400" b="1" dirty="0" smtClean="0"/>
              <a:t>vrás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/>
              <a:t>  druhy </a:t>
            </a:r>
            <a:r>
              <a:rPr lang="cs-CZ" sz="2400" b="1" dirty="0" smtClean="0"/>
              <a:t>vrásnění</a:t>
            </a:r>
          </a:p>
          <a:p>
            <a:pPr>
              <a:buFont typeface="Wingdings" pitchFamily="2" charset="2"/>
              <a:buChar char="Ø"/>
            </a:pPr>
            <a:endParaRPr lang="cs-CZ" sz="2400" b="1" dirty="0"/>
          </a:p>
        </p:txBody>
      </p:sp>
    </p:spTree>
  </p:cSld>
  <p:clrMapOvr>
    <a:masterClrMapping/>
  </p:clrMapOvr>
  <p:transition spd="slow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Opakování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347187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800" b="1" dirty="0" smtClean="0"/>
              <a:t>vysvětli tyto pojmy</a:t>
            </a:r>
            <a:r>
              <a:rPr lang="cs-CZ" sz="1800" dirty="0" smtClean="0"/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cs-CZ" sz="1800" dirty="0" smtClean="0"/>
              <a:t>tektonika</a:t>
            </a:r>
          </a:p>
          <a:p>
            <a:pPr lvl="1">
              <a:buFont typeface="Wingdings" pitchFamily="2" charset="2"/>
              <a:buChar char="Ø"/>
            </a:pPr>
            <a:r>
              <a:rPr lang="cs-CZ" sz="1800" dirty="0" smtClean="0"/>
              <a:t>Alfred Wegener</a:t>
            </a:r>
          </a:p>
          <a:p>
            <a:pPr lvl="1">
              <a:buFont typeface="Wingdings" pitchFamily="2" charset="2"/>
              <a:buChar char="Ø"/>
            </a:pPr>
            <a:r>
              <a:rPr lang="cs-CZ" sz="1800" dirty="0" smtClean="0"/>
              <a:t>křehké poruchy</a:t>
            </a:r>
          </a:p>
          <a:p>
            <a:pPr lvl="1">
              <a:buFont typeface="Wingdings" pitchFamily="2" charset="2"/>
              <a:buChar char="Ø"/>
            </a:pPr>
            <a:r>
              <a:rPr lang="cs-CZ" sz="1800" dirty="0" smtClean="0"/>
              <a:t>plastické poruchy</a:t>
            </a:r>
          </a:p>
          <a:p>
            <a:pPr lvl="1">
              <a:buFont typeface="Wingdings" pitchFamily="2" charset="2"/>
              <a:buChar char="Ø"/>
            </a:pPr>
            <a:r>
              <a:rPr lang="cs-CZ" sz="1800" dirty="0" smtClean="0"/>
              <a:t>zlom</a:t>
            </a:r>
          </a:p>
          <a:p>
            <a:pPr lvl="1">
              <a:buFont typeface="Wingdings" pitchFamily="2" charset="2"/>
              <a:buChar char="Ø"/>
            </a:pPr>
            <a:r>
              <a:rPr lang="cs-CZ" sz="1800" dirty="0" smtClean="0"/>
              <a:t>typy  posunu podél zlomu včetně uvedení příkladu</a:t>
            </a:r>
          </a:p>
          <a:p>
            <a:pPr lvl="1">
              <a:buFont typeface="Wingdings" pitchFamily="2" charset="2"/>
              <a:buChar char="Ø"/>
            </a:pPr>
            <a:endParaRPr lang="cs-CZ" sz="1800" dirty="0" smtClean="0"/>
          </a:p>
          <a:p>
            <a:pPr>
              <a:buFont typeface="Wingdings" pitchFamily="2" charset="2"/>
              <a:buChar char="Ø"/>
            </a:pPr>
            <a:r>
              <a:rPr lang="cs-CZ" sz="1800" dirty="0" smtClean="0"/>
              <a:t>viz. minulé učivo</a:t>
            </a:r>
            <a:endParaRPr lang="cs-CZ" sz="1800" dirty="0"/>
          </a:p>
        </p:txBody>
      </p:sp>
    </p:spTree>
  </p:cSld>
  <p:clrMapOvr>
    <a:masterClrMapping/>
  </p:clrMapOvr>
  <p:transition spd="slow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Vrásnění</a:t>
            </a:r>
            <a:endParaRPr lang="cs-CZ" sz="28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7203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trvá miliony let</a:t>
            </a:r>
          </a:p>
          <a:p>
            <a:pPr>
              <a:buNone/>
            </a:pPr>
            <a:endParaRPr lang="cs-CZ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vznik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pohyb dvou litosférických desek, jedna se podsouvá pod druhou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horniny se prohřívají, stávají se plastickými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vlivem tlaku se prohnou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důsledek</a:t>
            </a: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– vznikají vrásová </a:t>
            </a:r>
          </a:p>
          <a:p>
            <a:pPr>
              <a:buNone/>
            </a:pP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pohoří (nejčastěji pásemná pohoří</a:t>
            </a:r>
          </a:p>
          <a:p>
            <a:pPr>
              <a:buNone/>
            </a:pP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např. Kordillery, Alpy, Himaláje)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Vrása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928802"/>
            <a:ext cx="8229600" cy="428628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b="1" dirty="0" smtClean="0"/>
              <a:t>vrása</a:t>
            </a:r>
            <a:r>
              <a:rPr lang="cs-CZ" sz="2000" dirty="0" smtClean="0"/>
              <a:t> – je plastická porucha (deformace)</a:t>
            </a:r>
          </a:p>
          <a:p>
            <a:pPr>
              <a:buFont typeface="Wingdings" pitchFamily="2" charset="2"/>
              <a:buChar char="Ø"/>
            </a:pPr>
            <a:r>
              <a:rPr lang="cs-CZ" sz="2000" b="1" dirty="0" smtClean="0"/>
              <a:t>části vrásy</a:t>
            </a:r>
            <a:r>
              <a:rPr lang="cs-CZ" sz="2000" dirty="0" smtClean="0"/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sedlo vrásy (antiklinála) -&gt; horské hřbety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koryto vrásy (synklinála) -&gt; horská údolí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rameno vrásy – spojuje sedlo a koryto vrásy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r>
              <a:rPr lang="cs-CZ" sz="2000" b="1" dirty="0" smtClean="0"/>
              <a:t>Samostatná práce</a:t>
            </a:r>
          </a:p>
          <a:p>
            <a:pPr>
              <a:buNone/>
            </a:pPr>
            <a:r>
              <a:rPr lang="cs-CZ" sz="2000" dirty="0" smtClean="0"/>
              <a:t>    Nakresli a popiš části </a:t>
            </a:r>
          </a:p>
          <a:p>
            <a:pPr>
              <a:buNone/>
            </a:pPr>
            <a:r>
              <a:rPr lang="cs-CZ" sz="2000" dirty="0"/>
              <a:t> </a:t>
            </a:r>
            <a:r>
              <a:rPr lang="cs-CZ" sz="2000" dirty="0" smtClean="0"/>
              <a:t>   vrásy podle obrázku</a:t>
            </a:r>
          </a:p>
          <a:p>
            <a:pPr>
              <a:buNone/>
            </a:pPr>
            <a:r>
              <a:rPr lang="cs-CZ" sz="2000" dirty="0" smtClean="0"/>
              <a:t>    v učebnici na str. 60.</a:t>
            </a:r>
          </a:p>
        </p:txBody>
      </p:sp>
      <p:pic>
        <p:nvPicPr>
          <p:cNvPr id="1026" name="Picture 2" descr="http://vyuka.zsjarose.cz/data/swic/lessons/95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6" t="4916" r="3179" b="12699"/>
          <a:stretch/>
        </p:blipFill>
        <p:spPr bwMode="auto">
          <a:xfrm>
            <a:off x="3851919" y="4005064"/>
            <a:ext cx="4701369" cy="16991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Typy vrás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0056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b="1" dirty="0" smtClean="0"/>
              <a:t>typy vrás </a:t>
            </a:r>
            <a:r>
              <a:rPr lang="cs-CZ" sz="2000" dirty="0" smtClean="0"/>
              <a:t>(obr. v uč. str. 60)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přímá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šikmá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překocená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přesmyk – vzniká z překocené vrásy, dochází k posunování po vrstvách v podloží    a přetržení ramena vrásy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r>
              <a:rPr lang="cs-CZ" sz="2000" b="1" dirty="0" smtClean="0"/>
              <a:t>vrásový příkrov</a:t>
            </a:r>
            <a:r>
              <a:rPr lang="cs-CZ" sz="2000" dirty="0" smtClean="0"/>
              <a:t> – vzniká posunutím hornin o několik kilometrů (Alpy, Karpaty jsou příkrovová pohoří)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obr. v učebnici str. 60</a:t>
            </a:r>
          </a:p>
          <a:p>
            <a:pPr>
              <a:buFont typeface="Wingdings" pitchFamily="2" charset="2"/>
              <a:buChar char="Ø"/>
            </a:pPr>
            <a:endParaRPr lang="cs-CZ" sz="1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989034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Druhy vrásnění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2071678"/>
            <a:ext cx="8043890" cy="3214710"/>
          </a:xfrm>
        </p:spPr>
        <p:txBody>
          <a:bodyPr>
            <a:normAutofit/>
          </a:bodyPr>
          <a:lstStyle/>
          <a:p>
            <a:pPr lvl="1">
              <a:buFont typeface="Wingdings" pitchFamily="2" charset="2"/>
              <a:buChar char="Ø"/>
            </a:pPr>
            <a:r>
              <a:rPr lang="cs-CZ" sz="2000" u="sng" dirty="0" smtClean="0"/>
              <a:t>kaledonské</a:t>
            </a:r>
            <a:r>
              <a:rPr lang="cs-CZ" sz="2000" dirty="0" smtClean="0"/>
              <a:t> – starší prvohory, severozápadní Evropa</a:t>
            </a:r>
          </a:p>
          <a:p>
            <a:pPr lvl="1">
              <a:buNone/>
            </a:pPr>
            <a:endParaRPr lang="cs-CZ" sz="2000" u="sng" dirty="0" smtClean="0"/>
          </a:p>
          <a:p>
            <a:pPr lvl="1">
              <a:buFont typeface="Wingdings" pitchFamily="2" charset="2"/>
              <a:buChar char="Ø"/>
            </a:pPr>
            <a:r>
              <a:rPr lang="cs-CZ" sz="2000" u="sng" dirty="0" smtClean="0"/>
              <a:t>variské neboli hercynské</a:t>
            </a:r>
            <a:r>
              <a:rPr lang="cs-CZ" sz="2000" dirty="0" smtClean="0"/>
              <a:t> – mladší prvohory, jihozápadní a střední Evropa (Schwarzwald, Harz, Durynský les, horstva Českého masivu)</a:t>
            </a:r>
          </a:p>
          <a:p>
            <a:pPr lvl="1">
              <a:buFont typeface="Wingdings" pitchFamily="2" charset="2"/>
              <a:buChar char="Ø"/>
            </a:pPr>
            <a:endParaRPr lang="cs-CZ" sz="2000" u="sng" dirty="0" smtClean="0"/>
          </a:p>
          <a:p>
            <a:pPr lvl="1">
              <a:buFont typeface="Wingdings" pitchFamily="2" charset="2"/>
              <a:buChar char="Ø"/>
            </a:pPr>
            <a:r>
              <a:rPr lang="cs-CZ" sz="2000" u="sng" dirty="0" smtClean="0"/>
              <a:t>alpinské</a:t>
            </a:r>
            <a:r>
              <a:rPr lang="cs-CZ" sz="2000" dirty="0" smtClean="0"/>
              <a:t> – konec druhohor až do dnešní doby, Alpy, Himaláje, Karpaty, Kordillery</a:t>
            </a:r>
            <a:endParaRPr lang="cs-CZ" sz="20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285729"/>
            <a:ext cx="7772400" cy="714380"/>
          </a:xfrm>
        </p:spPr>
        <p:txBody>
          <a:bodyPr anchor="ctr">
            <a:normAutofit/>
          </a:bodyPr>
          <a:lstStyle/>
          <a:p>
            <a:pPr algn="ctr"/>
            <a:r>
              <a:rPr lang="cs-CZ" sz="2800" b="1" cap="none" dirty="0" smtClean="0"/>
              <a:t>Co si pamatujeme</a:t>
            </a:r>
            <a:endParaRPr lang="cs-CZ" sz="2800" b="1" cap="none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785786" y="4000504"/>
            <a:ext cx="7772400" cy="2143140"/>
          </a:xfrm>
        </p:spPr>
        <p:txBody>
          <a:bodyPr anchor="t">
            <a:noAutofit/>
          </a:bodyPr>
          <a:lstStyle/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jeden z druhů vrásnění 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posun hornin o několik kilometrů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příjmení zakladatele kontinentálního driftu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plastickou deformací zemské kůry vzniká ...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pohoří vzniklé vrásněním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koryto vrásy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věda zkoumající poruchy zemské kůry</a:t>
            </a:r>
            <a:endParaRPr lang="cs-CZ" sz="1600" dirty="0">
              <a:solidFill>
                <a:schemeClr val="tx1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4294967295"/>
          </p:nvPr>
        </p:nvGraphicFramePr>
        <p:xfrm>
          <a:off x="1928794" y="1071546"/>
          <a:ext cx="5615004" cy="256032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</a:tblGrid>
              <a:tr h="334102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285729"/>
            <a:ext cx="7772400" cy="714380"/>
          </a:xfrm>
        </p:spPr>
        <p:txBody>
          <a:bodyPr anchor="ctr">
            <a:normAutofit/>
          </a:bodyPr>
          <a:lstStyle/>
          <a:p>
            <a:pPr algn="ctr"/>
            <a:r>
              <a:rPr lang="cs-CZ" sz="2800" b="1" cap="none" dirty="0" smtClean="0"/>
              <a:t>Co si pamatujeme</a:t>
            </a:r>
            <a:endParaRPr lang="cs-CZ" sz="2800" b="1" cap="none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785786" y="4000504"/>
            <a:ext cx="7772400" cy="2143140"/>
          </a:xfrm>
        </p:spPr>
        <p:txBody>
          <a:bodyPr anchor="t">
            <a:noAutofit/>
          </a:bodyPr>
          <a:lstStyle/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jeden z druhů vrásnění 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posun hornin o několik kilometrů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příjmení zakladatele kontinentálního driftu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plastickou deformací zemské kůry vzniká ...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pohoří vzniklé vrásněním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koryto vrásy</a:t>
            </a:r>
          </a:p>
          <a:p>
            <a:pPr marL="342900" indent="-342900"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věda zkoumající poruchy zemské kůry</a:t>
            </a:r>
            <a:endParaRPr lang="cs-CZ" sz="1600" dirty="0">
              <a:solidFill>
                <a:schemeClr val="tx1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4294967295"/>
          </p:nvPr>
        </p:nvGraphicFramePr>
        <p:xfrm>
          <a:off x="1928794" y="1071546"/>
          <a:ext cx="5615004" cy="256032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  <a:gridCol w="467917"/>
              </a:tblGrid>
              <a:tr h="334102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É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Ř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W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J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102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Citace</a:t>
            </a:r>
            <a:endParaRPr lang="cs-CZ" sz="2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928802"/>
            <a:ext cx="7872410" cy="3516422"/>
          </a:xfrm>
        </p:spPr>
        <p:txBody>
          <a:bodyPr>
            <a:normAutofit/>
          </a:bodyPr>
          <a:lstStyle/>
          <a:p>
            <a:endParaRPr lang="cs-CZ" sz="19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vlastní tvorba 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ŠVECOVÁ</a:t>
            </a:r>
            <a:r>
              <a:rPr lang="cs-CZ" sz="2000" dirty="0"/>
              <a:t>, Milada. MATĚJKA, Dobroslav. Přírodopis 9 : Učebnice pro základní školy a víceletá gymnázia. 1. vyd. Plzeň : Nakladatelství Fraus, 2007. ISBN 978-80-7238-587-4. s. </a:t>
            </a:r>
            <a:r>
              <a:rPr lang="cs-CZ" sz="2000" dirty="0" smtClean="0"/>
              <a:t>60.</a:t>
            </a:r>
            <a:endParaRPr lang="cs-CZ" sz="2000" dirty="0"/>
          </a:p>
          <a:p>
            <a:pPr>
              <a:buFont typeface="Wingdings" pitchFamily="2" charset="2"/>
              <a:buChar char="Ø"/>
            </a:pPr>
            <a:endParaRPr lang="cs-CZ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ilustrace </a:t>
            </a: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– archiv autora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</p:txBody>
      </p:sp>
    </p:spTree>
  </p:cSld>
  <p:clrMapOvr>
    <a:masterClrMapping/>
  </p:clrMapOvr>
  <p:transition spd="slow">
    <p:wedge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428</Words>
  <Application>Microsoft Office PowerPoint</Application>
  <PresentationFormat>Předvádění na obrazovce (4:3)</PresentationFormat>
  <Paragraphs>176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 </vt:lpstr>
      <vt:lpstr>Anotace </vt:lpstr>
      <vt:lpstr>Vrásnění</vt:lpstr>
      <vt:lpstr>Opakování</vt:lpstr>
      <vt:lpstr>Vrásnění</vt:lpstr>
      <vt:lpstr>Vrása</vt:lpstr>
      <vt:lpstr>Typy vrás</vt:lpstr>
      <vt:lpstr>Druhy vrásnění</vt:lpstr>
      <vt:lpstr>Co si pamatujeme</vt:lpstr>
      <vt:lpstr>Co si pamatujeme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Romy</dc:creator>
  <cp:lastModifiedBy>Romy</cp:lastModifiedBy>
  <cp:revision>38</cp:revision>
  <dcterms:created xsi:type="dcterms:W3CDTF">2011-10-26T13:40:16Z</dcterms:created>
  <dcterms:modified xsi:type="dcterms:W3CDTF">2012-05-19T12:50:51Z</dcterms:modified>
</cp:coreProperties>
</file>