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6"/>
  </p:handoutMasterIdLst>
  <p:sldIdLst>
    <p:sldId id="269" r:id="rId2"/>
    <p:sldId id="268" r:id="rId3"/>
    <p:sldId id="256" r:id="rId4"/>
    <p:sldId id="257" r:id="rId5"/>
    <p:sldId id="259" r:id="rId6"/>
    <p:sldId id="258" r:id="rId7"/>
    <p:sldId id="260" r:id="rId8"/>
    <p:sldId id="262" r:id="rId9"/>
    <p:sldId id="261" r:id="rId10"/>
    <p:sldId id="265" r:id="rId11"/>
    <p:sldId id="267" r:id="rId12"/>
    <p:sldId id="263" r:id="rId13"/>
    <p:sldId id="264" r:id="rId14"/>
    <p:sldId id="266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7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642F08-CF18-49D1-9556-7BA10D99DE41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5EBEE-9829-4E13-ADB3-7A996E08BD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2105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117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0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25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566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406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3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235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503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44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99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1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94E6-EF69-42C4-B9D9-09582FD1A7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ACED0-58DF-493D-A5A1-745FA5C7E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159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6324" y="1546557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Významné halogenidy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25. 3. 2012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VY_32_INOVACE_16_PZ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083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7" y="980728"/>
            <a:ext cx="83884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Anotace</a:t>
            </a:r>
          </a:p>
          <a:p>
            <a:endParaRPr lang="cs-CZ" sz="2000" b="1" dirty="0"/>
          </a:p>
          <a:p>
            <a:r>
              <a:rPr lang="cs-CZ" sz="2000" dirty="0" smtClean="0"/>
              <a:t>Výukový materiál – prezentace PowerPoint- je určen žákům osmého ročníku. Seznamuje žáky s významnými halogenidy: vlastnosti, výskyt v přírodě, příklady využití. Výklad se částečně opírá o znalosti žáků, kteří sami aktivně vytváří prostřednictvím promítaných obrázků zápis. Výklad je doplněn demonstračními pokusy.</a:t>
            </a:r>
          </a:p>
          <a:p>
            <a:endParaRPr lang="cs-CZ" sz="2000" dirty="0"/>
          </a:p>
          <a:p>
            <a:r>
              <a:rPr lang="cs-CZ" sz="2000" b="1" dirty="0" smtClean="0"/>
              <a:t>Pilotáž:</a:t>
            </a:r>
          </a:p>
          <a:p>
            <a:r>
              <a:rPr lang="cs-CZ" sz="2000" dirty="0" smtClean="0"/>
              <a:t>Prezentace byla ověřována ve dvou paralelních třídách osmého ročníku.</a:t>
            </a:r>
          </a:p>
          <a:p>
            <a:r>
              <a:rPr lang="cs-CZ" sz="2000" dirty="0" smtClean="0"/>
              <a:t>Kromě kamenné soli žáci neznali další halogenidy, přesto podle návodných obrázků dokázali někteří odvodit využití.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2291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86104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Významné halogenidy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8121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Chlorid sodný -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NaCl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7764" y="1377641"/>
            <a:ext cx="3698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- kamenná sůl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7764" y="2023971"/>
            <a:ext cx="3362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</a:t>
            </a:r>
            <a:r>
              <a:rPr lang="cs-CZ" sz="3600" dirty="0" smtClean="0">
                <a:latin typeface="Arial Black" pitchFamily="34" charset="0"/>
              </a:rPr>
              <a:t>nerost halit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519585"/>
            <a:ext cx="2218749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Výskyt: 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74UIASND\MP9004332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4"/>
            <a:ext cx="2470860" cy="158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12459" y="2979374"/>
            <a:ext cx="2926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mořská voda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48916" y="5138345"/>
            <a:ext cx="2425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solné doly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12080" y="4734606"/>
            <a:ext cx="2410668" cy="1962160"/>
            <a:chOff x="212080" y="4734606"/>
            <a:chExt cx="2410668" cy="1962160"/>
          </a:xfrm>
        </p:grpSpPr>
        <p:pic>
          <p:nvPicPr>
            <p:cNvPr id="8" name="Picture 2" descr="C:\Users\pzezulova\AppData\Local\Microsoft\Windows\Temporary Internet Files\Content.IE5\E8KNJR3W\MC90042385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080" y="5706822"/>
              <a:ext cx="942976" cy="8905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4" descr="C:\Users\pzezulova\AppData\Local\Microsoft\Windows\Temporary Internet Files\Content.IE5\C767NTZE\MC90042448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2119" y="4734606"/>
              <a:ext cx="1078253" cy="987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pzezulova\AppData\Local\Microsoft\Windows\Temporary Internet Files\Content.IE5\E8KNJR3W\MC90043592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51228" y="5661565"/>
              <a:ext cx="1271520" cy="10352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3059832" y="6021288"/>
            <a:ext cx="3034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- tělní tekutiny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6334536" y="3718077"/>
            <a:ext cx="2486114" cy="2472916"/>
            <a:chOff x="6334536" y="3718077"/>
            <a:chExt cx="2486114" cy="2472916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0352" y="3718077"/>
              <a:ext cx="1080298" cy="24729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0" name="Picture 6" descr="C:\Users\pzezulova\AppData\Local\Microsoft\Windows\Temporary Internet Files\Content.IE5\ODHIV7B0\MC900230607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4536" y="4084293"/>
              <a:ext cx="1139788" cy="10540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TextovéPole 12"/>
          <p:cNvSpPr txBox="1"/>
          <p:nvPr/>
        </p:nvSpPr>
        <p:spPr>
          <a:xfrm>
            <a:off x="5786665" y="3240984"/>
            <a:ext cx="2618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12899" y="5429704"/>
            <a:ext cx="2122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84064" y="6282898"/>
            <a:ext cx="2786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200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1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19191"/>
            <a:ext cx="5652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moře s nejvyšší salinitou :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276872"/>
            <a:ext cx="7910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oblast v Rakousku známá těžbou soli 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Users\ZS SLOVAN\AppData\Local\Microsoft\Windows\Temporary Internet Files\Content.IE5\SJ7UTM9I\MC900415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34145"/>
            <a:ext cx="2795407" cy="201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22594" y="1367190"/>
            <a:ext cx="362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 Mrtvé moře 30%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645024"/>
            <a:ext cx="2573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Salzburgsko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574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85554"/>
            <a:ext cx="2903359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Vlastnosti: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923928" y="260648"/>
            <a:ext cx="3744416" cy="2520280"/>
            <a:chOff x="4572000" y="2276872"/>
            <a:chExt cx="3744416" cy="2520280"/>
          </a:xfrm>
        </p:grpSpPr>
        <p:sp>
          <p:nvSpPr>
            <p:cNvPr id="4" name="Ovál 3"/>
            <p:cNvSpPr/>
            <p:nvPr/>
          </p:nvSpPr>
          <p:spPr>
            <a:xfrm>
              <a:off x="4572000" y="2276872"/>
              <a:ext cx="3744416" cy="2520280"/>
            </a:xfrm>
            <a:prstGeom prst="ellipse">
              <a:avLst/>
            </a:prstGeom>
            <a:gradFill flip="none" rotWithShape="1">
              <a:gsLst>
                <a:gs pos="0">
                  <a:schemeClr val="tx2">
                    <a:lumMod val="75000"/>
                    <a:shade val="30000"/>
                    <a:satMod val="115000"/>
                  </a:schemeClr>
                </a:gs>
                <a:gs pos="50000">
                  <a:schemeClr val="tx2">
                    <a:lumMod val="75000"/>
                    <a:shade val="67500"/>
                    <a:satMod val="115000"/>
                  </a:schemeClr>
                </a:gs>
                <a:gs pos="100000">
                  <a:schemeClr val="tx2">
                    <a:lumMod val="75000"/>
                    <a:shade val="100000"/>
                    <a:satMod val="11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backgroundMark x1="7429" y1="5333" x2="7429" y2="5333"/>
                          <a14:backgroundMark x1="5429" y1="12762" x2="5000" y2="45905"/>
                          <a14:backgroundMark x1="11429" y1="6286" x2="93714" y2="5905"/>
                          <a14:backgroundMark x1="95000" y1="7429" x2="94571" y2="92762"/>
                          <a14:backgroundMark x1="5857" y1="44762" x2="6571" y2="90667"/>
                          <a14:backgroundMark x1="6571" y1="93333" x2="93286" y2="9238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76" t="12722" r="12476" b="12930"/>
            <a:stretch/>
          </p:blipFill>
          <p:spPr bwMode="auto">
            <a:xfrm>
              <a:off x="4939604" y="2472983"/>
              <a:ext cx="3009208" cy="21280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251520" y="2348880"/>
            <a:ext cx="3781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86" y="2071881"/>
            <a:ext cx="3956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bílá krystalická látka</a:t>
            </a:r>
            <a:endParaRPr lang="cs-CZ" sz="2400" dirty="0">
              <a:latin typeface="Arial Black" pitchFamily="34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6615281" y="2767620"/>
            <a:ext cx="2106125" cy="3124615"/>
            <a:chOff x="6224550" y="2718235"/>
            <a:chExt cx="2106125" cy="3124592"/>
          </a:xfrm>
        </p:grpSpPr>
        <p:pic>
          <p:nvPicPr>
            <p:cNvPr id="2053" name="Picture 5" descr="C:\Users\ZS SLOVAN\AppData\Local\Microsoft\Windows\Temporary Internet Files\Content.IE5\Z3HQ0LRZ\MC900351417[1].wmf"/>
            <p:cNvPicPr>
              <a:picLocks noChangeAspect="1" noChangeArrowheads="1"/>
            </p:cNvPicPr>
            <p:nvPr/>
          </p:nvPicPr>
          <p:blipFill>
            <a:blip r:embed="rId4" cstate="print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8925" y="2718235"/>
              <a:ext cx="1481750" cy="1786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7" name="Skupina 26"/>
            <p:cNvGrpSpPr/>
            <p:nvPr/>
          </p:nvGrpSpPr>
          <p:grpSpPr>
            <a:xfrm>
              <a:off x="6224550" y="4044189"/>
              <a:ext cx="1816100" cy="1798638"/>
              <a:chOff x="6394277" y="4210051"/>
              <a:chExt cx="1816100" cy="1798638"/>
            </a:xfrm>
          </p:grpSpPr>
          <p:sp>
            <p:nvSpPr>
              <p:cNvPr id="9" name="AutoShape 10"/>
              <p:cNvSpPr>
                <a:spLocks noChangeAspect="1" noChangeArrowheads="1" noTextEdit="1"/>
              </p:cNvSpPr>
              <p:nvPr/>
            </p:nvSpPr>
            <p:spPr bwMode="auto">
              <a:xfrm>
                <a:off x="6394277" y="4210051"/>
                <a:ext cx="1816100" cy="17986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" name="Freeform 12"/>
              <p:cNvSpPr>
                <a:spLocks/>
              </p:cNvSpPr>
              <p:nvPr/>
            </p:nvSpPr>
            <p:spPr bwMode="auto">
              <a:xfrm>
                <a:off x="6394277" y="4210051"/>
                <a:ext cx="1812925" cy="1798638"/>
              </a:xfrm>
              <a:custGeom>
                <a:avLst/>
                <a:gdLst>
                  <a:gd name="T0" fmla="*/ 535 w 2285"/>
                  <a:gd name="T1" fmla="*/ 348 h 2266"/>
                  <a:gd name="T2" fmla="*/ 704 w 2285"/>
                  <a:gd name="T3" fmla="*/ 236 h 2266"/>
                  <a:gd name="T4" fmla="*/ 834 w 2285"/>
                  <a:gd name="T5" fmla="*/ 164 h 2266"/>
                  <a:gd name="T6" fmla="*/ 899 w 2285"/>
                  <a:gd name="T7" fmla="*/ 132 h 2266"/>
                  <a:gd name="T8" fmla="*/ 927 w 2285"/>
                  <a:gd name="T9" fmla="*/ 120 h 2266"/>
                  <a:gd name="T10" fmla="*/ 1033 w 2285"/>
                  <a:gd name="T11" fmla="*/ 78 h 2266"/>
                  <a:gd name="T12" fmla="*/ 1202 w 2285"/>
                  <a:gd name="T13" fmla="*/ 31 h 2266"/>
                  <a:gd name="T14" fmla="*/ 1415 w 2285"/>
                  <a:gd name="T15" fmla="*/ 1 h 2266"/>
                  <a:gd name="T16" fmla="*/ 1600 w 2285"/>
                  <a:gd name="T17" fmla="*/ 7 h 2266"/>
                  <a:gd name="T18" fmla="*/ 1774 w 2285"/>
                  <a:gd name="T19" fmla="*/ 44 h 2266"/>
                  <a:gd name="T20" fmla="*/ 1948 w 2285"/>
                  <a:gd name="T21" fmla="*/ 119 h 2266"/>
                  <a:gd name="T22" fmla="*/ 2115 w 2285"/>
                  <a:gd name="T23" fmla="*/ 241 h 2266"/>
                  <a:gd name="T24" fmla="*/ 2242 w 2285"/>
                  <a:gd name="T25" fmla="*/ 403 h 2266"/>
                  <a:gd name="T26" fmla="*/ 2285 w 2285"/>
                  <a:gd name="T27" fmla="*/ 581 h 2266"/>
                  <a:gd name="T28" fmla="*/ 2260 w 2285"/>
                  <a:gd name="T29" fmla="*/ 810 h 2266"/>
                  <a:gd name="T30" fmla="*/ 2197 w 2285"/>
                  <a:gd name="T31" fmla="*/ 1070 h 2266"/>
                  <a:gd name="T32" fmla="*/ 2149 w 2285"/>
                  <a:gd name="T33" fmla="*/ 1346 h 2266"/>
                  <a:gd name="T34" fmla="*/ 2169 w 2285"/>
                  <a:gd name="T35" fmla="*/ 1634 h 2266"/>
                  <a:gd name="T36" fmla="*/ 2209 w 2285"/>
                  <a:gd name="T37" fmla="*/ 1780 h 2266"/>
                  <a:gd name="T38" fmla="*/ 2190 w 2285"/>
                  <a:gd name="T39" fmla="*/ 1907 h 2266"/>
                  <a:gd name="T40" fmla="*/ 2107 w 2285"/>
                  <a:gd name="T41" fmla="*/ 2029 h 2266"/>
                  <a:gd name="T42" fmla="*/ 2016 w 2285"/>
                  <a:gd name="T43" fmla="*/ 2106 h 2266"/>
                  <a:gd name="T44" fmla="*/ 1919 w 2285"/>
                  <a:gd name="T45" fmla="*/ 2162 h 2266"/>
                  <a:gd name="T46" fmla="*/ 1812 w 2285"/>
                  <a:gd name="T47" fmla="*/ 2207 h 2266"/>
                  <a:gd name="T48" fmla="*/ 1698 w 2285"/>
                  <a:gd name="T49" fmla="*/ 2241 h 2266"/>
                  <a:gd name="T50" fmla="*/ 1634 w 2285"/>
                  <a:gd name="T51" fmla="*/ 2253 h 2266"/>
                  <a:gd name="T52" fmla="*/ 1586 w 2285"/>
                  <a:gd name="T53" fmla="*/ 2260 h 2266"/>
                  <a:gd name="T54" fmla="*/ 1539 w 2285"/>
                  <a:gd name="T55" fmla="*/ 2264 h 2266"/>
                  <a:gd name="T56" fmla="*/ 1493 w 2285"/>
                  <a:gd name="T57" fmla="*/ 2266 h 2266"/>
                  <a:gd name="T58" fmla="*/ 1351 w 2285"/>
                  <a:gd name="T59" fmla="*/ 2253 h 2266"/>
                  <a:gd name="T60" fmla="*/ 1206 w 2285"/>
                  <a:gd name="T61" fmla="*/ 2197 h 2266"/>
                  <a:gd name="T62" fmla="*/ 1112 w 2285"/>
                  <a:gd name="T63" fmla="*/ 2091 h 2266"/>
                  <a:gd name="T64" fmla="*/ 1083 w 2285"/>
                  <a:gd name="T65" fmla="*/ 1931 h 2266"/>
                  <a:gd name="T66" fmla="*/ 1088 w 2285"/>
                  <a:gd name="T67" fmla="*/ 1801 h 2266"/>
                  <a:gd name="T68" fmla="*/ 1045 w 2285"/>
                  <a:gd name="T69" fmla="*/ 1716 h 2266"/>
                  <a:gd name="T70" fmla="*/ 961 w 2285"/>
                  <a:gd name="T71" fmla="*/ 1654 h 2266"/>
                  <a:gd name="T72" fmla="*/ 848 w 2285"/>
                  <a:gd name="T73" fmla="*/ 1608 h 2266"/>
                  <a:gd name="T74" fmla="*/ 713 w 2285"/>
                  <a:gd name="T75" fmla="*/ 1572 h 2266"/>
                  <a:gd name="T76" fmla="*/ 568 w 2285"/>
                  <a:gd name="T77" fmla="*/ 1540 h 2266"/>
                  <a:gd name="T78" fmla="*/ 421 w 2285"/>
                  <a:gd name="T79" fmla="*/ 1507 h 2266"/>
                  <a:gd name="T80" fmla="*/ 282 w 2285"/>
                  <a:gd name="T81" fmla="*/ 1464 h 2266"/>
                  <a:gd name="T82" fmla="*/ 181 w 2285"/>
                  <a:gd name="T83" fmla="*/ 1418 h 2266"/>
                  <a:gd name="T84" fmla="*/ 101 w 2285"/>
                  <a:gd name="T85" fmla="*/ 1364 h 2266"/>
                  <a:gd name="T86" fmla="*/ 43 w 2285"/>
                  <a:gd name="T87" fmla="*/ 1296 h 2266"/>
                  <a:gd name="T88" fmla="*/ 8 w 2285"/>
                  <a:gd name="T89" fmla="*/ 1210 h 2266"/>
                  <a:gd name="T90" fmla="*/ 0 w 2285"/>
                  <a:gd name="T91" fmla="*/ 1144 h 2266"/>
                  <a:gd name="T92" fmla="*/ 9 w 2285"/>
                  <a:gd name="T93" fmla="*/ 1052 h 2266"/>
                  <a:gd name="T94" fmla="*/ 44 w 2285"/>
                  <a:gd name="T95" fmla="*/ 933 h 2266"/>
                  <a:gd name="T96" fmla="*/ 105 w 2285"/>
                  <a:gd name="T97" fmla="*/ 804 h 2266"/>
                  <a:gd name="T98" fmla="*/ 183 w 2285"/>
                  <a:gd name="T99" fmla="*/ 684 h 2266"/>
                  <a:gd name="T100" fmla="*/ 273 w 2285"/>
                  <a:gd name="T101" fmla="*/ 576 h 2266"/>
                  <a:gd name="T102" fmla="*/ 372 w 2285"/>
                  <a:gd name="T103" fmla="*/ 479 h 22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285" h="2266">
                    <a:moveTo>
                      <a:pt x="397" y="457"/>
                    </a:moveTo>
                    <a:lnTo>
                      <a:pt x="444" y="418"/>
                    </a:lnTo>
                    <a:lnTo>
                      <a:pt x="488" y="382"/>
                    </a:lnTo>
                    <a:lnTo>
                      <a:pt x="535" y="348"/>
                    </a:lnTo>
                    <a:lnTo>
                      <a:pt x="578" y="317"/>
                    </a:lnTo>
                    <a:lnTo>
                      <a:pt x="622" y="287"/>
                    </a:lnTo>
                    <a:lnTo>
                      <a:pt x="664" y="260"/>
                    </a:lnTo>
                    <a:lnTo>
                      <a:pt x="704" y="236"/>
                    </a:lnTo>
                    <a:lnTo>
                      <a:pt x="741" y="214"/>
                    </a:lnTo>
                    <a:lnTo>
                      <a:pt x="775" y="195"/>
                    </a:lnTo>
                    <a:lnTo>
                      <a:pt x="806" y="179"/>
                    </a:lnTo>
                    <a:lnTo>
                      <a:pt x="834" y="164"/>
                    </a:lnTo>
                    <a:lnTo>
                      <a:pt x="857" y="152"/>
                    </a:lnTo>
                    <a:lnTo>
                      <a:pt x="877" y="143"/>
                    </a:lnTo>
                    <a:lnTo>
                      <a:pt x="891" y="137"/>
                    </a:lnTo>
                    <a:lnTo>
                      <a:pt x="899" y="132"/>
                    </a:lnTo>
                    <a:lnTo>
                      <a:pt x="902" y="131"/>
                    </a:lnTo>
                    <a:lnTo>
                      <a:pt x="906" y="130"/>
                    </a:lnTo>
                    <a:lnTo>
                      <a:pt x="914" y="126"/>
                    </a:lnTo>
                    <a:lnTo>
                      <a:pt x="927" y="120"/>
                    </a:lnTo>
                    <a:lnTo>
                      <a:pt x="947" y="111"/>
                    </a:lnTo>
                    <a:lnTo>
                      <a:pt x="971" y="101"/>
                    </a:lnTo>
                    <a:lnTo>
                      <a:pt x="1000" y="90"/>
                    </a:lnTo>
                    <a:lnTo>
                      <a:pt x="1033" y="78"/>
                    </a:lnTo>
                    <a:lnTo>
                      <a:pt x="1070" y="66"/>
                    </a:lnTo>
                    <a:lnTo>
                      <a:pt x="1111" y="54"/>
                    </a:lnTo>
                    <a:lnTo>
                      <a:pt x="1154" y="43"/>
                    </a:lnTo>
                    <a:lnTo>
                      <a:pt x="1202" y="31"/>
                    </a:lnTo>
                    <a:lnTo>
                      <a:pt x="1251" y="21"/>
                    </a:lnTo>
                    <a:lnTo>
                      <a:pt x="1304" y="13"/>
                    </a:lnTo>
                    <a:lnTo>
                      <a:pt x="1358" y="6"/>
                    </a:lnTo>
                    <a:lnTo>
                      <a:pt x="1415" y="1"/>
                    </a:lnTo>
                    <a:lnTo>
                      <a:pt x="1473" y="0"/>
                    </a:lnTo>
                    <a:lnTo>
                      <a:pt x="1515" y="1"/>
                    </a:lnTo>
                    <a:lnTo>
                      <a:pt x="1558" y="3"/>
                    </a:lnTo>
                    <a:lnTo>
                      <a:pt x="1600" y="7"/>
                    </a:lnTo>
                    <a:lnTo>
                      <a:pt x="1644" y="14"/>
                    </a:lnTo>
                    <a:lnTo>
                      <a:pt x="1688" y="21"/>
                    </a:lnTo>
                    <a:lnTo>
                      <a:pt x="1730" y="31"/>
                    </a:lnTo>
                    <a:lnTo>
                      <a:pt x="1774" y="44"/>
                    </a:lnTo>
                    <a:lnTo>
                      <a:pt x="1818" y="59"/>
                    </a:lnTo>
                    <a:lnTo>
                      <a:pt x="1862" y="76"/>
                    </a:lnTo>
                    <a:lnTo>
                      <a:pt x="1906" y="96"/>
                    </a:lnTo>
                    <a:lnTo>
                      <a:pt x="1948" y="119"/>
                    </a:lnTo>
                    <a:lnTo>
                      <a:pt x="1991" y="145"/>
                    </a:lnTo>
                    <a:lnTo>
                      <a:pt x="2033" y="174"/>
                    </a:lnTo>
                    <a:lnTo>
                      <a:pt x="2075" y="206"/>
                    </a:lnTo>
                    <a:lnTo>
                      <a:pt x="2115" y="241"/>
                    </a:lnTo>
                    <a:lnTo>
                      <a:pt x="2156" y="280"/>
                    </a:lnTo>
                    <a:lnTo>
                      <a:pt x="2190" y="320"/>
                    </a:lnTo>
                    <a:lnTo>
                      <a:pt x="2219" y="362"/>
                    </a:lnTo>
                    <a:lnTo>
                      <a:pt x="2242" y="403"/>
                    </a:lnTo>
                    <a:lnTo>
                      <a:pt x="2259" y="446"/>
                    </a:lnTo>
                    <a:lnTo>
                      <a:pt x="2272" y="491"/>
                    </a:lnTo>
                    <a:lnTo>
                      <a:pt x="2280" y="535"/>
                    </a:lnTo>
                    <a:lnTo>
                      <a:pt x="2285" y="581"/>
                    </a:lnTo>
                    <a:lnTo>
                      <a:pt x="2285" y="627"/>
                    </a:lnTo>
                    <a:lnTo>
                      <a:pt x="2281" y="687"/>
                    </a:lnTo>
                    <a:lnTo>
                      <a:pt x="2272" y="748"/>
                    </a:lnTo>
                    <a:lnTo>
                      <a:pt x="2260" y="810"/>
                    </a:lnTo>
                    <a:lnTo>
                      <a:pt x="2247" y="873"/>
                    </a:lnTo>
                    <a:lnTo>
                      <a:pt x="2230" y="938"/>
                    </a:lnTo>
                    <a:lnTo>
                      <a:pt x="2214" y="1003"/>
                    </a:lnTo>
                    <a:lnTo>
                      <a:pt x="2197" y="1070"/>
                    </a:lnTo>
                    <a:lnTo>
                      <a:pt x="2182" y="1137"/>
                    </a:lnTo>
                    <a:lnTo>
                      <a:pt x="2167" y="1206"/>
                    </a:lnTo>
                    <a:lnTo>
                      <a:pt x="2157" y="1275"/>
                    </a:lnTo>
                    <a:lnTo>
                      <a:pt x="2149" y="1346"/>
                    </a:lnTo>
                    <a:lnTo>
                      <a:pt x="2145" y="1416"/>
                    </a:lnTo>
                    <a:lnTo>
                      <a:pt x="2146" y="1488"/>
                    </a:lnTo>
                    <a:lnTo>
                      <a:pt x="2154" y="1560"/>
                    </a:lnTo>
                    <a:lnTo>
                      <a:pt x="2169" y="1634"/>
                    </a:lnTo>
                    <a:lnTo>
                      <a:pt x="2192" y="1707"/>
                    </a:lnTo>
                    <a:lnTo>
                      <a:pt x="2200" y="1731"/>
                    </a:lnTo>
                    <a:lnTo>
                      <a:pt x="2205" y="1756"/>
                    </a:lnTo>
                    <a:lnTo>
                      <a:pt x="2209" y="1780"/>
                    </a:lnTo>
                    <a:lnTo>
                      <a:pt x="2210" y="1803"/>
                    </a:lnTo>
                    <a:lnTo>
                      <a:pt x="2207" y="1839"/>
                    </a:lnTo>
                    <a:lnTo>
                      <a:pt x="2202" y="1873"/>
                    </a:lnTo>
                    <a:lnTo>
                      <a:pt x="2190" y="1907"/>
                    </a:lnTo>
                    <a:lnTo>
                      <a:pt x="2175" y="1939"/>
                    </a:lnTo>
                    <a:lnTo>
                      <a:pt x="2157" y="1970"/>
                    </a:lnTo>
                    <a:lnTo>
                      <a:pt x="2134" y="2000"/>
                    </a:lnTo>
                    <a:lnTo>
                      <a:pt x="2107" y="2029"/>
                    </a:lnTo>
                    <a:lnTo>
                      <a:pt x="2078" y="2056"/>
                    </a:lnTo>
                    <a:lnTo>
                      <a:pt x="2059" y="2074"/>
                    </a:lnTo>
                    <a:lnTo>
                      <a:pt x="2038" y="2090"/>
                    </a:lnTo>
                    <a:lnTo>
                      <a:pt x="2016" y="2106"/>
                    </a:lnTo>
                    <a:lnTo>
                      <a:pt x="1993" y="2121"/>
                    </a:lnTo>
                    <a:lnTo>
                      <a:pt x="1969" y="2135"/>
                    </a:lnTo>
                    <a:lnTo>
                      <a:pt x="1945" y="2148"/>
                    </a:lnTo>
                    <a:lnTo>
                      <a:pt x="1919" y="2162"/>
                    </a:lnTo>
                    <a:lnTo>
                      <a:pt x="1893" y="2174"/>
                    </a:lnTo>
                    <a:lnTo>
                      <a:pt x="1866" y="2187"/>
                    </a:lnTo>
                    <a:lnTo>
                      <a:pt x="1840" y="2197"/>
                    </a:lnTo>
                    <a:lnTo>
                      <a:pt x="1812" y="2207"/>
                    </a:lnTo>
                    <a:lnTo>
                      <a:pt x="1783" y="2216"/>
                    </a:lnTo>
                    <a:lnTo>
                      <a:pt x="1756" y="2226"/>
                    </a:lnTo>
                    <a:lnTo>
                      <a:pt x="1727" y="2233"/>
                    </a:lnTo>
                    <a:lnTo>
                      <a:pt x="1698" y="2241"/>
                    </a:lnTo>
                    <a:lnTo>
                      <a:pt x="1669" y="2246"/>
                    </a:lnTo>
                    <a:lnTo>
                      <a:pt x="1658" y="2249"/>
                    </a:lnTo>
                    <a:lnTo>
                      <a:pt x="1645" y="2251"/>
                    </a:lnTo>
                    <a:lnTo>
                      <a:pt x="1634" y="2253"/>
                    </a:lnTo>
                    <a:lnTo>
                      <a:pt x="1622" y="2256"/>
                    </a:lnTo>
                    <a:lnTo>
                      <a:pt x="1609" y="2257"/>
                    </a:lnTo>
                    <a:lnTo>
                      <a:pt x="1598" y="2259"/>
                    </a:lnTo>
                    <a:lnTo>
                      <a:pt x="1586" y="2260"/>
                    </a:lnTo>
                    <a:lnTo>
                      <a:pt x="1575" y="2261"/>
                    </a:lnTo>
                    <a:lnTo>
                      <a:pt x="1563" y="2263"/>
                    </a:lnTo>
                    <a:lnTo>
                      <a:pt x="1551" y="2264"/>
                    </a:lnTo>
                    <a:lnTo>
                      <a:pt x="1539" y="2264"/>
                    </a:lnTo>
                    <a:lnTo>
                      <a:pt x="1528" y="2265"/>
                    </a:lnTo>
                    <a:lnTo>
                      <a:pt x="1516" y="2265"/>
                    </a:lnTo>
                    <a:lnTo>
                      <a:pt x="1505" y="2266"/>
                    </a:lnTo>
                    <a:lnTo>
                      <a:pt x="1493" y="2266"/>
                    </a:lnTo>
                    <a:lnTo>
                      <a:pt x="1482" y="2266"/>
                    </a:lnTo>
                    <a:lnTo>
                      <a:pt x="1437" y="2265"/>
                    </a:lnTo>
                    <a:lnTo>
                      <a:pt x="1393" y="2260"/>
                    </a:lnTo>
                    <a:lnTo>
                      <a:pt x="1351" y="2253"/>
                    </a:lnTo>
                    <a:lnTo>
                      <a:pt x="1312" y="2244"/>
                    </a:lnTo>
                    <a:lnTo>
                      <a:pt x="1274" y="2231"/>
                    </a:lnTo>
                    <a:lnTo>
                      <a:pt x="1240" y="2215"/>
                    </a:lnTo>
                    <a:lnTo>
                      <a:pt x="1206" y="2197"/>
                    </a:lnTo>
                    <a:lnTo>
                      <a:pt x="1177" y="2175"/>
                    </a:lnTo>
                    <a:lnTo>
                      <a:pt x="1152" y="2151"/>
                    </a:lnTo>
                    <a:lnTo>
                      <a:pt x="1129" y="2123"/>
                    </a:lnTo>
                    <a:lnTo>
                      <a:pt x="1112" y="2091"/>
                    </a:lnTo>
                    <a:lnTo>
                      <a:pt x="1097" y="2056"/>
                    </a:lnTo>
                    <a:lnTo>
                      <a:pt x="1088" y="2018"/>
                    </a:lnTo>
                    <a:lnTo>
                      <a:pt x="1083" y="1976"/>
                    </a:lnTo>
                    <a:lnTo>
                      <a:pt x="1083" y="1931"/>
                    </a:lnTo>
                    <a:lnTo>
                      <a:pt x="1089" y="1881"/>
                    </a:lnTo>
                    <a:lnTo>
                      <a:pt x="1092" y="1852"/>
                    </a:lnTo>
                    <a:lnTo>
                      <a:pt x="1091" y="1825"/>
                    </a:lnTo>
                    <a:lnTo>
                      <a:pt x="1088" y="1801"/>
                    </a:lnTo>
                    <a:lnTo>
                      <a:pt x="1082" y="1776"/>
                    </a:lnTo>
                    <a:lnTo>
                      <a:pt x="1071" y="1756"/>
                    </a:lnTo>
                    <a:lnTo>
                      <a:pt x="1060" y="1735"/>
                    </a:lnTo>
                    <a:lnTo>
                      <a:pt x="1045" y="1716"/>
                    </a:lnTo>
                    <a:lnTo>
                      <a:pt x="1026" y="1699"/>
                    </a:lnTo>
                    <a:lnTo>
                      <a:pt x="1007" y="1683"/>
                    </a:lnTo>
                    <a:lnTo>
                      <a:pt x="985" y="1668"/>
                    </a:lnTo>
                    <a:lnTo>
                      <a:pt x="961" y="1654"/>
                    </a:lnTo>
                    <a:lnTo>
                      <a:pt x="935" y="1642"/>
                    </a:lnTo>
                    <a:lnTo>
                      <a:pt x="908" y="1630"/>
                    </a:lnTo>
                    <a:lnTo>
                      <a:pt x="878" y="1619"/>
                    </a:lnTo>
                    <a:lnTo>
                      <a:pt x="848" y="1608"/>
                    </a:lnTo>
                    <a:lnTo>
                      <a:pt x="816" y="1599"/>
                    </a:lnTo>
                    <a:lnTo>
                      <a:pt x="782" y="1590"/>
                    </a:lnTo>
                    <a:lnTo>
                      <a:pt x="748" y="1581"/>
                    </a:lnTo>
                    <a:lnTo>
                      <a:pt x="713" y="1572"/>
                    </a:lnTo>
                    <a:lnTo>
                      <a:pt x="677" y="1564"/>
                    </a:lnTo>
                    <a:lnTo>
                      <a:pt x="642" y="1556"/>
                    </a:lnTo>
                    <a:lnTo>
                      <a:pt x="605" y="1548"/>
                    </a:lnTo>
                    <a:lnTo>
                      <a:pt x="568" y="1540"/>
                    </a:lnTo>
                    <a:lnTo>
                      <a:pt x="531" y="1532"/>
                    </a:lnTo>
                    <a:lnTo>
                      <a:pt x="494" y="1524"/>
                    </a:lnTo>
                    <a:lnTo>
                      <a:pt x="457" y="1516"/>
                    </a:lnTo>
                    <a:lnTo>
                      <a:pt x="421" y="1507"/>
                    </a:lnTo>
                    <a:lnTo>
                      <a:pt x="385" y="1496"/>
                    </a:lnTo>
                    <a:lnTo>
                      <a:pt x="350" y="1487"/>
                    </a:lnTo>
                    <a:lnTo>
                      <a:pt x="316" y="1476"/>
                    </a:lnTo>
                    <a:lnTo>
                      <a:pt x="282" y="1464"/>
                    </a:lnTo>
                    <a:lnTo>
                      <a:pt x="250" y="1452"/>
                    </a:lnTo>
                    <a:lnTo>
                      <a:pt x="226" y="1441"/>
                    </a:lnTo>
                    <a:lnTo>
                      <a:pt x="203" y="1430"/>
                    </a:lnTo>
                    <a:lnTo>
                      <a:pt x="181" y="1418"/>
                    </a:lnTo>
                    <a:lnTo>
                      <a:pt x="159" y="1405"/>
                    </a:lnTo>
                    <a:lnTo>
                      <a:pt x="139" y="1393"/>
                    </a:lnTo>
                    <a:lnTo>
                      <a:pt x="120" y="1379"/>
                    </a:lnTo>
                    <a:lnTo>
                      <a:pt x="101" y="1364"/>
                    </a:lnTo>
                    <a:lnTo>
                      <a:pt x="85" y="1348"/>
                    </a:lnTo>
                    <a:lnTo>
                      <a:pt x="69" y="1332"/>
                    </a:lnTo>
                    <a:lnTo>
                      <a:pt x="55" y="1314"/>
                    </a:lnTo>
                    <a:lnTo>
                      <a:pt x="43" y="1296"/>
                    </a:lnTo>
                    <a:lnTo>
                      <a:pt x="31" y="1275"/>
                    </a:lnTo>
                    <a:lnTo>
                      <a:pt x="22" y="1255"/>
                    </a:lnTo>
                    <a:lnTo>
                      <a:pt x="14" y="1233"/>
                    </a:lnTo>
                    <a:lnTo>
                      <a:pt x="8" y="1210"/>
                    </a:lnTo>
                    <a:lnTo>
                      <a:pt x="3" y="1185"/>
                    </a:lnTo>
                    <a:lnTo>
                      <a:pt x="2" y="1172"/>
                    </a:lnTo>
                    <a:lnTo>
                      <a:pt x="1" y="1158"/>
                    </a:lnTo>
                    <a:lnTo>
                      <a:pt x="0" y="1144"/>
                    </a:lnTo>
                    <a:lnTo>
                      <a:pt x="0" y="1129"/>
                    </a:lnTo>
                    <a:lnTo>
                      <a:pt x="1" y="1105"/>
                    </a:lnTo>
                    <a:lnTo>
                      <a:pt x="5" y="1078"/>
                    </a:lnTo>
                    <a:lnTo>
                      <a:pt x="9" y="1052"/>
                    </a:lnTo>
                    <a:lnTo>
                      <a:pt x="15" y="1024"/>
                    </a:lnTo>
                    <a:lnTo>
                      <a:pt x="23" y="995"/>
                    </a:lnTo>
                    <a:lnTo>
                      <a:pt x="33" y="965"/>
                    </a:lnTo>
                    <a:lnTo>
                      <a:pt x="44" y="933"/>
                    </a:lnTo>
                    <a:lnTo>
                      <a:pt x="58" y="901"/>
                    </a:lnTo>
                    <a:lnTo>
                      <a:pt x="73" y="867"/>
                    </a:lnTo>
                    <a:lnTo>
                      <a:pt x="88" y="835"/>
                    </a:lnTo>
                    <a:lnTo>
                      <a:pt x="105" y="804"/>
                    </a:lnTo>
                    <a:lnTo>
                      <a:pt x="123" y="773"/>
                    </a:lnTo>
                    <a:lnTo>
                      <a:pt x="142" y="743"/>
                    </a:lnTo>
                    <a:lnTo>
                      <a:pt x="162" y="713"/>
                    </a:lnTo>
                    <a:lnTo>
                      <a:pt x="183" y="684"/>
                    </a:lnTo>
                    <a:lnTo>
                      <a:pt x="205" y="657"/>
                    </a:lnTo>
                    <a:lnTo>
                      <a:pt x="227" y="629"/>
                    </a:lnTo>
                    <a:lnTo>
                      <a:pt x="250" y="603"/>
                    </a:lnTo>
                    <a:lnTo>
                      <a:pt x="273" y="576"/>
                    </a:lnTo>
                    <a:lnTo>
                      <a:pt x="297" y="552"/>
                    </a:lnTo>
                    <a:lnTo>
                      <a:pt x="323" y="526"/>
                    </a:lnTo>
                    <a:lnTo>
                      <a:pt x="347" y="503"/>
                    </a:lnTo>
                    <a:lnTo>
                      <a:pt x="372" y="479"/>
                    </a:lnTo>
                    <a:lnTo>
                      <a:pt x="397" y="457"/>
                    </a:lnTo>
                    <a:close/>
                  </a:path>
                </a:pathLst>
              </a:custGeom>
              <a:no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Freeform 13"/>
              <p:cNvSpPr>
                <a:spLocks/>
              </p:cNvSpPr>
              <p:nvPr/>
            </p:nvSpPr>
            <p:spPr bwMode="auto">
              <a:xfrm>
                <a:off x="6546677" y="4495801"/>
                <a:ext cx="955675" cy="209550"/>
              </a:xfrm>
              <a:custGeom>
                <a:avLst/>
                <a:gdLst>
                  <a:gd name="T0" fmla="*/ 276 w 1204"/>
                  <a:gd name="T1" fmla="*/ 0 h 265"/>
                  <a:gd name="T2" fmla="*/ 255 w 1204"/>
                  <a:gd name="T3" fmla="*/ 0 h 265"/>
                  <a:gd name="T4" fmla="*/ 217 w 1204"/>
                  <a:gd name="T5" fmla="*/ 3 h 265"/>
                  <a:gd name="T6" fmla="*/ 171 w 1204"/>
                  <a:gd name="T7" fmla="*/ 8 h 265"/>
                  <a:gd name="T8" fmla="*/ 120 w 1204"/>
                  <a:gd name="T9" fmla="*/ 19 h 265"/>
                  <a:gd name="T10" fmla="*/ 72 w 1204"/>
                  <a:gd name="T11" fmla="*/ 36 h 265"/>
                  <a:gd name="T12" fmla="*/ 32 w 1204"/>
                  <a:gd name="T13" fmla="*/ 61 h 265"/>
                  <a:gd name="T14" fmla="*/ 7 w 1204"/>
                  <a:gd name="T15" fmla="*/ 96 h 265"/>
                  <a:gd name="T16" fmla="*/ 2 w 1204"/>
                  <a:gd name="T17" fmla="*/ 124 h 265"/>
                  <a:gd name="T18" fmla="*/ 0 w 1204"/>
                  <a:gd name="T19" fmla="*/ 135 h 265"/>
                  <a:gd name="T20" fmla="*/ 2 w 1204"/>
                  <a:gd name="T21" fmla="*/ 148 h 265"/>
                  <a:gd name="T22" fmla="*/ 6 w 1204"/>
                  <a:gd name="T23" fmla="*/ 162 h 265"/>
                  <a:gd name="T24" fmla="*/ 18 w 1204"/>
                  <a:gd name="T25" fmla="*/ 177 h 265"/>
                  <a:gd name="T26" fmla="*/ 36 w 1204"/>
                  <a:gd name="T27" fmla="*/ 191 h 265"/>
                  <a:gd name="T28" fmla="*/ 65 w 1204"/>
                  <a:gd name="T29" fmla="*/ 205 h 265"/>
                  <a:gd name="T30" fmla="*/ 105 w 1204"/>
                  <a:gd name="T31" fmla="*/ 219 h 265"/>
                  <a:gd name="T32" fmla="*/ 159 w 1204"/>
                  <a:gd name="T33" fmla="*/ 232 h 265"/>
                  <a:gd name="T34" fmla="*/ 230 w 1204"/>
                  <a:gd name="T35" fmla="*/ 244 h 265"/>
                  <a:gd name="T36" fmla="*/ 317 w 1204"/>
                  <a:gd name="T37" fmla="*/ 253 h 265"/>
                  <a:gd name="T38" fmla="*/ 424 w 1204"/>
                  <a:gd name="T39" fmla="*/ 260 h 265"/>
                  <a:gd name="T40" fmla="*/ 553 w 1204"/>
                  <a:gd name="T41" fmla="*/ 264 h 265"/>
                  <a:gd name="T42" fmla="*/ 707 w 1204"/>
                  <a:gd name="T43" fmla="*/ 265 h 265"/>
                  <a:gd name="T44" fmla="*/ 884 w 1204"/>
                  <a:gd name="T45" fmla="*/ 264 h 265"/>
                  <a:gd name="T46" fmla="*/ 1090 w 1204"/>
                  <a:gd name="T47" fmla="*/ 258 h 265"/>
                  <a:gd name="T48" fmla="*/ 1202 w 1204"/>
                  <a:gd name="T49" fmla="*/ 254 h 265"/>
                  <a:gd name="T50" fmla="*/ 1180 w 1204"/>
                  <a:gd name="T51" fmla="*/ 253 h 265"/>
                  <a:gd name="T52" fmla="*/ 1139 w 1204"/>
                  <a:gd name="T53" fmla="*/ 252 h 265"/>
                  <a:gd name="T54" fmla="*/ 1082 w 1204"/>
                  <a:gd name="T55" fmla="*/ 250 h 265"/>
                  <a:gd name="T56" fmla="*/ 1011 w 1204"/>
                  <a:gd name="T57" fmla="*/ 248 h 265"/>
                  <a:gd name="T58" fmla="*/ 930 w 1204"/>
                  <a:gd name="T59" fmla="*/ 245 h 265"/>
                  <a:gd name="T60" fmla="*/ 840 w 1204"/>
                  <a:gd name="T61" fmla="*/ 241 h 265"/>
                  <a:gd name="T62" fmla="*/ 745 w 1204"/>
                  <a:gd name="T63" fmla="*/ 237 h 265"/>
                  <a:gd name="T64" fmla="*/ 647 w 1204"/>
                  <a:gd name="T65" fmla="*/ 232 h 265"/>
                  <a:gd name="T66" fmla="*/ 550 w 1204"/>
                  <a:gd name="T67" fmla="*/ 226 h 265"/>
                  <a:gd name="T68" fmla="*/ 455 w 1204"/>
                  <a:gd name="T69" fmla="*/ 219 h 265"/>
                  <a:gd name="T70" fmla="*/ 366 w 1204"/>
                  <a:gd name="T71" fmla="*/ 212 h 265"/>
                  <a:gd name="T72" fmla="*/ 285 w 1204"/>
                  <a:gd name="T73" fmla="*/ 204 h 265"/>
                  <a:gd name="T74" fmla="*/ 216 w 1204"/>
                  <a:gd name="T75" fmla="*/ 196 h 265"/>
                  <a:gd name="T76" fmla="*/ 161 w 1204"/>
                  <a:gd name="T77" fmla="*/ 187 h 265"/>
                  <a:gd name="T78" fmla="*/ 121 w 1204"/>
                  <a:gd name="T79" fmla="*/ 177 h 265"/>
                  <a:gd name="T80" fmla="*/ 83 w 1204"/>
                  <a:gd name="T81" fmla="*/ 155 h 265"/>
                  <a:gd name="T82" fmla="*/ 53 w 1204"/>
                  <a:gd name="T83" fmla="*/ 124 h 265"/>
                  <a:gd name="T84" fmla="*/ 51 w 1204"/>
                  <a:gd name="T85" fmla="*/ 97 h 265"/>
                  <a:gd name="T86" fmla="*/ 70 w 1204"/>
                  <a:gd name="T87" fmla="*/ 72 h 265"/>
                  <a:gd name="T88" fmla="*/ 104 w 1204"/>
                  <a:gd name="T89" fmla="*/ 51 h 265"/>
                  <a:gd name="T90" fmla="*/ 150 w 1204"/>
                  <a:gd name="T91" fmla="*/ 33 h 265"/>
                  <a:gd name="T92" fmla="*/ 202 w 1204"/>
                  <a:gd name="T93" fmla="*/ 17 h 265"/>
                  <a:gd name="T94" fmla="*/ 254 w 1204"/>
                  <a:gd name="T95" fmla="*/ 5 h 2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04" h="265">
                    <a:moveTo>
                      <a:pt x="279" y="0"/>
                    </a:moveTo>
                    <a:lnTo>
                      <a:pt x="276" y="0"/>
                    </a:lnTo>
                    <a:lnTo>
                      <a:pt x="268" y="0"/>
                    </a:lnTo>
                    <a:lnTo>
                      <a:pt x="255" y="0"/>
                    </a:lnTo>
                    <a:lnTo>
                      <a:pt x="238" y="2"/>
                    </a:lnTo>
                    <a:lnTo>
                      <a:pt x="217" y="3"/>
                    </a:lnTo>
                    <a:lnTo>
                      <a:pt x="195" y="5"/>
                    </a:lnTo>
                    <a:lnTo>
                      <a:pt x="171" y="8"/>
                    </a:lnTo>
                    <a:lnTo>
                      <a:pt x="146" y="13"/>
                    </a:lnTo>
                    <a:lnTo>
                      <a:pt x="120" y="19"/>
                    </a:lnTo>
                    <a:lnTo>
                      <a:pt x="95" y="27"/>
                    </a:lnTo>
                    <a:lnTo>
                      <a:pt x="72" y="36"/>
                    </a:lnTo>
                    <a:lnTo>
                      <a:pt x="50" y="48"/>
                    </a:lnTo>
                    <a:lnTo>
                      <a:pt x="32" y="61"/>
                    </a:lnTo>
                    <a:lnTo>
                      <a:pt x="18" y="78"/>
                    </a:lnTo>
                    <a:lnTo>
                      <a:pt x="7" y="96"/>
                    </a:lnTo>
                    <a:lnTo>
                      <a:pt x="2" y="118"/>
                    </a:lnTo>
                    <a:lnTo>
                      <a:pt x="2" y="124"/>
                    </a:lnTo>
                    <a:lnTo>
                      <a:pt x="0" y="128"/>
                    </a:lnTo>
                    <a:lnTo>
                      <a:pt x="0" y="135"/>
                    </a:lnTo>
                    <a:lnTo>
                      <a:pt x="0" y="141"/>
                    </a:lnTo>
                    <a:lnTo>
                      <a:pt x="2" y="148"/>
                    </a:lnTo>
                    <a:lnTo>
                      <a:pt x="3" y="155"/>
                    </a:lnTo>
                    <a:lnTo>
                      <a:pt x="6" y="162"/>
                    </a:lnTo>
                    <a:lnTo>
                      <a:pt x="11" y="169"/>
                    </a:lnTo>
                    <a:lnTo>
                      <a:pt x="18" y="177"/>
                    </a:lnTo>
                    <a:lnTo>
                      <a:pt x="26" y="184"/>
                    </a:lnTo>
                    <a:lnTo>
                      <a:pt x="36" y="191"/>
                    </a:lnTo>
                    <a:lnTo>
                      <a:pt x="49" y="199"/>
                    </a:lnTo>
                    <a:lnTo>
                      <a:pt x="65" y="205"/>
                    </a:lnTo>
                    <a:lnTo>
                      <a:pt x="83" y="212"/>
                    </a:lnTo>
                    <a:lnTo>
                      <a:pt x="105" y="219"/>
                    </a:lnTo>
                    <a:lnTo>
                      <a:pt x="131" y="225"/>
                    </a:lnTo>
                    <a:lnTo>
                      <a:pt x="159" y="232"/>
                    </a:lnTo>
                    <a:lnTo>
                      <a:pt x="192" y="238"/>
                    </a:lnTo>
                    <a:lnTo>
                      <a:pt x="230" y="244"/>
                    </a:lnTo>
                    <a:lnTo>
                      <a:pt x="271" y="248"/>
                    </a:lnTo>
                    <a:lnTo>
                      <a:pt x="317" y="253"/>
                    </a:lnTo>
                    <a:lnTo>
                      <a:pt x="368" y="256"/>
                    </a:lnTo>
                    <a:lnTo>
                      <a:pt x="424" y="260"/>
                    </a:lnTo>
                    <a:lnTo>
                      <a:pt x="485" y="262"/>
                    </a:lnTo>
                    <a:lnTo>
                      <a:pt x="553" y="264"/>
                    </a:lnTo>
                    <a:lnTo>
                      <a:pt x="627" y="265"/>
                    </a:lnTo>
                    <a:lnTo>
                      <a:pt x="707" y="265"/>
                    </a:lnTo>
                    <a:lnTo>
                      <a:pt x="792" y="265"/>
                    </a:lnTo>
                    <a:lnTo>
                      <a:pt x="884" y="264"/>
                    </a:lnTo>
                    <a:lnTo>
                      <a:pt x="984" y="262"/>
                    </a:lnTo>
                    <a:lnTo>
                      <a:pt x="1090" y="258"/>
                    </a:lnTo>
                    <a:lnTo>
                      <a:pt x="1204" y="254"/>
                    </a:lnTo>
                    <a:lnTo>
                      <a:pt x="1202" y="254"/>
                    </a:lnTo>
                    <a:lnTo>
                      <a:pt x="1193" y="254"/>
                    </a:lnTo>
                    <a:lnTo>
                      <a:pt x="1180" y="253"/>
                    </a:lnTo>
                    <a:lnTo>
                      <a:pt x="1162" y="253"/>
                    </a:lnTo>
                    <a:lnTo>
                      <a:pt x="1139" y="252"/>
                    </a:lnTo>
                    <a:lnTo>
                      <a:pt x="1112" y="252"/>
                    </a:lnTo>
                    <a:lnTo>
                      <a:pt x="1082" y="250"/>
                    </a:lnTo>
                    <a:lnTo>
                      <a:pt x="1048" y="249"/>
                    </a:lnTo>
                    <a:lnTo>
                      <a:pt x="1011" y="248"/>
                    </a:lnTo>
                    <a:lnTo>
                      <a:pt x="972" y="247"/>
                    </a:lnTo>
                    <a:lnTo>
                      <a:pt x="930" y="245"/>
                    </a:lnTo>
                    <a:lnTo>
                      <a:pt x="885" y="244"/>
                    </a:lnTo>
                    <a:lnTo>
                      <a:pt x="840" y="241"/>
                    </a:lnTo>
                    <a:lnTo>
                      <a:pt x="793" y="239"/>
                    </a:lnTo>
                    <a:lnTo>
                      <a:pt x="745" y="237"/>
                    </a:lnTo>
                    <a:lnTo>
                      <a:pt x="696" y="234"/>
                    </a:lnTo>
                    <a:lnTo>
                      <a:pt x="647" y="232"/>
                    </a:lnTo>
                    <a:lnTo>
                      <a:pt x="598" y="229"/>
                    </a:lnTo>
                    <a:lnTo>
                      <a:pt x="550" y="226"/>
                    </a:lnTo>
                    <a:lnTo>
                      <a:pt x="502" y="223"/>
                    </a:lnTo>
                    <a:lnTo>
                      <a:pt x="455" y="219"/>
                    </a:lnTo>
                    <a:lnTo>
                      <a:pt x="409" y="216"/>
                    </a:lnTo>
                    <a:lnTo>
                      <a:pt x="366" y="212"/>
                    </a:lnTo>
                    <a:lnTo>
                      <a:pt x="324" y="209"/>
                    </a:lnTo>
                    <a:lnTo>
                      <a:pt x="285" y="204"/>
                    </a:lnTo>
                    <a:lnTo>
                      <a:pt x="249" y="201"/>
                    </a:lnTo>
                    <a:lnTo>
                      <a:pt x="216" y="196"/>
                    </a:lnTo>
                    <a:lnTo>
                      <a:pt x="186" y="192"/>
                    </a:lnTo>
                    <a:lnTo>
                      <a:pt x="161" y="187"/>
                    </a:lnTo>
                    <a:lnTo>
                      <a:pt x="139" y="181"/>
                    </a:lnTo>
                    <a:lnTo>
                      <a:pt x="121" y="177"/>
                    </a:lnTo>
                    <a:lnTo>
                      <a:pt x="109" y="171"/>
                    </a:lnTo>
                    <a:lnTo>
                      <a:pt x="83" y="155"/>
                    </a:lnTo>
                    <a:lnTo>
                      <a:pt x="65" y="139"/>
                    </a:lnTo>
                    <a:lnTo>
                      <a:pt x="53" y="124"/>
                    </a:lnTo>
                    <a:lnTo>
                      <a:pt x="50" y="110"/>
                    </a:lnTo>
                    <a:lnTo>
                      <a:pt x="51" y="97"/>
                    </a:lnTo>
                    <a:lnTo>
                      <a:pt x="58" y="85"/>
                    </a:lnTo>
                    <a:lnTo>
                      <a:pt x="70" y="72"/>
                    </a:lnTo>
                    <a:lnTo>
                      <a:pt x="86" y="61"/>
                    </a:lnTo>
                    <a:lnTo>
                      <a:pt x="104" y="51"/>
                    </a:lnTo>
                    <a:lnTo>
                      <a:pt x="126" y="41"/>
                    </a:lnTo>
                    <a:lnTo>
                      <a:pt x="150" y="33"/>
                    </a:lnTo>
                    <a:lnTo>
                      <a:pt x="176" y="25"/>
                    </a:lnTo>
                    <a:lnTo>
                      <a:pt x="202" y="17"/>
                    </a:lnTo>
                    <a:lnTo>
                      <a:pt x="229" y="11"/>
                    </a:lnTo>
                    <a:lnTo>
                      <a:pt x="254" y="5"/>
                    </a:lnTo>
                    <a:lnTo>
                      <a:pt x="27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Freeform 14"/>
              <p:cNvSpPr>
                <a:spLocks/>
              </p:cNvSpPr>
              <p:nvPr/>
            </p:nvSpPr>
            <p:spPr bwMode="auto">
              <a:xfrm>
                <a:off x="6654627" y="4733926"/>
                <a:ext cx="1162050" cy="1144588"/>
              </a:xfrm>
              <a:custGeom>
                <a:avLst/>
                <a:gdLst>
                  <a:gd name="T0" fmla="*/ 1462 w 1463"/>
                  <a:gd name="T1" fmla="*/ 161 h 1442"/>
                  <a:gd name="T2" fmla="*/ 1460 w 1463"/>
                  <a:gd name="T3" fmla="*/ 929 h 1442"/>
                  <a:gd name="T4" fmla="*/ 1462 w 1463"/>
                  <a:gd name="T5" fmla="*/ 1203 h 1442"/>
                  <a:gd name="T6" fmla="*/ 1453 w 1463"/>
                  <a:gd name="T7" fmla="*/ 1237 h 1442"/>
                  <a:gd name="T8" fmla="*/ 1436 w 1463"/>
                  <a:gd name="T9" fmla="*/ 1268 h 1442"/>
                  <a:gd name="T10" fmla="*/ 1409 w 1463"/>
                  <a:gd name="T11" fmla="*/ 1297 h 1442"/>
                  <a:gd name="T12" fmla="*/ 1375 w 1463"/>
                  <a:gd name="T13" fmla="*/ 1321 h 1442"/>
                  <a:gd name="T14" fmla="*/ 1333 w 1463"/>
                  <a:gd name="T15" fmla="*/ 1344 h 1442"/>
                  <a:gd name="T16" fmla="*/ 1286 w 1463"/>
                  <a:gd name="T17" fmla="*/ 1364 h 1442"/>
                  <a:gd name="T18" fmla="*/ 1234 w 1463"/>
                  <a:gd name="T19" fmla="*/ 1381 h 1442"/>
                  <a:gd name="T20" fmla="*/ 1179 w 1463"/>
                  <a:gd name="T21" fmla="*/ 1396 h 1442"/>
                  <a:gd name="T22" fmla="*/ 1119 w 1463"/>
                  <a:gd name="T23" fmla="*/ 1409 h 1442"/>
                  <a:gd name="T24" fmla="*/ 1057 w 1463"/>
                  <a:gd name="T25" fmla="*/ 1419 h 1442"/>
                  <a:gd name="T26" fmla="*/ 993 w 1463"/>
                  <a:gd name="T27" fmla="*/ 1427 h 1442"/>
                  <a:gd name="T28" fmla="*/ 929 w 1463"/>
                  <a:gd name="T29" fmla="*/ 1433 h 1442"/>
                  <a:gd name="T30" fmla="*/ 866 w 1463"/>
                  <a:gd name="T31" fmla="*/ 1438 h 1442"/>
                  <a:gd name="T32" fmla="*/ 802 w 1463"/>
                  <a:gd name="T33" fmla="*/ 1441 h 1442"/>
                  <a:gd name="T34" fmla="*/ 742 w 1463"/>
                  <a:gd name="T35" fmla="*/ 1442 h 1442"/>
                  <a:gd name="T36" fmla="*/ 654 w 1463"/>
                  <a:gd name="T37" fmla="*/ 1441 h 1442"/>
                  <a:gd name="T38" fmla="*/ 533 w 1463"/>
                  <a:gd name="T39" fmla="*/ 1436 h 1442"/>
                  <a:gd name="T40" fmla="*/ 413 w 1463"/>
                  <a:gd name="T41" fmla="*/ 1421 h 1442"/>
                  <a:gd name="T42" fmla="*/ 298 w 1463"/>
                  <a:gd name="T43" fmla="*/ 1400 h 1442"/>
                  <a:gd name="T44" fmla="*/ 195 w 1463"/>
                  <a:gd name="T45" fmla="*/ 1370 h 1442"/>
                  <a:gd name="T46" fmla="*/ 109 w 1463"/>
                  <a:gd name="T47" fmla="*/ 1331 h 1442"/>
                  <a:gd name="T48" fmla="*/ 44 w 1463"/>
                  <a:gd name="T49" fmla="*/ 1282 h 1442"/>
                  <a:gd name="T50" fmla="*/ 7 w 1463"/>
                  <a:gd name="T51" fmla="*/ 1225 h 1442"/>
                  <a:gd name="T52" fmla="*/ 1 w 1463"/>
                  <a:gd name="T53" fmla="*/ 1194 h 1442"/>
                  <a:gd name="T54" fmla="*/ 14 w 1463"/>
                  <a:gd name="T55" fmla="*/ 1211 h 1442"/>
                  <a:gd name="T56" fmla="*/ 43 w 1463"/>
                  <a:gd name="T57" fmla="*/ 1242 h 1442"/>
                  <a:gd name="T58" fmla="*/ 94 w 1463"/>
                  <a:gd name="T59" fmla="*/ 1280 h 1442"/>
                  <a:gd name="T60" fmla="*/ 171 w 1463"/>
                  <a:gd name="T61" fmla="*/ 1319 h 1442"/>
                  <a:gd name="T62" fmla="*/ 277 w 1463"/>
                  <a:gd name="T63" fmla="*/ 1357 h 1442"/>
                  <a:gd name="T64" fmla="*/ 419 w 1463"/>
                  <a:gd name="T65" fmla="*/ 1386 h 1442"/>
                  <a:gd name="T66" fmla="*/ 599 w 1463"/>
                  <a:gd name="T67" fmla="*/ 1403 h 1442"/>
                  <a:gd name="T68" fmla="*/ 832 w 1463"/>
                  <a:gd name="T69" fmla="*/ 1401 h 1442"/>
                  <a:gd name="T70" fmla="*/ 1040 w 1463"/>
                  <a:gd name="T71" fmla="*/ 1381 h 1442"/>
                  <a:gd name="T72" fmla="*/ 1189 w 1463"/>
                  <a:gd name="T73" fmla="*/ 1347 h 1442"/>
                  <a:gd name="T74" fmla="*/ 1293 w 1463"/>
                  <a:gd name="T75" fmla="*/ 1306 h 1442"/>
                  <a:gd name="T76" fmla="*/ 1357 w 1463"/>
                  <a:gd name="T77" fmla="*/ 1262 h 1442"/>
                  <a:gd name="T78" fmla="*/ 1393 w 1463"/>
                  <a:gd name="T79" fmla="*/ 1221 h 1442"/>
                  <a:gd name="T80" fmla="*/ 1407 w 1463"/>
                  <a:gd name="T81" fmla="*/ 1189 h 1442"/>
                  <a:gd name="T82" fmla="*/ 1410 w 1463"/>
                  <a:gd name="T83" fmla="*/ 1169 h 1442"/>
                  <a:gd name="T84" fmla="*/ 1409 w 1463"/>
                  <a:gd name="T85" fmla="*/ 1121 h 1442"/>
                  <a:gd name="T86" fmla="*/ 1407 w 1463"/>
                  <a:gd name="T87" fmla="*/ 825 h 1442"/>
                  <a:gd name="T88" fmla="*/ 1413 w 1463"/>
                  <a:gd name="T89" fmla="*/ 414 h 1442"/>
                  <a:gd name="T90" fmla="*/ 1439 w 1463"/>
                  <a:gd name="T91" fmla="*/ 80 h 14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463" h="1442">
                    <a:moveTo>
                      <a:pt x="1463" y="0"/>
                    </a:moveTo>
                    <a:lnTo>
                      <a:pt x="1462" y="161"/>
                    </a:lnTo>
                    <a:lnTo>
                      <a:pt x="1461" y="529"/>
                    </a:lnTo>
                    <a:lnTo>
                      <a:pt x="1460" y="929"/>
                    </a:lnTo>
                    <a:lnTo>
                      <a:pt x="1462" y="1184"/>
                    </a:lnTo>
                    <a:lnTo>
                      <a:pt x="1462" y="1203"/>
                    </a:lnTo>
                    <a:lnTo>
                      <a:pt x="1459" y="1220"/>
                    </a:lnTo>
                    <a:lnTo>
                      <a:pt x="1453" y="1237"/>
                    </a:lnTo>
                    <a:lnTo>
                      <a:pt x="1445" y="1253"/>
                    </a:lnTo>
                    <a:lnTo>
                      <a:pt x="1436" y="1268"/>
                    </a:lnTo>
                    <a:lnTo>
                      <a:pt x="1423" y="1283"/>
                    </a:lnTo>
                    <a:lnTo>
                      <a:pt x="1409" y="1297"/>
                    </a:lnTo>
                    <a:lnTo>
                      <a:pt x="1392" y="1310"/>
                    </a:lnTo>
                    <a:lnTo>
                      <a:pt x="1375" y="1321"/>
                    </a:lnTo>
                    <a:lnTo>
                      <a:pt x="1355" y="1333"/>
                    </a:lnTo>
                    <a:lnTo>
                      <a:pt x="1333" y="1344"/>
                    </a:lnTo>
                    <a:lnTo>
                      <a:pt x="1310" y="1355"/>
                    </a:lnTo>
                    <a:lnTo>
                      <a:pt x="1286" y="1364"/>
                    </a:lnTo>
                    <a:lnTo>
                      <a:pt x="1261" y="1373"/>
                    </a:lnTo>
                    <a:lnTo>
                      <a:pt x="1234" y="1381"/>
                    </a:lnTo>
                    <a:lnTo>
                      <a:pt x="1207" y="1389"/>
                    </a:lnTo>
                    <a:lnTo>
                      <a:pt x="1179" y="1396"/>
                    </a:lnTo>
                    <a:lnTo>
                      <a:pt x="1149" y="1402"/>
                    </a:lnTo>
                    <a:lnTo>
                      <a:pt x="1119" y="1409"/>
                    </a:lnTo>
                    <a:lnTo>
                      <a:pt x="1088" y="1414"/>
                    </a:lnTo>
                    <a:lnTo>
                      <a:pt x="1057" y="1419"/>
                    </a:lnTo>
                    <a:lnTo>
                      <a:pt x="1026" y="1423"/>
                    </a:lnTo>
                    <a:lnTo>
                      <a:pt x="993" y="1427"/>
                    </a:lnTo>
                    <a:lnTo>
                      <a:pt x="961" y="1431"/>
                    </a:lnTo>
                    <a:lnTo>
                      <a:pt x="929" y="1433"/>
                    </a:lnTo>
                    <a:lnTo>
                      <a:pt x="898" y="1436"/>
                    </a:lnTo>
                    <a:lnTo>
                      <a:pt x="866" y="1438"/>
                    </a:lnTo>
                    <a:lnTo>
                      <a:pt x="834" y="1440"/>
                    </a:lnTo>
                    <a:lnTo>
                      <a:pt x="802" y="1441"/>
                    </a:lnTo>
                    <a:lnTo>
                      <a:pt x="772" y="1441"/>
                    </a:lnTo>
                    <a:lnTo>
                      <a:pt x="742" y="1442"/>
                    </a:lnTo>
                    <a:lnTo>
                      <a:pt x="712" y="1442"/>
                    </a:lnTo>
                    <a:lnTo>
                      <a:pt x="654" y="1441"/>
                    </a:lnTo>
                    <a:lnTo>
                      <a:pt x="594" y="1439"/>
                    </a:lnTo>
                    <a:lnTo>
                      <a:pt x="533" y="1436"/>
                    </a:lnTo>
                    <a:lnTo>
                      <a:pt x="473" y="1429"/>
                    </a:lnTo>
                    <a:lnTo>
                      <a:pt x="413" y="1421"/>
                    </a:lnTo>
                    <a:lnTo>
                      <a:pt x="354" y="1411"/>
                    </a:lnTo>
                    <a:lnTo>
                      <a:pt x="298" y="1400"/>
                    </a:lnTo>
                    <a:lnTo>
                      <a:pt x="245" y="1386"/>
                    </a:lnTo>
                    <a:lnTo>
                      <a:pt x="195" y="1370"/>
                    </a:lnTo>
                    <a:lnTo>
                      <a:pt x="149" y="1351"/>
                    </a:lnTo>
                    <a:lnTo>
                      <a:pt x="109" y="1331"/>
                    </a:lnTo>
                    <a:lnTo>
                      <a:pt x="73" y="1308"/>
                    </a:lnTo>
                    <a:lnTo>
                      <a:pt x="44" y="1282"/>
                    </a:lnTo>
                    <a:lnTo>
                      <a:pt x="22" y="1255"/>
                    </a:lnTo>
                    <a:lnTo>
                      <a:pt x="7" y="1225"/>
                    </a:lnTo>
                    <a:lnTo>
                      <a:pt x="0" y="1191"/>
                    </a:lnTo>
                    <a:lnTo>
                      <a:pt x="1" y="1194"/>
                    </a:lnTo>
                    <a:lnTo>
                      <a:pt x="6" y="1200"/>
                    </a:lnTo>
                    <a:lnTo>
                      <a:pt x="14" y="1211"/>
                    </a:lnTo>
                    <a:lnTo>
                      <a:pt x="27" y="1225"/>
                    </a:lnTo>
                    <a:lnTo>
                      <a:pt x="43" y="1242"/>
                    </a:lnTo>
                    <a:lnTo>
                      <a:pt x="66" y="1260"/>
                    </a:lnTo>
                    <a:lnTo>
                      <a:pt x="94" y="1280"/>
                    </a:lnTo>
                    <a:lnTo>
                      <a:pt x="128" y="1300"/>
                    </a:lnTo>
                    <a:lnTo>
                      <a:pt x="171" y="1319"/>
                    </a:lnTo>
                    <a:lnTo>
                      <a:pt x="219" y="1339"/>
                    </a:lnTo>
                    <a:lnTo>
                      <a:pt x="277" y="1357"/>
                    </a:lnTo>
                    <a:lnTo>
                      <a:pt x="343" y="1373"/>
                    </a:lnTo>
                    <a:lnTo>
                      <a:pt x="419" y="1386"/>
                    </a:lnTo>
                    <a:lnTo>
                      <a:pt x="504" y="1396"/>
                    </a:lnTo>
                    <a:lnTo>
                      <a:pt x="599" y="1403"/>
                    </a:lnTo>
                    <a:lnTo>
                      <a:pt x="705" y="1404"/>
                    </a:lnTo>
                    <a:lnTo>
                      <a:pt x="832" y="1401"/>
                    </a:lnTo>
                    <a:lnTo>
                      <a:pt x="944" y="1393"/>
                    </a:lnTo>
                    <a:lnTo>
                      <a:pt x="1040" y="1381"/>
                    </a:lnTo>
                    <a:lnTo>
                      <a:pt x="1121" y="1365"/>
                    </a:lnTo>
                    <a:lnTo>
                      <a:pt x="1189" y="1347"/>
                    </a:lnTo>
                    <a:lnTo>
                      <a:pt x="1247" y="1327"/>
                    </a:lnTo>
                    <a:lnTo>
                      <a:pt x="1293" y="1306"/>
                    </a:lnTo>
                    <a:lnTo>
                      <a:pt x="1330" y="1283"/>
                    </a:lnTo>
                    <a:lnTo>
                      <a:pt x="1357" y="1262"/>
                    </a:lnTo>
                    <a:lnTo>
                      <a:pt x="1378" y="1241"/>
                    </a:lnTo>
                    <a:lnTo>
                      <a:pt x="1393" y="1221"/>
                    </a:lnTo>
                    <a:lnTo>
                      <a:pt x="1402" y="1204"/>
                    </a:lnTo>
                    <a:lnTo>
                      <a:pt x="1407" y="1189"/>
                    </a:lnTo>
                    <a:lnTo>
                      <a:pt x="1409" y="1177"/>
                    </a:lnTo>
                    <a:lnTo>
                      <a:pt x="1410" y="1169"/>
                    </a:lnTo>
                    <a:lnTo>
                      <a:pt x="1410" y="1167"/>
                    </a:lnTo>
                    <a:lnTo>
                      <a:pt x="1409" y="1121"/>
                    </a:lnTo>
                    <a:lnTo>
                      <a:pt x="1408" y="999"/>
                    </a:lnTo>
                    <a:lnTo>
                      <a:pt x="1407" y="825"/>
                    </a:lnTo>
                    <a:lnTo>
                      <a:pt x="1408" y="621"/>
                    </a:lnTo>
                    <a:lnTo>
                      <a:pt x="1413" y="414"/>
                    </a:lnTo>
                    <a:lnTo>
                      <a:pt x="1423" y="225"/>
                    </a:lnTo>
                    <a:lnTo>
                      <a:pt x="1439" y="80"/>
                    </a:lnTo>
                    <a:lnTo>
                      <a:pt x="146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Freeform 15"/>
              <p:cNvSpPr>
                <a:spLocks/>
              </p:cNvSpPr>
              <p:nvPr/>
            </p:nvSpPr>
            <p:spPr bwMode="auto">
              <a:xfrm>
                <a:off x="6662565" y="4579939"/>
                <a:ext cx="41275" cy="1062038"/>
              </a:xfrm>
              <a:custGeom>
                <a:avLst/>
                <a:gdLst>
                  <a:gd name="T0" fmla="*/ 21 w 51"/>
                  <a:gd name="T1" fmla="*/ 0 h 1339"/>
                  <a:gd name="T2" fmla="*/ 19 w 51"/>
                  <a:gd name="T3" fmla="*/ 52 h 1339"/>
                  <a:gd name="T4" fmla="*/ 16 w 51"/>
                  <a:gd name="T5" fmla="*/ 190 h 1339"/>
                  <a:gd name="T6" fmla="*/ 10 w 51"/>
                  <a:gd name="T7" fmla="*/ 389 h 1339"/>
                  <a:gd name="T8" fmla="*/ 4 w 51"/>
                  <a:gd name="T9" fmla="*/ 619 h 1339"/>
                  <a:gd name="T10" fmla="*/ 1 w 51"/>
                  <a:gd name="T11" fmla="*/ 856 h 1339"/>
                  <a:gd name="T12" fmla="*/ 0 w 51"/>
                  <a:gd name="T13" fmla="*/ 1073 h 1339"/>
                  <a:gd name="T14" fmla="*/ 2 w 51"/>
                  <a:gd name="T15" fmla="*/ 1243 h 1339"/>
                  <a:gd name="T16" fmla="*/ 11 w 51"/>
                  <a:gd name="T17" fmla="*/ 1339 h 1339"/>
                  <a:gd name="T18" fmla="*/ 15 w 51"/>
                  <a:gd name="T19" fmla="*/ 1294 h 1339"/>
                  <a:gd name="T20" fmla="*/ 24 w 51"/>
                  <a:gd name="T21" fmla="*/ 1172 h 1339"/>
                  <a:gd name="T22" fmla="*/ 34 w 51"/>
                  <a:gd name="T23" fmla="*/ 995 h 1339"/>
                  <a:gd name="T24" fmla="*/ 44 w 51"/>
                  <a:gd name="T25" fmla="*/ 783 h 1339"/>
                  <a:gd name="T26" fmla="*/ 51 w 51"/>
                  <a:gd name="T27" fmla="*/ 556 h 1339"/>
                  <a:gd name="T28" fmla="*/ 51 w 51"/>
                  <a:gd name="T29" fmla="*/ 337 h 1339"/>
                  <a:gd name="T30" fmla="*/ 43 w 51"/>
                  <a:gd name="T31" fmla="*/ 144 h 1339"/>
                  <a:gd name="T32" fmla="*/ 21 w 51"/>
                  <a:gd name="T33" fmla="*/ 0 h 1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339">
                    <a:moveTo>
                      <a:pt x="21" y="0"/>
                    </a:moveTo>
                    <a:lnTo>
                      <a:pt x="19" y="52"/>
                    </a:lnTo>
                    <a:lnTo>
                      <a:pt x="16" y="190"/>
                    </a:lnTo>
                    <a:lnTo>
                      <a:pt x="10" y="389"/>
                    </a:lnTo>
                    <a:lnTo>
                      <a:pt x="4" y="619"/>
                    </a:lnTo>
                    <a:lnTo>
                      <a:pt x="1" y="856"/>
                    </a:lnTo>
                    <a:lnTo>
                      <a:pt x="0" y="1073"/>
                    </a:lnTo>
                    <a:lnTo>
                      <a:pt x="2" y="1243"/>
                    </a:lnTo>
                    <a:lnTo>
                      <a:pt x="11" y="1339"/>
                    </a:lnTo>
                    <a:lnTo>
                      <a:pt x="15" y="1294"/>
                    </a:lnTo>
                    <a:lnTo>
                      <a:pt x="24" y="1172"/>
                    </a:lnTo>
                    <a:lnTo>
                      <a:pt x="34" y="995"/>
                    </a:lnTo>
                    <a:lnTo>
                      <a:pt x="44" y="783"/>
                    </a:lnTo>
                    <a:lnTo>
                      <a:pt x="51" y="556"/>
                    </a:lnTo>
                    <a:lnTo>
                      <a:pt x="51" y="337"/>
                    </a:lnTo>
                    <a:lnTo>
                      <a:pt x="43" y="144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" name="Freeform 16"/>
              <p:cNvSpPr>
                <a:spLocks/>
              </p:cNvSpPr>
              <p:nvPr/>
            </p:nvSpPr>
            <p:spPr bwMode="auto">
              <a:xfrm>
                <a:off x="6638752" y="5078414"/>
                <a:ext cx="1252538" cy="195263"/>
              </a:xfrm>
              <a:custGeom>
                <a:avLst/>
                <a:gdLst>
                  <a:gd name="T0" fmla="*/ 1233 w 1578"/>
                  <a:gd name="T1" fmla="*/ 18 h 247"/>
                  <a:gd name="T2" fmla="*/ 1165 w 1578"/>
                  <a:gd name="T3" fmla="*/ 14 h 247"/>
                  <a:gd name="T4" fmla="*/ 1053 w 1578"/>
                  <a:gd name="T5" fmla="*/ 10 h 247"/>
                  <a:gd name="T6" fmla="*/ 907 w 1578"/>
                  <a:gd name="T7" fmla="*/ 4 h 247"/>
                  <a:gd name="T8" fmla="*/ 742 w 1578"/>
                  <a:gd name="T9" fmla="*/ 0 h 247"/>
                  <a:gd name="T10" fmla="*/ 568 w 1578"/>
                  <a:gd name="T11" fmla="*/ 2 h 247"/>
                  <a:gd name="T12" fmla="*/ 397 w 1578"/>
                  <a:gd name="T13" fmla="*/ 6 h 247"/>
                  <a:gd name="T14" fmla="*/ 243 w 1578"/>
                  <a:gd name="T15" fmla="*/ 19 h 247"/>
                  <a:gd name="T16" fmla="*/ 117 w 1578"/>
                  <a:gd name="T17" fmla="*/ 38 h 247"/>
                  <a:gd name="T18" fmla="*/ 32 w 1578"/>
                  <a:gd name="T19" fmla="*/ 70 h 247"/>
                  <a:gd name="T20" fmla="*/ 0 w 1578"/>
                  <a:gd name="T21" fmla="*/ 111 h 247"/>
                  <a:gd name="T22" fmla="*/ 0 w 1578"/>
                  <a:gd name="T23" fmla="*/ 116 h 247"/>
                  <a:gd name="T24" fmla="*/ 2 w 1578"/>
                  <a:gd name="T25" fmla="*/ 124 h 247"/>
                  <a:gd name="T26" fmla="*/ 11 w 1578"/>
                  <a:gd name="T27" fmla="*/ 143 h 247"/>
                  <a:gd name="T28" fmla="*/ 70 w 1578"/>
                  <a:gd name="T29" fmla="*/ 179 h 247"/>
                  <a:gd name="T30" fmla="*/ 172 w 1578"/>
                  <a:gd name="T31" fmla="*/ 207 h 247"/>
                  <a:gd name="T32" fmla="*/ 308 w 1578"/>
                  <a:gd name="T33" fmla="*/ 227 h 247"/>
                  <a:gd name="T34" fmla="*/ 471 w 1578"/>
                  <a:gd name="T35" fmla="*/ 241 h 247"/>
                  <a:gd name="T36" fmla="*/ 652 w 1578"/>
                  <a:gd name="T37" fmla="*/ 247 h 247"/>
                  <a:gd name="T38" fmla="*/ 843 w 1578"/>
                  <a:gd name="T39" fmla="*/ 245 h 247"/>
                  <a:gd name="T40" fmla="*/ 1034 w 1578"/>
                  <a:gd name="T41" fmla="*/ 234 h 247"/>
                  <a:gd name="T42" fmla="*/ 1220 w 1578"/>
                  <a:gd name="T43" fmla="*/ 216 h 247"/>
                  <a:gd name="T44" fmla="*/ 1389 w 1578"/>
                  <a:gd name="T45" fmla="*/ 189 h 247"/>
                  <a:gd name="T46" fmla="*/ 1535 w 1578"/>
                  <a:gd name="T47" fmla="*/ 155 h 247"/>
                  <a:gd name="T48" fmla="*/ 1571 w 1578"/>
                  <a:gd name="T49" fmla="*/ 142 h 247"/>
                  <a:gd name="T50" fmla="*/ 1540 w 1578"/>
                  <a:gd name="T51" fmla="*/ 147 h 247"/>
                  <a:gd name="T52" fmla="*/ 1485 w 1578"/>
                  <a:gd name="T53" fmla="*/ 155 h 247"/>
                  <a:gd name="T54" fmla="*/ 1409 w 1578"/>
                  <a:gd name="T55" fmla="*/ 165 h 247"/>
                  <a:gd name="T56" fmla="*/ 1315 w 1578"/>
                  <a:gd name="T57" fmla="*/ 177 h 247"/>
                  <a:gd name="T58" fmla="*/ 1209 w 1578"/>
                  <a:gd name="T59" fmla="*/ 188 h 247"/>
                  <a:gd name="T60" fmla="*/ 1093 w 1578"/>
                  <a:gd name="T61" fmla="*/ 199 h 247"/>
                  <a:gd name="T62" fmla="*/ 970 w 1578"/>
                  <a:gd name="T63" fmla="*/ 207 h 247"/>
                  <a:gd name="T64" fmla="*/ 844 w 1578"/>
                  <a:gd name="T65" fmla="*/ 211 h 247"/>
                  <a:gd name="T66" fmla="*/ 717 w 1578"/>
                  <a:gd name="T67" fmla="*/ 212 h 247"/>
                  <a:gd name="T68" fmla="*/ 594 w 1578"/>
                  <a:gd name="T69" fmla="*/ 208 h 247"/>
                  <a:gd name="T70" fmla="*/ 442 w 1578"/>
                  <a:gd name="T71" fmla="*/ 196 h 247"/>
                  <a:gd name="T72" fmla="*/ 312 w 1578"/>
                  <a:gd name="T73" fmla="*/ 181 h 247"/>
                  <a:gd name="T74" fmla="*/ 208 w 1578"/>
                  <a:gd name="T75" fmla="*/ 163 h 247"/>
                  <a:gd name="T76" fmla="*/ 136 w 1578"/>
                  <a:gd name="T77" fmla="*/ 141 h 247"/>
                  <a:gd name="T78" fmla="*/ 98 w 1578"/>
                  <a:gd name="T79" fmla="*/ 117 h 247"/>
                  <a:gd name="T80" fmla="*/ 99 w 1578"/>
                  <a:gd name="T81" fmla="*/ 96 h 247"/>
                  <a:gd name="T82" fmla="*/ 139 w 1578"/>
                  <a:gd name="T83" fmla="*/ 79 h 247"/>
                  <a:gd name="T84" fmla="*/ 210 w 1578"/>
                  <a:gd name="T85" fmla="*/ 60 h 247"/>
                  <a:gd name="T86" fmla="*/ 305 w 1578"/>
                  <a:gd name="T87" fmla="*/ 44 h 247"/>
                  <a:gd name="T88" fmla="*/ 418 w 1578"/>
                  <a:gd name="T89" fmla="*/ 30 h 247"/>
                  <a:gd name="T90" fmla="*/ 539 w 1578"/>
                  <a:gd name="T91" fmla="*/ 23 h 247"/>
                  <a:gd name="T92" fmla="*/ 697 w 1578"/>
                  <a:gd name="T93" fmla="*/ 20 h 247"/>
                  <a:gd name="T94" fmla="*/ 882 w 1578"/>
                  <a:gd name="T95" fmla="*/ 19 h 247"/>
                  <a:gd name="T96" fmla="*/ 1061 w 1578"/>
                  <a:gd name="T97" fmla="*/ 18 h 247"/>
                  <a:gd name="T98" fmla="*/ 1194 w 1578"/>
                  <a:gd name="T99" fmla="*/ 19 h 247"/>
                  <a:gd name="T100" fmla="*/ 1247 w 1578"/>
                  <a:gd name="T101" fmla="*/ 19 h 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578" h="247">
                    <a:moveTo>
                      <a:pt x="1247" y="19"/>
                    </a:moveTo>
                    <a:lnTo>
                      <a:pt x="1244" y="19"/>
                    </a:lnTo>
                    <a:lnTo>
                      <a:pt x="1233" y="18"/>
                    </a:lnTo>
                    <a:lnTo>
                      <a:pt x="1216" y="17"/>
                    </a:lnTo>
                    <a:lnTo>
                      <a:pt x="1194" y="15"/>
                    </a:lnTo>
                    <a:lnTo>
                      <a:pt x="1165" y="14"/>
                    </a:lnTo>
                    <a:lnTo>
                      <a:pt x="1132" y="13"/>
                    </a:lnTo>
                    <a:lnTo>
                      <a:pt x="1095" y="11"/>
                    </a:lnTo>
                    <a:lnTo>
                      <a:pt x="1053" y="10"/>
                    </a:lnTo>
                    <a:lnTo>
                      <a:pt x="1008" y="7"/>
                    </a:lnTo>
                    <a:lnTo>
                      <a:pt x="959" y="6"/>
                    </a:lnTo>
                    <a:lnTo>
                      <a:pt x="907" y="4"/>
                    </a:lnTo>
                    <a:lnTo>
                      <a:pt x="854" y="3"/>
                    </a:lnTo>
                    <a:lnTo>
                      <a:pt x="798" y="2"/>
                    </a:lnTo>
                    <a:lnTo>
                      <a:pt x="742" y="0"/>
                    </a:lnTo>
                    <a:lnTo>
                      <a:pt x="684" y="0"/>
                    </a:lnTo>
                    <a:lnTo>
                      <a:pt x="625" y="0"/>
                    </a:lnTo>
                    <a:lnTo>
                      <a:pt x="568" y="2"/>
                    </a:lnTo>
                    <a:lnTo>
                      <a:pt x="510" y="3"/>
                    </a:lnTo>
                    <a:lnTo>
                      <a:pt x="452" y="4"/>
                    </a:lnTo>
                    <a:lnTo>
                      <a:pt x="397" y="6"/>
                    </a:lnTo>
                    <a:lnTo>
                      <a:pt x="343" y="10"/>
                    </a:lnTo>
                    <a:lnTo>
                      <a:pt x="291" y="13"/>
                    </a:lnTo>
                    <a:lnTo>
                      <a:pt x="243" y="19"/>
                    </a:lnTo>
                    <a:lnTo>
                      <a:pt x="197" y="25"/>
                    </a:lnTo>
                    <a:lnTo>
                      <a:pt x="155" y="32"/>
                    </a:lnTo>
                    <a:lnTo>
                      <a:pt x="117" y="38"/>
                    </a:lnTo>
                    <a:lnTo>
                      <a:pt x="84" y="48"/>
                    </a:lnTo>
                    <a:lnTo>
                      <a:pt x="55" y="58"/>
                    </a:lnTo>
                    <a:lnTo>
                      <a:pt x="32" y="70"/>
                    </a:lnTo>
                    <a:lnTo>
                      <a:pt x="15" y="82"/>
                    </a:lnTo>
                    <a:lnTo>
                      <a:pt x="4" y="96"/>
                    </a:lnTo>
                    <a:lnTo>
                      <a:pt x="0" y="111"/>
                    </a:lnTo>
                    <a:lnTo>
                      <a:pt x="0" y="112"/>
                    </a:lnTo>
                    <a:lnTo>
                      <a:pt x="0" y="114"/>
                    </a:lnTo>
                    <a:lnTo>
                      <a:pt x="0" y="116"/>
                    </a:lnTo>
                    <a:lnTo>
                      <a:pt x="0" y="118"/>
                    </a:lnTo>
                    <a:lnTo>
                      <a:pt x="1" y="120"/>
                    </a:lnTo>
                    <a:lnTo>
                      <a:pt x="2" y="124"/>
                    </a:lnTo>
                    <a:lnTo>
                      <a:pt x="2" y="126"/>
                    </a:lnTo>
                    <a:lnTo>
                      <a:pt x="3" y="129"/>
                    </a:lnTo>
                    <a:lnTo>
                      <a:pt x="11" y="143"/>
                    </a:lnTo>
                    <a:lnTo>
                      <a:pt x="26" y="156"/>
                    </a:lnTo>
                    <a:lnTo>
                      <a:pt x="46" y="167"/>
                    </a:lnTo>
                    <a:lnTo>
                      <a:pt x="70" y="179"/>
                    </a:lnTo>
                    <a:lnTo>
                      <a:pt x="100" y="188"/>
                    </a:lnTo>
                    <a:lnTo>
                      <a:pt x="133" y="199"/>
                    </a:lnTo>
                    <a:lnTo>
                      <a:pt x="172" y="207"/>
                    </a:lnTo>
                    <a:lnTo>
                      <a:pt x="214" y="215"/>
                    </a:lnTo>
                    <a:lnTo>
                      <a:pt x="260" y="222"/>
                    </a:lnTo>
                    <a:lnTo>
                      <a:pt x="308" y="227"/>
                    </a:lnTo>
                    <a:lnTo>
                      <a:pt x="360" y="233"/>
                    </a:lnTo>
                    <a:lnTo>
                      <a:pt x="414" y="238"/>
                    </a:lnTo>
                    <a:lnTo>
                      <a:pt x="471" y="241"/>
                    </a:lnTo>
                    <a:lnTo>
                      <a:pt x="530" y="243"/>
                    </a:lnTo>
                    <a:lnTo>
                      <a:pt x="591" y="246"/>
                    </a:lnTo>
                    <a:lnTo>
                      <a:pt x="652" y="247"/>
                    </a:lnTo>
                    <a:lnTo>
                      <a:pt x="715" y="247"/>
                    </a:lnTo>
                    <a:lnTo>
                      <a:pt x="778" y="246"/>
                    </a:lnTo>
                    <a:lnTo>
                      <a:pt x="843" y="245"/>
                    </a:lnTo>
                    <a:lnTo>
                      <a:pt x="906" y="242"/>
                    </a:lnTo>
                    <a:lnTo>
                      <a:pt x="971" y="239"/>
                    </a:lnTo>
                    <a:lnTo>
                      <a:pt x="1034" y="234"/>
                    </a:lnTo>
                    <a:lnTo>
                      <a:pt x="1098" y="230"/>
                    </a:lnTo>
                    <a:lnTo>
                      <a:pt x="1159" y="223"/>
                    </a:lnTo>
                    <a:lnTo>
                      <a:pt x="1220" y="216"/>
                    </a:lnTo>
                    <a:lnTo>
                      <a:pt x="1278" y="208"/>
                    </a:lnTo>
                    <a:lnTo>
                      <a:pt x="1335" y="200"/>
                    </a:lnTo>
                    <a:lnTo>
                      <a:pt x="1389" y="189"/>
                    </a:lnTo>
                    <a:lnTo>
                      <a:pt x="1441" y="179"/>
                    </a:lnTo>
                    <a:lnTo>
                      <a:pt x="1490" y="167"/>
                    </a:lnTo>
                    <a:lnTo>
                      <a:pt x="1535" y="155"/>
                    </a:lnTo>
                    <a:lnTo>
                      <a:pt x="1578" y="141"/>
                    </a:lnTo>
                    <a:lnTo>
                      <a:pt x="1577" y="141"/>
                    </a:lnTo>
                    <a:lnTo>
                      <a:pt x="1571" y="142"/>
                    </a:lnTo>
                    <a:lnTo>
                      <a:pt x="1564" y="143"/>
                    </a:lnTo>
                    <a:lnTo>
                      <a:pt x="1554" y="144"/>
                    </a:lnTo>
                    <a:lnTo>
                      <a:pt x="1540" y="147"/>
                    </a:lnTo>
                    <a:lnTo>
                      <a:pt x="1524" y="149"/>
                    </a:lnTo>
                    <a:lnTo>
                      <a:pt x="1505" y="152"/>
                    </a:lnTo>
                    <a:lnTo>
                      <a:pt x="1485" y="155"/>
                    </a:lnTo>
                    <a:lnTo>
                      <a:pt x="1462" y="158"/>
                    </a:lnTo>
                    <a:lnTo>
                      <a:pt x="1436" y="162"/>
                    </a:lnTo>
                    <a:lnTo>
                      <a:pt x="1409" y="165"/>
                    </a:lnTo>
                    <a:lnTo>
                      <a:pt x="1380" y="169"/>
                    </a:lnTo>
                    <a:lnTo>
                      <a:pt x="1349" y="173"/>
                    </a:lnTo>
                    <a:lnTo>
                      <a:pt x="1315" y="177"/>
                    </a:lnTo>
                    <a:lnTo>
                      <a:pt x="1282" y="180"/>
                    </a:lnTo>
                    <a:lnTo>
                      <a:pt x="1246" y="185"/>
                    </a:lnTo>
                    <a:lnTo>
                      <a:pt x="1209" y="188"/>
                    </a:lnTo>
                    <a:lnTo>
                      <a:pt x="1171" y="192"/>
                    </a:lnTo>
                    <a:lnTo>
                      <a:pt x="1133" y="195"/>
                    </a:lnTo>
                    <a:lnTo>
                      <a:pt x="1093" y="199"/>
                    </a:lnTo>
                    <a:lnTo>
                      <a:pt x="1053" y="201"/>
                    </a:lnTo>
                    <a:lnTo>
                      <a:pt x="1011" y="204"/>
                    </a:lnTo>
                    <a:lnTo>
                      <a:pt x="970" y="207"/>
                    </a:lnTo>
                    <a:lnTo>
                      <a:pt x="928" y="209"/>
                    </a:lnTo>
                    <a:lnTo>
                      <a:pt x="886" y="210"/>
                    </a:lnTo>
                    <a:lnTo>
                      <a:pt x="844" y="211"/>
                    </a:lnTo>
                    <a:lnTo>
                      <a:pt x="801" y="212"/>
                    </a:lnTo>
                    <a:lnTo>
                      <a:pt x="759" y="212"/>
                    </a:lnTo>
                    <a:lnTo>
                      <a:pt x="717" y="212"/>
                    </a:lnTo>
                    <a:lnTo>
                      <a:pt x="676" y="211"/>
                    </a:lnTo>
                    <a:lnTo>
                      <a:pt x="634" y="210"/>
                    </a:lnTo>
                    <a:lnTo>
                      <a:pt x="594" y="208"/>
                    </a:lnTo>
                    <a:lnTo>
                      <a:pt x="541" y="204"/>
                    </a:lnTo>
                    <a:lnTo>
                      <a:pt x="490" y="201"/>
                    </a:lnTo>
                    <a:lnTo>
                      <a:pt x="442" y="196"/>
                    </a:lnTo>
                    <a:lnTo>
                      <a:pt x="396" y="192"/>
                    </a:lnTo>
                    <a:lnTo>
                      <a:pt x="352" y="186"/>
                    </a:lnTo>
                    <a:lnTo>
                      <a:pt x="312" y="181"/>
                    </a:lnTo>
                    <a:lnTo>
                      <a:pt x="274" y="176"/>
                    </a:lnTo>
                    <a:lnTo>
                      <a:pt x="239" y="169"/>
                    </a:lnTo>
                    <a:lnTo>
                      <a:pt x="208" y="163"/>
                    </a:lnTo>
                    <a:lnTo>
                      <a:pt x="180" y="156"/>
                    </a:lnTo>
                    <a:lnTo>
                      <a:pt x="156" y="148"/>
                    </a:lnTo>
                    <a:lnTo>
                      <a:pt x="136" y="141"/>
                    </a:lnTo>
                    <a:lnTo>
                      <a:pt x="118" y="133"/>
                    </a:lnTo>
                    <a:lnTo>
                      <a:pt x="106" y="125"/>
                    </a:lnTo>
                    <a:lnTo>
                      <a:pt x="98" y="117"/>
                    </a:lnTo>
                    <a:lnTo>
                      <a:pt x="93" y="108"/>
                    </a:lnTo>
                    <a:lnTo>
                      <a:pt x="94" y="102"/>
                    </a:lnTo>
                    <a:lnTo>
                      <a:pt x="99" y="96"/>
                    </a:lnTo>
                    <a:lnTo>
                      <a:pt x="109" y="90"/>
                    </a:lnTo>
                    <a:lnTo>
                      <a:pt x="122" y="85"/>
                    </a:lnTo>
                    <a:lnTo>
                      <a:pt x="139" y="79"/>
                    </a:lnTo>
                    <a:lnTo>
                      <a:pt x="160" y="73"/>
                    </a:lnTo>
                    <a:lnTo>
                      <a:pt x="183" y="66"/>
                    </a:lnTo>
                    <a:lnTo>
                      <a:pt x="210" y="60"/>
                    </a:lnTo>
                    <a:lnTo>
                      <a:pt x="239" y="55"/>
                    </a:lnTo>
                    <a:lnTo>
                      <a:pt x="270" y="49"/>
                    </a:lnTo>
                    <a:lnTo>
                      <a:pt x="305" y="44"/>
                    </a:lnTo>
                    <a:lnTo>
                      <a:pt x="341" y="40"/>
                    </a:lnTo>
                    <a:lnTo>
                      <a:pt x="379" y="35"/>
                    </a:lnTo>
                    <a:lnTo>
                      <a:pt x="418" y="30"/>
                    </a:lnTo>
                    <a:lnTo>
                      <a:pt x="458" y="27"/>
                    </a:lnTo>
                    <a:lnTo>
                      <a:pt x="500" y="25"/>
                    </a:lnTo>
                    <a:lnTo>
                      <a:pt x="539" y="23"/>
                    </a:lnTo>
                    <a:lnTo>
                      <a:pt x="586" y="21"/>
                    </a:lnTo>
                    <a:lnTo>
                      <a:pt x="639" y="21"/>
                    </a:lnTo>
                    <a:lnTo>
                      <a:pt x="697" y="20"/>
                    </a:lnTo>
                    <a:lnTo>
                      <a:pt x="757" y="19"/>
                    </a:lnTo>
                    <a:lnTo>
                      <a:pt x="819" y="19"/>
                    </a:lnTo>
                    <a:lnTo>
                      <a:pt x="882" y="19"/>
                    </a:lnTo>
                    <a:lnTo>
                      <a:pt x="944" y="18"/>
                    </a:lnTo>
                    <a:lnTo>
                      <a:pt x="1004" y="18"/>
                    </a:lnTo>
                    <a:lnTo>
                      <a:pt x="1061" y="18"/>
                    </a:lnTo>
                    <a:lnTo>
                      <a:pt x="1112" y="19"/>
                    </a:lnTo>
                    <a:lnTo>
                      <a:pt x="1157" y="19"/>
                    </a:lnTo>
                    <a:lnTo>
                      <a:pt x="1194" y="19"/>
                    </a:lnTo>
                    <a:lnTo>
                      <a:pt x="1223" y="19"/>
                    </a:lnTo>
                    <a:lnTo>
                      <a:pt x="1242" y="19"/>
                    </a:lnTo>
                    <a:lnTo>
                      <a:pt x="1247" y="1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" name="Freeform 17"/>
              <p:cNvSpPr>
                <a:spLocks/>
              </p:cNvSpPr>
              <p:nvPr/>
            </p:nvSpPr>
            <p:spPr bwMode="auto">
              <a:xfrm>
                <a:off x="7513465" y="5297489"/>
                <a:ext cx="60325" cy="49213"/>
              </a:xfrm>
              <a:custGeom>
                <a:avLst/>
                <a:gdLst>
                  <a:gd name="T0" fmla="*/ 43 w 75"/>
                  <a:gd name="T1" fmla="*/ 0 h 61"/>
                  <a:gd name="T2" fmla="*/ 42 w 75"/>
                  <a:gd name="T3" fmla="*/ 0 h 61"/>
                  <a:gd name="T4" fmla="*/ 37 w 75"/>
                  <a:gd name="T5" fmla="*/ 0 h 61"/>
                  <a:gd name="T6" fmla="*/ 30 w 75"/>
                  <a:gd name="T7" fmla="*/ 1 h 61"/>
                  <a:gd name="T8" fmla="*/ 23 w 75"/>
                  <a:gd name="T9" fmla="*/ 2 h 61"/>
                  <a:gd name="T10" fmla="*/ 15 w 75"/>
                  <a:gd name="T11" fmla="*/ 4 h 61"/>
                  <a:gd name="T12" fmla="*/ 8 w 75"/>
                  <a:gd name="T13" fmla="*/ 7 h 61"/>
                  <a:gd name="T14" fmla="*/ 2 w 75"/>
                  <a:gd name="T15" fmla="*/ 11 h 61"/>
                  <a:gd name="T16" fmla="*/ 0 w 75"/>
                  <a:gd name="T17" fmla="*/ 17 h 61"/>
                  <a:gd name="T18" fmla="*/ 0 w 75"/>
                  <a:gd name="T19" fmla="*/ 24 h 61"/>
                  <a:gd name="T20" fmla="*/ 1 w 75"/>
                  <a:gd name="T21" fmla="*/ 31 h 61"/>
                  <a:gd name="T22" fmla="*/ 4 w 75"/>
                  <a:gd name="T23" fmla="*/ 38 h 61"/>
                  <a:gd name="T24" fmla="*/ 8 w 75"/>
                  <a:gd name="T25" fmla="*/ 45 h 61"/>
                  <a:gd name="T26" fmla="*/ 14 w 75"/>
                  <a:gd name="T27" fmla="*/ 52 h 61"/>
                  <a:gd name="T28" fmla="*/ 22 w 75"/>
                  <a:gd name="T29" fmla="*/ 56 h 61"/>
                  <a:gd name="T30" fmla="*/ 31 w 75"/>
                  <a:gd name="T31" fmla="*/ 60 h 61"/>
                  <a:gd name="T32" fmla="*/ 43 w 75"/>
                  <a:gd name="T33" fmla="*/ 61 h 61"/>
                  <a:gd name="T34" fmla="*/ 54 w 75"/>
                  <a:gd name="T35" fmla="*/ 60 h 61"/>
                  <a:gd name="T36" fmla="*/ 62 w 75"/>
                  <a:gd name="T37" fmla="*/ 56 h 61"/>
                  <a:gd name="T38" fmla="*/ 69 w 75"/>
                  <a:gd name="T39" fmla="*/ 51 h 61"/>
                  <a:gd name="T40" fmla="*/ 74 w 75"/>
                  <a:gd name="T41" fmla="*/ 43 h 61"/>
                  <a:gd name="T42" fmla="*/ 75 w 75"/>
                  <a:gd name="T43" fmla="*/ 33 h 61"/>
                  <a:gd name="T44" fmla="*/ 74 w 75"/>
                  <a:gd name="T45" fmla="*/ 24 h 61"/>
                  <a:gd name="T46" fmla="*/ 70 w 75"/>
                  <a:gd name="T47" fmla="*/ 14 h 61"/>
                  <a:gd name="T48" fmla="*/ 63 w 75"/>
                  <a:gd name="T49" fmla="*/ 3 h 61"/>
                  <a:gd name="T50" fmla="*/ 63 w 75"/>
                  <a:gd name="T51" fmla="*/ 9 h 61"/>
                  <a:gd name="T52" fmla="*/ 60 w 75"/>
                  <a:gd name="T53" fmla="*/ 23 h 61"/>
                  <a:gd name="T54" fmla="*/ 53 w 75"/>
                  <a:gd name="T55" fmla="*/ 38 h 61"/>
                  <a:gd name="T56" fmla="*/ 39 w 75"/>
                  <a:gd name="T57" fmla="*/ 44 h 61"/>
                  <a:gd name="T58" fmla="*/ 25 w 75"/>
                  <a:gd name="T59" fmla="*/ 39 h 61"/>
                  <a:gd name="T60" fmla="*/ 21 w 75"/>
                  <a:gd name="T61" fmla="*/ 26 h 61"/>
                  <a:gd name="T62" fmla="*/ 27 w 75"/>
                  <a:gd name="T63" fmla="*/ 13 h 61"/>
                  <a:gd name="T64" fmla="*/ 43 w 75"/>
                  <a:gd name="T65" fmla="*/ 0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5" h="61">
                    <a:moveTo>
                      <a:pt x="43" y="0"/>
                    </a:moveTo>
                    <a:lnTo>
                      <a:pt x="42" y="0"/>
                    </a:lnTo>
                    <a:lnTo>
                      <a:pt x="37" y="0"/>
                    </a:lnTo>
                    <a:lnTo>
                      <a:pt x="30" y="1"/>
                    </a:lnTo>
                    <a:lnTo>
                      <a:pt x="23" y="2"/>
                    </a:lnTo>
                    <a:lnTo>
                      <a:pt x="15" y="4"/>
                    </a:lnTo>
                    <a:lnTo>
                      <a:pt x="8" y="7"/>
                    </a:lnTo>
                    <a:lnTo>
                      <a:pt x="2" y="11"/>
                    </a:lnTo>
                    <a:lnTo>
                      <a:pt x="0" y="17"/>
                    </a:lnTo>
                    <a:lnTo>
                      <a:pt x="0" y="24"/>
                    </a:lnTo>
                    <a:lnTo>
                      <a:pt x="1" y="31"/>
                    </a:lnTo>
                    <a:lnTo>
                      <a:pt x="4" y="38"/>
                    </a:lnTo>
                    <a:lnTo>
                      <a:pt x="8" y="45"/>
                    </a:lnTo>
                    <a:lnTo>
                      <a:pt x="14" y="52"/>
                    </a:lnTo>
                    <a:lnTo>
                      <a:pt x="22" y="56"/>
                    </a:lnTo>
                    <a:lnTo>
                      <a:pt x="31" y="60"/>
                    </a:lnTo>
                    <a:lnTo>
                      <a:pt x="43" y="61"/>
                    </a:lnTo>
                    <a:lnTo>
                      <a:pt x="54" y="60"/>
                    </a:lnTo>
                    <a:lnTo>
                      <a:pt x="62" y="56"/>
                    </a:lnTo>
                    <a:lnTo>
                      <a:pt x="69" y="51"/>
                    </a:lnTo>
                    <a:lnTo>
                      <a:pt x="74" y="43"/>
                    </a:lnTo>
                    <a:lnTo>
                      <a:pt x="75" y="33"/>
                    </a:lnTo>
                    <a:lnTo>
                      <a:pt x="74" y="24"/>
                    </a:lnTo>
                    <a:lnTo>
                      <a:pt x="70" y="14"/>
                    </a:lnTo>
                    <a:lnTo>
                      <a:pt x="63" y="3"/>
                    </a:lnTo>
                    <a:lnTo>
                      <a:pt x="63" y="9"/>
                    </a:lnTo>
                    <a:lnTo>
                      <a:pt x="60" y="23"/>
                    </a:lnTo>
                    <a:lnTo>
                      <a:pt x="53" y="38"/>
                    </a:lnTo>
                    <a:lnTo>
                      <a:pt x="39" y="44"/>
                    </a:lnTo>
                    <a:lnTo>
                      <a:pt x="25" y="39"/>
                    </a:lnTo>
                    <a:lnTo>
                      <a:pt x="21" y="26"/>
                    </a:lnTo>
                    <a:lnTo>
                      <a:pt x="27" y="13"/>
                    </a:lnTo>
                    <a:lnTo>
                      <a:pt x="4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" name="Freeform 18"/>
              <p:cNvSpPr>
                <a:spLocks/>
              </p:cNvSpPr>
              <p:nvPr/>
            </p:nvSpPr>
            <p:spPr bwMode="auto">
              <a:xfrm>
                <a:off x="7545215" y="5408614"/>
                <a:ext cx="39688" cy="31750"/>
              </a:xfrm>
              <a:custGeom>
                <a:avLst/>
                <a:gdLst>
                  <a:gd name="T0" fmla="*/ 29 w 50"/>
                  <a:gd name="T1" fmla="*/ 0 h 40"/>
                  <a:gd name="T2" fmla="*/ 25 w 50"/>
                  <a:gd name="T3" fmla="*/ 0 h 40"/>
                  <a:gd name="T4" fmla="*/ 15 w 50"/>
                  <a:gd name="T5" fmla="*/ 1 h 40"/>
                  <a:gd name="T6" fmla="*/ 6 w 50"/>
                  <a:gd name="T7" fmla="*/ 5 h 40"/>
                  <a:gd name="T8" fmla="*/ 0 w 50"/>
                  <a:gd name="T9" fmla="*/ 12 h 40"/>
                  <a:gd name="T10" fmla="*/ 0 w 50"/>
                  <a:gd name="T11" fmla="*/ 21 h 40"/>
                  <a:gd name="T12" fmla="*/ 6 w 50"/>
                  <a:gd name="T13" fmla="*/ 30 h 40"/>
                  <a:gd name="T14" fmla="*/ 15 w 50"/>
                  <a:gd name="T15" fmla="*/ 37 h 40"/>
                  <a:gd name="T16" fmla="*/ 29 w 50"/>
                  <a:gd name="T17" fmla="*/ 40 h 40"/>
                  <a:gd name="T18" fmla="*/ 43 w 50"/>
                  <a:gd name="T19" fmla="*/ 37 h 40"/>
                  <a:gd name="T20" fmla="*/ 50 w 50"/>
                  <a:gd name="T21" fmla="*/ 28 h 40"/>
                  <a:gd name="T22" fmla="*/ 50 w 50"/>
                  <a:gd name="T23" fmla="*/ 15 h 40"/>
                  <a:gd name="T24" fmla="*/ 43 w 50"/>
                  <a:gd name="T25" fmla="*/ 2 h 40"/>
                  <a:gd name="T26" fmla="*/ 43 w 50"/>
                  <a:gd name="T27" fmla="*/ 7 h 40"/>
                  <a:gd name="T28" fmla="*/ 41 w 50"/>
                  <a:gd name="T29" fmla="*/ 15 h 40"/>
                  <a:gd name="T30" fmla="*/ 36 w 50"/>
                  <a:gd name="T31" fmla="*/ 24 h 40"/>
                  <a:gd name="T32" fmla="*/ 27 w 50"/>
                  <a:gd name="T33" fmla="*/ 29 h 40"/>
                  <a:gd name="T34" fmla="*/ 18 w 50"/>
                  <a:gd name="T35" fmla="*/ 25 h 40"/>
                  <a:gd name="T36" fmla="*/ 15 w 50"/>
                  <a:gd name="T37" fmla="*/ 17 h 40"/>
                  <a:gd name="T38" fmla="*/ 19 w 50"/>
                  <a:gd name="T39" fmla="*/ 8 h 40"/>
                  <a:gd name="T40" fmla="*/ 29 w 50"/>
                  <a:gd name="T41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0" h="40">
                    <a:moveTo>
                      <a:pt x="29" y="0"/>
                    </a:moveTo>
                    <a:lnTo>
                      <a:pt x="25" y="0"/>
                    </a:lnTo>
                    <a:lnTo>
                      <a:pt x="15" y="1"/>
                    </a:lnTo>
                    <a:lnTo>
                      <a:pt x="6" y="5"/>
                    </a:lnTo>
                    <a:lnTo>
                      <a:pt x="0" y="12"/>
                    </a:lnTo>
                    <a:lnTo>
                      <a:pt x="0" y="21"/>
                    </a:lnTo>
                    <a:lnTo>
                      <a:pt x="6" y="30"/>
                    </a:lnTo>
                    <a:lnTo>
                      <a:pt x="15" y="37"/>
                    </a:lnTo>
                    <a:lnTo>
                      <a:pt x="29" y="40"/>
                    </a:lnTo>
                    <a:lnTo>
                      <a:pt x="43" y="37"/>
                    </a:lnTo>
                    <a:lnTo>
                      <a:pt x="50" y="28"/>
                    </a:lnTo>
                    <a:lnTo>
                      <a:pt x="50" y="15"/>
                    </a:lnTo>
                    <a:lnTo>
                      <a:pt x="43" y="2"/>
                    </a:lnTo>
                    <a:lnTo>
                      <a:pt x="43" y="7"/>
                    </a:lnTo>
                    <a:lnTo>
                      <a:pt x="41" y="15"/>
                    </a:lnTo>
                    <a:lnTo>
                      <a:pt x="36" y="24"/>
                    </a:lnTo>
                    <a:lnTo>
                      <a:pt x="27" y="29"/>
                    </a:lnTo>
                    <a:lnTo>
                      <a:pt x="18" y="25"/>
                    </a:lnTo>
                    <a:lnTo>
                      <a:pt x="15" y="17"/>
                    </a:lnTo>
                    <a:lnTo>
                      <a:pt x="19" y="8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" name="Freeform 19"/>
              <p:cNvSpPr>
                <a:spLocks/>
              </p:cNvSpPr>
              <p:nvPr/>
            </p:nvSpPr>
            <p:spPr bwMode="auto">
              <a:xfrm>
                <a:off x="7499177" y="5483226"/>
                <a:ext cx="58738" cy="49213"/>
              </a:xfrm>
              <a:custGeom>
                <a:avLst/>
                <a:gdLst>
                  <a:gd name="T0" fmla="*/ 42 w 75"/>
                  <a:gd name="T1" fmla="*/ 0 h 61"/>
                  <a:gd name="T2" fmla="*/ 41 w 75"/>
                  <a:gd name="T3" fmla="*/ 0 h 61"/>
                  <a:gd name="T4" fmla="*/ 37 w 75"/>
                  <a:gd name="T5" fmla="*/ 0 h 61"/>
                  <a:gd name="T6" fmla="*/ 30 w 75"/>
                  <a:gd name="T7" fmla="*/ 1 h 61"/>
                  <a:gd name="T8" fmla="*/ 23 w 75"/>
                  <a:gd name="T9" fmla="*/ 2 h 61"/>
                  <a:gd name="T10" fmla="*/ 15 w 75"/>
                  <a:gd name="T11" fmla="*/ 4 h 61"/>
                  <a:gd name="T12" fmla="*/ 8 w 75"/>
                  <a:gd name="T13" fmla="*/ 7 h 61"/>
                  <a:gd name="T14" fmla="*/ 2 w 75"/>
                  <a:gd name="T15" fmla="*/ 11 h 61"/>
                  <a:gd name="T16" fmla="*/ 0 w 75"/>
                  <a:gd name="T17" fmla="*/ 17 h 61"/>
                  <a:gd name="T18" fmla="*/ 0 w 75"/>
                  <a:gd name="T19" fmla="*/ 24 h 61"/>
                  <a:gd name="T20" fmla="*/ 1 w 75"/>
                  <a:gd name="T21" fmla="*/ 31 h 61"/>
                  <a:gd name="T22" fmla="*/ 3 w 75"/>
                  <a:gd name="T23" fmla="*/ 39 h 61"/>
                  <a:gd name="T24" fmla="*/ 8 w 75"/>
                  <a:gd name="T25" fmla="*/ 46 h 61"/>
                  <a:gd name="T26" fmla="*/ 14 w 75"/>
                  <a:gd name="T27" fmla="*/ 52 h 61"/>
                  <a:gd name="T28" fmla="*/ 22 w 75"/>
                  <a:gd name="T29" fmla="*/ 56 h 61"/>
                  <a:gd name="T30" fmla="*/ 31 w 75"/>
                  <a:gd name="T31" fmla="*/ 60 h 61"/>
                  <a:gd name="T32" fmla="*/ 42 w 75"/>
                  <a:gd name="T33" fmla="*/ 61 h 61"/>
                  <a:gd name="T34" fmla="*/ 54 w 75"/>
                  <a:gd name="T35" fmla="*/ 60 h 61"/>
                  <a:gd name="T36" fmla="*/ 62 w 75"/>
                  <a:gd name="T37" fmla="*/ 56 h 61"/>
                  <a:gd name="T38" fmla="*/ 69 w 75"/>
                  <a:gd name="T39" fmla="*/ 50 h 61"/>
                  <a:gd name="T40" fmla="*/ 73 w 75"/>
                  <a:gd name="T41" fmla="*/ 42 h 61"/>
                  <a:gd name="T42" fmla="*/ 75 w 75"/>
                  <a:gd name="T43" fmla="*/ 33 h 61"/>
                  <a:gd name="T44" fmla="*/ 75 w 75"/>
                  <a:gd name="T45" fmla="*/ 24 h 61"/>
                  <a:gd name="T46" fmla="*/ 71 w 75"/>
                  <a:gd name="T47" fmla="*/ 14 h 61"/>
                  <a:gd name="T48" fmla="*/ 64 w 75"/>
                  <a:gd name="T49" fmla="*/ 3 h 61"/>
                  <a:gd name="T50" fmla="*/ 64 w 75"/>
                  <a:gd name="T51" fmla="*/ 10 h 61"/>
                  <a:gd name="T52" fmla="*/ 61 w 75"/>
                  <a:gd name="T53" fmla="*/ 24 h 61"/>
                  <a:gd name="T54" fmla="*/ 54 w 75"/>
                  <a:gd name="T55" fmla="*/ 38 h 61"/>
                  <a:gd name="T56" fmla="*/ 39 w 75"/>
                  <a:gd name="T57" fmla="*/ 45 h 61"/>
                  <a:gd name="T58" fmla="*/ 25 w 75"/>
                  <a:gd name="T59" fmla="*/ 40 h 61"/>
                  <a:gd name="T60" fmla="*/ 20 w 75"/>
                  <a:gd name="T61" fmla="*/ 27 h 61"/>
                  <a:gd name="T62" fmla="*/ 26 w 75"/>
                  <a:gd name="T63" fmla="*/ 12 h 61"/>
                  <a:gd name="T64" fmla="*/ 42 w 75"/>
                  <a:gd name="T65" fmla="*/ 0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5" h="61">
                    <a:moveTo>
                      <a:pt x="42" y="0"/>
                    </a:moveTo>
                    <a:lnTo>
                      <a:pt x="41" y="0"/>
                    </a:lnTo>
                    <a:lnTo>
                      <a:pt x="37" y="0"/>
                    </a:lnTo>
                    <a:lnTo>
                      <a:pt x="30" y="1"/>
                    </a:lnTo>
                    <a:lnTo>
                      <a:pt x="23" y="2"/>
                    </a:lnTo>
                    <a:lnTo>
                      <a:pt x="15" y="4"/>
                    </a:lnTo>
                    <a:lnTo>
                      <a:pt x="8" y="7"/>
                    </a:lnTo>
                    <a:lnTo>
                      <a:pt x="2" y="11"/>
                    </a:lnTo>
                    <a:lnTo>
                      <a:pt x="0" y="17"/>
                    </a:lnTo>
                    <a:lnTo>
                      <a:pt x="0" y="24"/>
                    </a:lnTo>
                    <a:lnTo>
                      <a:pt x="1" y="31"/>
                    </a:lnTo>
                    <a:lnTo>
                      <a:pt x="3" y="39"/>
                    </a:lnTo>
                    <a:lnTo>
                      <a:pt x="8" y="46"/>
                    </a:lnTo>
                    <a:lnTo>
                      <a:pt x="14" y="52"/>
                    </a:lnTo>
                    <a:lnTo>
                      <a:pt x="22" y="56"/>
                    </a:lnTo>
                    <a:lnTo>
                      <a:pt x="31" y="60"/>
                    </a:lnTo>
                    <a:lnTo>
                      <a:pt x="42" y="61"/>
                    </a:lnTo>
                    <a:lnTo>
                      <a:pt x="54" y="60"/>
                    </a:lnTo>
                    <a:lnTo>
                      <a:pt x="62" y="56"/>
                    </a:lnTo>
                    <a:lnTo>
                      <a:pt x="69" y="50"/>
                    </a:lnTo>
                    <a:lnTo>
                      <a:pt x="73" y="42"/>
                    </a:lnTo>
                    <a:lnTo>
                      <a:pt x="75" y="33"/>
                    </a:lnTo>
                    <a:lnTo>
                      <a:pt x="75" y="24"/>
                    </a:lnTo>
                    <a:lnTo>
                      <a:pt x="71" y="14"/>
                    </a:lnTo>
                    <a:lnTo>
                      <a:pt x="64" y="3"/>
                    </a:lnTo>
                    <a:lnTo>
                      <a:pt x="64" y="10"/>
                    </a:lnTo>
                    <a:lnTo>
                      <a:pt x="61" y="24"/>
                    </a:lnTo>
                    <a:lnTo>
                      <a:pt x="54" y="38"/>
                    </a:lnTo>
                    <a:lnTo>
                      <a:pt x="39" y="45"/>
                    </a:lnTo>
                    <a:lnTo>
                      <a:pt x="25" y="40"/>
                    </a:lnTo>
                    <a:lnTo>
                      <a:pt x="20" y="27"/>
                    </a:lnTo>
                    <a:lnTo>
                      <a:pt x="26" y="12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" name="Freeform 20"/>
              <p:cNvSpPr>
                <a:spLocks/>
              </p:cNvSpPr>
              <p:nvPr/>
            </p:nvSpPr>
            <p:spPr bwMode="auto">
              <a:xfrm>
                <a:off x="6988002" y="5349876"/>
                <a:ext cx="111125" cy="93663"/>
              </a:xfrm>
              <a:custGeom>
                <a:avLst/>
                <a:gdLst>
                  <a:gd name="T0" fmla="*/ 60 w 139"/>
                  <a:gd name="T1" fmla="*/ 0 h 117"/>
                  <a:gd name="T2" fmla="*/ 63 w 139"/>
                  <a:gd name="T3" fmla="*/ 0 h 117"/>
                  <a:gd name="T4" fmla="*/ 71 w 139"/>
                  <a:gd name="T5" fmla="*/ 0 h 117"/>
                  <a:gd name="T6" fmla="*/ 83 w 139"/>
                  <a:gd name="T7" fmla="*/ 1 h 117"/>
                  <a:gd name="T8" fmla="*/ 96 w 139"/>
                  <a:gd name="T9" fmla="*/ 3 h 117"/>
                  <a:gd name="T10" fmla="*/ 110 w 139"/>
                  <a:gd name="T11" fmla="*/ 8 h 117"/>
                  <a:gd name="T12" fmla="*/ 123 w 139"/>
                  <a:gd name="T13" fmla="*/ 13 h 117"/>
                  <a:gd name="T14" fmla="*/ 132 w 139"/>
                  <a:gd name="T15" fmla="*/ 21 h 117"/>
                  <a:gd name="T16" fmla="*/ 138 w 139"/>
                  <a:gd name="T17" fmla="*/ 32 h 117"/>
                  <a:gd name="T18" fmla="*/ 139 w 139"/>
                  <a:gd name="T19" fmla="*/ 46 h 117"/>
                  <a:gd name="T20" fmla="*/ 137 w 139"/>
                  <a:gd name="T21" fmla="*/ 59 h 117"/>
                  <a:gd name="T22" fmla="*/ 132 w 139"/>
                  <a:gd name="T23" fmla="*/ 73 h 117"/>
                  <a:gd name="T24" fmla="*/ 123 w 139"/>
                  <a:gd name="T25" fmla="*/ 87 h 117"/>
                  <a:gd name="T26" fmla="*/ 113 w 139"/>
                  <a:gd name="T27" fmla="*/ 99 h 117"/>
                  <a:gd name="T28" fmla="*/ 98 w 139"/>
                  <a:gd name="T29" fmla="*/ 109 h 117"/>
                  <a:gd name="T30" fmla="*/ 80 w 139"/>
                  <a:gd name="T31" fmla="*/ 115 h 117"/>
                  <a:gd name="T32" fmla="*/ 60 w 139"/>
                  <a:gd name="T33" fmla="*/ 117 h 117"/>
                  <a:gd name="T34" fmla="*/ 40 w 139"/>
                  <a:gd name="T35" fmla="*/ 115 h 117"/>
                  <a:gd name="T36" fmla="*/ 23 w 139"/>
                  <a:gd name="T37" fmla="*/ 107 h 117"/>
                  <a:gd name="T38" fmla="*/ 11 w 139"/>
                  <a:gd name="T39" fmla="*/ 95 h 117"/>
                  <a:gd name="T40" fmla="*/ 3 w 139"/>
                  <a:gd name="T41" fmla="*/ 81 h 117"/>
                  <a:gd name="T42" fmla="*/ 0 w 139"/>
                  <a:gd name="T43" fmla="*/ 64 h 117"/>
                  <a:gd name="T44" fmla="*/ 2 w 139"/>
                  <a:gd name="T45" fmla="*/ 46 h 117"/>
                  <a:gd name="T46" fmla="*/ 9 w 139"/>
                  <a:gd name="T47" fmla="*/ 26 h 117"/>
                  <a:gd name="T48" fmla="*/ 20 w 139"/>
                  <a:gd name="T49" fmla="*/ 6 h 117"/>
                  <a:gd name="T50" fmla="*/ 20 w 139"/>
                  <a:gd name="T51" fmla="*/ 10 h 117"/>
                  <a:gd name="T52" fmla="*/ 22 w 139"/>
                  <a:gd name="T53" fmla="*/ 19 h 117"/>
                  <a:gd name="T54" fmla="*/ 23 w 139"/>
                  <a:gd name="T55" fmla="*/ 32 h 117"/>
                  <a:gd name="T56" fmla="*/ 26 w 139"/>
                  <a:gd name="T57" fmla="*/ 46 h 117"/>
                  <a:gd name="T58" fmla="*/ 32 w 139"/>
                  <a:gd name="T59" fmla="*/ 59 h 117"/>
                  <a:gd name="T60" fmla="*/ 40 w 139"/>
                  <a:gd name="T61" fmla="*/ 72 h 117"/>
                  <a:gd name="T62" fmla="*/ 52 w 139"/>
                  <a:gd name="T63" fmla="*/ 81 h 117"/>
                  <a:gd name="T64" fmla="*/ 67 w 139"/>
                  <a:gd name="T65" fmla="*/ 85 h 117"/>
                  <a:gd name="T66" fmla="*/ 81 w 139"/>
                  <a:gd name="T67" fmla="*/ 82 h 117"/>
                  <a:gd name="T68" fmla="*/ 92 w 139"/>
                  <a:gd name="T69" fmla="*/ 76 h 117"/>
                  <a:gd name="T70" fmla="*/ 98 w 139"/>
                  <a:gd name="T71" fmla="*/ 65 h 117"/>
                  <a:gd name="T72" fmla="*/ 100 w 139"/>
                  <a:gd name="T73" fmla="*/ 53 h 117"/>
                  <a:gd name="T74" fmla="*/ 96 w 139"/>
                  <a:gd name="T75" fmla="*/ 39 h 117"/>
                  <a:gd name="T76" fmla="*/ 88 w 139"/>
                  <a:gd name="T77" fmla="*/ 24 h 117"/>
                  <a:gd name="T78" fmla="*/ 77 w 139"/>
                  <a:gd name="T79" fmla="*/ 11 h 117"/>
                  <a:gd name="T80" fmla="*/ 60 w 139"/>
                  <a:gd name="T81" fmla="*/ 0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9" h="117">
                    <a:moveTo>
                      <a:pt x="60" y="0"/>
                    </a:moveTo>
                    <a:lnTo>
                      <a:pt x="63" y="0"/>
                    </a:lnTo>
                    <a:lnTo>
                      <a:pt x="71" y="0"/>
                    </a:lnTo>
                    <a:lnTo>
                      <a:pt x="83" y="1"/>
                    </a:lnTo>
                    <a:lnTo>
                      <a:pt x="96" y="3"/>
                    </a:lnTo>
                    <a:lnTo>
                      <a:pt x="110" y="8"/>
                    </a:lnTo>
                    <a:lnTo>
                      <a:pt x="123" y="13"/>
                    </a:lnTo>
                    <a:lnTo>
                      <a:pt x="132" y="21"/>
                    </a:lnTo>
                    <a:lnTo>
                      <a:pt x="138" y="32"/>
                    </a:lnTo>
                    <a:lnTo>
                      <a:pt x="139" y="46"/>
                    </a:lnTo>
                    <a:lnTo>
                      <a:pt x="137" y="59"/>
                    </a:lnTo>
                    <a:lnTo>
                      <a:pt x="132" y="73"/>
                    </a:lnTo>
                    <a:lnTo>
                      <a:pt x="123" y="87"/>
                    </a:lnTo>
                    <a:lnTo>
                      <a:pt x="113" y="99"/>
                    </a:lnTo>
                    <a:lnTo>
                      <a:pt x="98" y="109"/>
                    </a:lnTo>
                    <a:lnTo>
                      <a:pt x="80" y="115"/>
                    </a:lnTo>
                    <a:lnTo>
                      <a:pt x="60" y="117"/>
                    </a:lnTo>
                    <a:lnTo>
                      <a:pt x="40" y="115"/>
                    </a:lnTo>
                    <a:lnTo>
                      <a:pt x="23" y="107"/>
                    </a:lnTo>
                    <a:lnTo>
                      <a:pt x="11" y="95"/>
                    </a:lnTo>
                    <a:lnTo>
                      <a:pt x="3" y="81"/>
                    </a:lnTo>
                    <a:lnTo>
                      <a:pt x="0" y="64"/>
                    </a:lnTo>
                    <a:lnTo>
                      <a:pt x="2" y="46"/>
                    </a:lnTo>
                    <a:lnTo>
                      <a:pt x="9" y="26"/>
                    </a:lnTo>
                    <a:lnTo>
                      <a:pt x="20" y="6"/>
                    </a:lnTo>
                    <a:lnTo>
                      <a:pt x="20" y="10"/>
                    </a:lnTo>
                    <a:lnTo>
                      <a:pt x="22" y="19"/>
                    </a:lnTo>
                    <a:lnTo>
                      <a:pt x="23" y="32"/>
                    </a:lnTo>
                    <a:lnTo>
                      <a:pt x="26" y="46"/>
                    </a:lnTo>
                    <a:lnTo>
                      <a:pt x="32" y="59"/>
                    </a:lnTo>
                    <a:lnTo>
                      <a:pt x="40" y="72"/>
                    </a:lnTo>
                    <a:lnTo>
                      <a:pt x="52" y="81"/>
                    </a:lnTo>
                    <a:lnTo>
                      <a:pt x="67" y="85"/>
                    </a:lnTo>
                    <a:lnTo>
                      <a:pt x="81" y="82"/>
                    </a:lnTo>
                    <a:lnTo>
                      <a:pt x="92" y="76"/>
                    </a:lnTo>
                    <a:lnTo>
                      <a:pt x="98" y="65"/>
                    </a:lnTo>
                    <a:lnTo>
                      <a:pt x="100" y="53"/>
                    </a:lnTo>
                    <a:lnTo>
                      <a:pt x="96" y="39"/>
                    </a:lnTo>
                    <a:lnTo>
                      <a:pt x="88" y="24"/>
                    </a:lnTo>
                    <a:lnTo>
                      <a:pt x="77" y="11"/>
                    </a:lnTo>
                    <a:lnTo>
                      <a:pt x="6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Freeform 21"/>
              <p:cNvSpPr>
                <a:spLocks/>
              </p:cNvSpPr>
              <p:nvPr/>
            </p:nvSpPr>
            <p:spPr bwMode="auto">
              <a:xfrm>
                <a:off x="6961015" y="5516564"/>
                <a:ext cx="73025" cy="61913"/>
              </a:xfrm>
              <a:custGeom>
                <a:avLst/>
                <a:gdLst>
                  <a:gd name="T0" fmla="*/ 39 w 92"/>
                  <a:gd name="T1" fmla="*/ 0 h 78"/>
                  <a:gd name="T2" fmla="*/ 42 w 92"/>
                  <a:gd name="T3" fmla="*/ 0 h 78"/>
                  <a:gd name="T4" fmla="*/ 46 w 92"/>
                  <a:gd name="T5" fmla="*/ 0 h 78"/>
                  <a:gd name="T6" fmla="*/ 54 w 92"/>
                  <a:gd name="T7" fmla="*/ 1 h 78"/>
                  <a:gd name="T8" fmla="*/ 63 w 92"/>
                  <a:gd name="T9" fmla="*/ 2 h 78"/>
                  <a:gd name="T10" fmla="*/ 73 w 92"/>
                  <a:gd name="T11" fmla="*/ 6 h 78"/>
                  <a:gd name="T12" fmla="*/ 81 w 92"/>
                  <a:gd name="T13" fmla="*/ 9 h 78"/>
                  <a:gd name="T14" fmla="*/ 88 w 92"/>
                  <a:gd name="T15" fmla="*/ 15 h 78"/>
                  <a:gd name="T16" fmla="*/ 91 w 92"/>
                  <a:gd name="T17" fmla="*/ 22 h 78"/>
                  <a:gd name="T18" fmla="*/ 92 w 92"/>
                  <a:gd name="T19" fmla="*/ 31 h 78"/>
                  <a:gd name="T20" fmla="*/ 90 w 92"/>
                  <a:gd name="T21" fmla="*/ 40 h 78"/>
                  <a:gd name="T22" fmla="*/ 87 w 92"/>
                  <a:gd name="T23" fmla="*/ 50 h 78"/>
                  <a:gd name="T24" fmla="*/ 82 w 92"/>
                  <a:gd name="T25" fmla="*/ 59 h 78"/>
                  <a:gd name="T26" fmla="*/ 74 w 92"/>
                  <a:gd name="T27" fmla="*/ 67 h 78"/>
                  <a:gd name="T28" fmla="*/ 65 w 92"/>
                  <a:gd name="T29" fmla="*/ 73 h 78"/>
                  <a:gd name="T30" fmla="*/ 53 w 92"/>
                  <a:gd name="T31" fmla="*/ 77 h 78"/>
                  <a:gd name="T32" fmla="*/ 39 w 92"/>
                  <a:gd name="T33" fmla="*/ 78 h 78"/>
                  <a:gd name="T34" fmla="*/ 25 w 92"/>
                  <a:gd name="T35" fmla="*/ 77 h 78"/>
                  <a:gd name="T36" fmla="*/ 15 w 92"/>
                  <a:gd name="T37" fmla="*/ 71 h 78"/>
                  <a:gd name="T38" fmla="*/ 7 w 92"/>
                  <a:gd name="T39" fmla="*/ 65 h 78"/>
                  <a:gd name="T40" fmla="*/ 2 w 92"/>
                  <a:gd name="T41" fmla="*/ 55 h 78"/>
                  <a:gd name="T42" fmla="*/ 0 w 92"/>
                  <a:gd name="T43" fmla="*/ 44 h 78"/>
                  <a:gd name="T44" fmla="*/ 1 w 92"/>
                  <a:gd name="T45" fmla="*/ 31 h 78"/>
                  <a:gd name="T46" fmla="*/ 5 w 92"/>
                  <a:gd name="T47" fmla="*/ 18 h 78"/>
                  <a:gd name="T48" fmla="*/ 13 w 92"/>
                  <a:gd name="T49" fmla="*/ 5 h 78"/>
                  <a:gd name="T50" fmla="*/ 13 w 92"/>
                  <a:gd name="T51" fmla="*/ 13 h 78"/>
                  <a:gd name="T52" fmla="*/ 16 w 92"/>
                  <a:gd name="T53" fmla="*/ 31 h 78"/>
                  <a:gd name="T54" fmla="*/ 25 w 92"/>
                  <a:gd name="T55" fmla="*/ 50 h 78"/>
                  <a:gd name="T56" fmla="*/ 44 w 92"/>
                  <a:gd name="T57" fmla="*/ 58 h 78"/>
                  <a:gd name="T58" fmla="*/ 54 w 92"/>
                  <a:gd name="T59" fmla="*/ 57 h 78"/>
                  <a:gd name="T60" fmla="*/ 61 w 92"/>
                  <a:gd name="T61" fmla="*/ 51 h 78"/>
                  <a:gd name="T62" fmla="*/ 65 w 92"/>
                  <a:gd name="T63" fmla="*/ 44 h 78"/>
                  <a:gd name="T64" fmla="*/ 66 w 92"/>
                  <a:gd name="T65" fmla="*/ 36 h 78"/>
                  <a:gd name="T66" fmla="*/ 63 w 92"/>
                  <a:gd name="T67" fmla="*/ 27 h 78"/>
                  <a:gd name="T68" fmla="*/ 59 w 92"/>
                  <a:gd name="T69" fmla="*/ 17 h 78"/>
                  <a:gd name="T70" fmla="*/ 51 w 92"/>
                  <a:gd name="T71" fmla="*/ 8 h 78"/>
                  <a:gd name="T72" fmla="*/ 39 w 92"/>
                  <a:gd name="T73" fmla="*/ 0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92" h="78">
                    <a:moveTo>
                      <a:pt x="39" y="0"/>
                    </a:moveTo>
                    <a:lnTo>
                      <a:pt x="42" y="0"/>
                    </a:lnTo>
                    <a:lnTo>
                      <a:pt x="46" y="0"/>
                    </a:lnTo>
                    <a:lnTo>
                      <a:pt x="54" y="1"/>
                    </a:lnTo>
                    <a:lnTo>
                      <a:pt x="63" y="2"/>
                    </a:lnTo>
                    <a:lnTo>
                      <a:pt x="73" y="6"/>
                    </a:lnTo>
                    <a:lnTo>
                      <a:pt x="81" y="9"/>
                    </a:lnTo>
                    <a:lnTo>
                      <a:pt x="88" y="15"/>
                    </a:lnTo>
                    <a:lnTo>
                      <a:pt x="91" y="22"/>
                    </a:lnTo>
                    <a:lnTo>
                      <a:pt x="92" y="31"/>
                    </a:lnTo>
                    <a:lnTo>
                      <a:pt x="90" y="40"/>
                    </a:lnTo>
                    <a:lnTo>
                      <a:pt x="87" y="50"/>
                    </a:lnTo>
                    <a:lnTo>
                      <a:pt x="82" y="59"/>
                    </a:lnTo>
                    <a:lnTo>
                      <a:pt x="74" y="67"/>
                    </a:lnTo>
                    <a:lnTo>
                      <a:pt x="65" y="73"/>
                    </a:lnTo>
                    <a:lnTo>
                      <a:pt x="53" y="77"/>
                    </a:lnTo>
                    <a:lnTo>
                      <a:pt x="39" y="78"/>
                    </a:lnTo>
                    <a:lnTo>
                      <a:pt x="25" y="77"/>
                    </a:lnTo>
                    <a:lnTo>
                      <a:pt x="15" y="71"/>
                    </a:lnTo>
                    <a:lnTo>
                      <a:pt x="7" y="65"/>
                    </a:lnTo>
                    <a:lnTo>
                      <a:pt x="2" y="55"/>
                    </a:lnTo>
                    <a:lnTo>
                      <a:pt x="0" y="44"/>
                    </a:lnTo>
                    <a:lnTo>
                      <a:pt x="1" y="31"/>
                    </a:lnTo>
                    <a:lnTo>
                      <a:pt x="5" y="18"/>
                    </a:lnTo>
                    <a:lnTo>
                      <a:pt x="13" y="5"/>
                    </a:lnTo>
                    <a:lnTo>
                      <a:pt x="13" y="13"/>
                    </a:lnTo>
                    <a:lnTo>
                      <a:pt x="16" y="31"/>
                    </a:lnTo>
                    <a:lnTo>
                      <a:pt x="25" y="50"/>
                    </a:lnTo>
                    <a:lnTo>
                      <a:pt x="44" y="58"/>
                    </a:lnTo>
                    <a:lnTo>
                      <a:pt x="54" y="57"/>
                    </a:lnTo>
                    <a:lnTo>
                      <a:pt x="61" y="51"/>
                    </a:lnTo>
                    <a:lnTo>
                      <a:pt x="65" y="44"/>
                    </a:lnTo>
                    <a:lnTo>
                      <a:pt x="66" y="36"/>
                    </a:lnTo>
                    <a:lnTo>
                      <a:pt x="63" y="27"/>
                    </a:lnTo>
                    <a:lnTo>
                      <a:pt x="59" y="17"/>
                    </a:lnTo>
                    <a:lnTo>
                      <a:pt x="51" y="8"/>
                    </a:lnTo>
                    <a:lnTo>
                      <a:pt x="3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22"/>
              <p:cNvSpPr>
                <a:spLocks/>
              </p:cNvSpPr>
              <p:nvPr/>
            </p:nvSpPr>
            <p:spPr bwMode="auto">
              <a:xfrm>
                <a:off x="7065790" y="5661026"/>
                <a:ext cx="111125" cy="93663"/>
              </a:xfrm>
              <a:custGeom>
                <a:avLst/>
                <a:gdLst>
                  <a:gd name="T0" fmla="*/ 60 w 139"/>
                  <a:gd name="T1" fmla="*/ 0 h 118"/>
                  <a:gd name="T2" fmla="*/ 63 w 139"/>
                  <a:gd name="T3" fmla="*/ 0 h 118"/>
                  <a:gd name="T4" fmla="*/ 71 w 139"/>
                  <a:gd name="T5" fmla="*/ 0 h 118"/>
                  <a:gd name="T6" fmla="*/ 83 w 139"/>
                  <a:gd name="T7" fmla="*/ 3 h 118"/>
                  <a:gd name="T8" fmla="*/ 96 w 139"/>
                  <a:gd name="T9" fmla="*/ 5 h 118"/>
                  <a:gd name="T10" fmla="*/ 110 w 139"/>
                  <a:gd name="T11" fmla="*/ 8 h 118"/>
                  <a:gd name="T12" fmla="*/ 123 w 139"/>
                  <a:gd name="T13" fmla="*/ 14 h 118"/>
                  <a:gd name="T14" fmla="*/ 132 w 139"/>
                  <a:gd name="T15" fmla="*/ 22 h 118"/>
                  <a:gd name="T16" fmla="*/ 138 w 139"/>
                  <a:gd name="T17" fmla="*/ 34 h 118"/>
                  <a:gd name="T18" fmla="*/ 139 w 139"/>
                  <a:gd name="T19" fmla="*/ 46 h 118"/>
                  <a:gd name="T20" fmla="*/ 137 w 139"/>
                  <a:gd name="T21" fmla="*/ 60 h 118"/>
                  <a:gd name="T22" fmla="*/ 132 w 139"/>
                  <a:gd name="T23" fmla="*/ 74 h 118"/>
                  <a:gd name="T24" fmla="*/ 123 w 139"/>
                  <a:gd name="T25" fmla="*/ 88 h 118"/>
                  <a:gd name="T26" fmla="*/ 113 w 139"/>
                  <a:gd name="T27" fmla="*/ 99 h 118"/>
                  <a:gd name="T28" fmla="*/ 98 w 139"/>
                  <a:gd name="T29" fmla="*/ 110 h 118"/>
                  <a:gd name="T30" fmla="*/ 80 w 139"/>
                  <a:gd name="T31" fmla="*/ 115 h 118"/>
                  <a:gd name="T32" fmla="*/ 60 w 139"/>
                  <a:gd name="T33" fmla="*/ 118 h 118"/>
                  <a:gd name="T34" fmla="*/ 40 w 139"/>
                  <a:gd name="T35" fmla="*/ 115 h 118"/>
                  <a:gd name="T36" fmla="*/ 23 w 139"/>
                  <a:gd name="T37" fmla="*/ 107 h 118"/>
                  <a:gd name="T38" fmla="*/ 11 w 139"/>
                  <a:gd name="T39" fmla="*/ 96 h 118"/>
                  <a:gd name="T40" fmla="*/ 3 w 139"/>
                  <a:gd name="T41" fmla="*/ 82 h 118"/>
                  <a:gd name="T42" fmla="*/ 0 w 139"/>
                  <a:gd name="T43" fmla="*/ 65 h 118"/>
                  <a:gd name="T44" fmla="*/ 2 w 139"/>
                  <a:gd name="T45" fmla="*/ 46 h 118"/>
                  <a:gd name="T46" fmla="*/ 9 w 139"/>
                  <a:gd name="T47" fmla="*/ 27 h 118"/>
                  <a:gd name="T48" fmla="*/ 20 w 139"/>
                  <a:gd name="T49" fmla="*/ 7 h 118"/>
                  <a:gd name="T50" fmla="*/ 20 w 139"/>
                  <a:gd name="T51" fmla="*/ 11 h 118"/>
                  <a:gd name="T52" fmla="*/ 22 w 139"/>
                  <a:gd name="T53" fmla="*/ 20 h 118"/>
                  <a:gd name="T54" fmla="*/ 23 w 139"/>
                  <a:gd name="T55" fmla="*/ 32 h 118"/>
                  <a:gd name="T56" fmla="*/ 26 w 139"/>
                  <a:gd name="T57" fmla="*/ 46 h 118"/>
                  <a:gd name="T58" fmla="*/ 32 w 139"/>
                  <a:gd name="T59" fmla="*/ 60 h 118"/>
                  <a:gd name="T60" fmla="*/ 40 w 139"/>
                  <a:gd name="T61" fmla="*/ 73 h 118"/>
                  <a:gd name="T62" fmla="*/ 51 w 139"/>
                  <a:gd name="T63" fmla="*/ 82 h 118"/>
                  <a:gd name="T64" fmla="*/ 66 w 139"/>
                  <a:gd name="T65" fmla="*/ 85 h 118"/>
                  <a:gd name="T66" fmla="*/ 81 w 139"/>
                  <a:gd name="T67" fmla="*/ 83 h 118"/>
                  <a:gd name="T68" fmla="*/ 92 w 139"/>
                  <a:gd name="T69" fmla="*/ 76 h 118"/>
                  <a:gd name="T70" fmla="*/ 98 w 139"/>
                  <a:gd name="T71" fmla="*/ 66 h 118"/>
                  <a:gd name="T72" fmla="*/ 100 w 139"/>
                  <a:gd name="T73" fmla="*/ 53 h 118"/>
                  <a:gd name="T74" fmla="*/ 96 w 139"/>
                  <a:gd name="T75" fmla="*/ 39 h 118"/>
                  <a:gd name="T76" fmla="*/ 88 w 139"/>
                  <a:gd name="T77" fmla="*/ 24 h 118"/>
                  <a:gd name="T78" fmla="*/ 77 w 139"/>
                  <a:gd name="T79" fmla="*/ 12 h 118"/>
                  <a:gd name="T80" fmla="*/ 60 w 139"/>
                  <a:gd name="T81" fmla="*/ 0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9" h="118">
                    <a:moveTo>
                      <a:pt x="60" y="0"/>
                    </a:moveTo>
                    <a:lnTo>
                      <a:pt x="63" y="0"/>
                    </a:lnTo>
                    <a:lnTo>
                      <a:pt x="71" y="0"/>
                    </a:lnTo>
                    <a:lnTo>
                      <a:pt x="83" y="3"/>
                    </a:lnTo>
                    <a:lnTo>
                      <a:pt x="96" y="5"/>
                    </a:lnTo>
                    <a:lnTo>
                      <a:pt x="110" y="8"/>
                    </a:lnTo>
                    <a:lnTo>
                      <a:pt x="123" y="14"/>
                    </a:lnTo>
                    <a:lnTo>
                      <a:pt x="132" y="22"/>
                    </a:lnTo>
                    <a:lnTo>
                      <a:pt x="138" y="34"/>
                    </a:lnTo>
                    <a:lnTo>
                      <a:pt x="139" y="46"/>
                    </a:lnTo>
                    <a:lnTo>
                      <a:pt x="137" y="60"/>
                    </a:lnTo>
                    <a:lnTo>
                      <a:pt x="132" y="74"/>
                    </a:lnTo>
                    <a:lnTo>
                      <a:pt x="123" y="88"/>
                    </a:lnTo>
                    <a:lnTo>
                      <a:pt x="113" y="99"/>
                    </a:lnTo>
                    <a:lnTo>
                      <a:pt x="98" y="110"/>
                    </a:lnTo>
                    <a:lnTo>
                      <a:pt x="80" y="115"/>
                    </a:lnTo>
                    <a:lnTo>
                      <a:pt x="60" y="118"/>
                    </a:lnTo>
                    <a:lnTo>
                      <a:pt x="40" y="115"/>
                    </a:lnTo>
                    <a:lnTo>
                      <a:pt x="23" y="107"/>
                    </a:lnTo>
                    <a:lnTo>
                      <a:pt x="11" y="96"/>
                    </a:lnTo>
                    <a:lnTo>
                      <a:pt x="3" y="82"/>
                    </a:lnTo>
                    <a:lnTo>
                      <a:pt x="0" y="65"/>
                    </a:lnTo>
                    <a:lnTo>
                      <a:pt x="2" y="46"/>
                    </a:lnTo>
                    <a:lnTo>
                      <a:pt x="9" y="27"/>
                    </a:lnTo>
                    <a:lnTo>
                      <a:pt x="20" y="7"/>
                    </a:lnTo>
                    <a:lnTo>
                      <a:pt x="20" y="11"/>
                    </a:lnTo>
                    <a:lnTo>
                      <a:pt x="22" y="20"/>
                    </a:lnTo>
                    <a:lnTo>
                      <a:pt x="23" y="32"/>
                    </a:lnTo>
                    <a:lnTo>
                      <a:pt x="26" y="46"/>
                    </a:lnTo>
                    <a:lnTo>
                      <a:pt x="32" y="60"/>
                    </a:lnTo>
                    <a:lnTo>
                      <a:pt x="40" y="73"/>
                    </a:lnTo>
                    <a:lnTo>
                      <a:pt x="51" y="82"/>
                    </a:lnTo>
                    <a:lnTo>
                      <a:pt x="66" y="85"/>
                    </a:lnTo>
                    <a:lnTo>
                      <a:pt x="81" y="83"/>
                    </a:lnTo>
                    <a:lnTo>
                      <a:pt x="92" y="76"/>
                    </a:lnTo>
                    <a:lnTo>
                      <a:pt x="98" y="66"/>
                    </a:lnTo>
                    <a:lnTo>
                      <a:pt x="100" y="53"/>
                    </a:lnTo>
                    <a:lnTo>
                      <a:pt x="96" y="39"/>
                    </a:lnTo>
                    <a:lnTo>
                      <a:pt x="88" y="24"/>
                    </a:lnTo>
                    <a:lnTo>
                      <a:pt x="77" y="12"/>
                    </a:lnTo>
                    <a:lnTo>
                      <a:pt x="6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Freeform 23"/>
              <p:cNvSpPr>
                <a:spLocks/>
              </p:cNvSpPr>
              <p:nvPr/>
            </p:nvSpPr>
            <p:spPr bwMode="auto">
              <a:xfrm>
                <a:off x="7756352" y="4541839"/>
                <a:ext cx="311150" cy="403225"/>
              </a:xfrm>
              <a:custGeom>
                <a:avLst/>
                <a:gdLst>
                  <a:gd name="T0" fmla="*/ 2 w 392"/>
                  <a:gd name="T1" fmla="*/ 505 h 507"/>
                  <a:gd name="T2" fmla="*/ 10 w 392"/>
                  <a:gd name="T3" fmla="*/ 487 h 507"/>
                  <a:gd name="T4" fmla="*/ 28 w 392"/>
                  <a:gd name="T5" fmla="*/ 456 h 507"/>
                  <a:gd name="T6" fmla="*/ 58 w 392"/>
                  <a:gd name="T7" fmla="*/ 414 h 507"/>
                  <a:gd name="T8" fmla="*/ 98 w 392"/>
                  <a:gd name="T9" fmla="*/ 363 h 507"/>
                  <a:gd name="T10" fmla="*/ 151 w 392"/>
                  <a:gd name="T11" fmla="*/ 308 h 507"/>
                  <a:gd name="T12" fmla="*/ 219 w 392"/>
                  <a:gd name="T13" fmla="*/ 249 h 507"/>
                  <a:gd name="T14" fmla="*/ 301 w 392"/>
                  <a:gd name="T15" fmla="*/ 193 h 507"/>
                  <a:gd name="T16" fmla="*/ 369 w 392"/>
                  <a:gd name="T17" fmla="*/ 151 h 507"/>
                  <a:gd name="T18" fmla="*/ 391 w 392"/>
                  <a:gd name="T19" fmla="*/ 123 h 507"/>
                  <a:gd name="T20" fmla="*/ 389 w 392"/>
                  <a:gd name="T21" fmla="*/ 96 h 507"/>
                  <a:gd name="T22" fmla="*/ 369 w 392"/>
                  <a:gd name="T23" fmla="*/ 69 h 507"/>
                  <a:gd name="T24" fmla="*/ 335 w 392"/>
                  <a:gd name="T25" fmla="*/ 44 h 507"/>
                  <a:gd name="T26" fmla="*/ 291 w 392"/>
                  <a:gd name="T27" fmla="*/ 24 h 507"/>
                  <a:gd name="T28" fmla="*/ 242 w 392"/>
                  <a:gd name="T29" fmla="*/ 9 h 507"/>
                  <a:gd name="T30" fmla="*/ 194 w 392"/>
                  <a:gd name="T31" fmla="*/ 1 h 507"/>
                  <a:gd name="T32" fmla="*/ 173 w 392"/>
                  <a:gd name="T33" fmla="*/ 1 h 507"/>
                  <a:gd name="T34" fmla="*/ 191 w 392"/>
                  <a:gd name="T35" fmla="*/ 7 h 507"/>
                  <a:gd name="T36" fmla="*/ 219 w 392"/>
                  <a:gd name="T37" fmla="*/ 19 h 507"/>
                  <a:gd name="T38" fmla="*/ 254 w 392"/>
                  <a:gd name="T39" fmla="*/ 35 h 507"/>
                  <a:gd name="T40" fmla="*/ 287 w 392"/>
                  <a:gd name="T41" fmla="*/ 53 h 507"/>
                  <a:gd name="T42" fmla="*/ 315 w 392"/>
                  <a:gd name="T43" fmla="*/ 75 h 507"/>
                  <a:gd name="T44" fmla="*/ 329 w 392"/>
                  <a:gd name="T45" fmla="*/ 97 h 507"/>
                  <a:gd name="T46" fmla="*/ 324 w 392"/>
                  <a:gd name="T47" fmla="*/ 119 h 507"/>
                  <a:gd name="T48" fmla="*/ 282 w 392"/>
                  <a:gd name="T49" fmla="*/ 153 h 507"/>
                  <a:gd name="T50" fmla="*/ 224 w 392"/>
                  <a:gd name="T51" fmla="*/ 197 h 507"/>
                  <a:gd name="T52" fmla="*/ 173 w 392"/>
                  <a:gd name="T53" fmla="*/ 240 h 507"/>
                  <a:gd name="T54" fmla="*/ 128 w 392"/>
                  <a:gd name="T55" fmla="*/ 284 h 507"/>
                  <a:gd name="T56" fmla="*/ 89 w 392"/>
                  <a:gd name="T57" fmla="*/ 327 h 507"/>
                  <a:gd name="T58" fmla="*/ 57 w 392"/>
                  <a:gd name="T59" fmla="*/ 375 h 507"/>
                  <a:gd name="T60" fmla="*/ 30 w 392"/>
                  <a:gd name="T61" fmla="*/ 424 h 507"/>
                  <a:gd name="T62" fmla="*/ 8 w 392"/>
                  <a:gd name="T63" fmla="*/ 478 h 5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92" h="507">
                    <a:moveTo>
                      <a:pt x="0" y="507"/>
                    </a:moveTo>
                    <a:lnTo>
                      <a:pt x="2" y="505"/>
                    </a:lnTo>
                    <a:lnTo>
                      <a:pt x="5" y="498"/>
                    </a:lnTo>
                    <a:lnTo>
                      <a:pt x="10" y="487"/>
                    </a:lnTo>
                    <a:lnTo>
                      <a:pt x="18" y="474"/>
                    </a:lnTo>
                    <a:lnTo>
                      <a:pt x="28" y="456"/>
                    </a:lnTo>
                    <a:lnTo>
                      <a:pt x="42" y="437"/>
                    </a:lnTo>
                    <a:lnTo>
                      <a:pt x="58" y="414"/>
                    </a:lnTo>
                    <a:lnTo>
                      <a:pt x="76" y="390"/>
                    </a:lnTo>
                    <a:lnTo>
                      <a:pt x="98" y="363"/>
                    </a:lnTo>
                    <a:lnTo>
                      <a:pt x="124" y="335"/>
                    </a:lnTo>
                    <a:lnTo>
                      <a:pt x="151" y="308"/>
                    </a:lnTo>
                    <a:lnTo>
                      <a:pt x="184" y="279"/>
                    </a:lnTo>
                    <a:lnTo>
                      <a:pt x="219" y="249"/>
                    </a:lnTo>
                    <a:lnTo>
                      <a:pt x="258" y="220"/>
                    </a:lnTo>
                    <a:lnTo>
                      <a:pt x="301" y="193"/>
                    </a:lnTo>
                    <a:lnTo>
                      <a:pt x="348" y="165"/>
                    </a:lnTo>
                    <a:lnTo>
                      <a:pt x="369" y="151"/>
                    </a:lnTo>
                    <a:lnTo>
                      <a:pt x="383" y="137"/>
                    </a:lnTo>
                    <a:lnTo>
                      <a:pt x="391" y="123"/>
                    </a:lnTo>
                    <a:lnTo>
                      <a:pt x="392" y="110"/>
                    </a:lnTo>
                    <a:lnTo>
                      <a:pt x="389" y="96"/>
                    </a:lnTo>
                    <a:lnTo>
                      <a:pt x="381" y="82"/>
                    </a:lnTo>
                    <a:lnTo>
                      <a:pt x="369" y="69"/>
                    </a:lnTo>
                    <a:lnTo>
                      <a:pt x="353" y="57"/>
                    </a:lnTo>
                    <a:lnTo>
                      <a:pt x="335" y="44"/>
                    </a:lnTo>
                    <a:lnTo>
                      <a:pt x="314" y="34"/>
                    </a:lnTo>
                    <a:lnTo>
                      <a:pt x="291" y="24"/>
                    </a:lnTo>
                    <a:lnTo>
                      <a:pt x="267" y="16"/>
                    </a:lnTo>
                    <a:lnTo>
                      <a:pt x="242" y="9"/>
                    </a:lnTo>
                    <a:lnTo>
                      <a:pt x="218" y="5"/>
                    </a:lnTo>
                    <a:lnTo>
                      <a:pt x="194" y="1"/>
                    </a:lnTo>
                    <a:lnTo>
                      <a:pt x="171" y="0"/>
                    </a:lnTo>
                    <a:lnTo>
                      <a:pt x="173" y="1"/>
                    </a:lnTo>
                    <a:lnTo>
                      <a:pt x="180" y="4"/>
                    </a:lnTo>
                    <a:lnTo>
                      <a:pt x="191" y="7"/>
                    </a:lnTo>
                    <a:lnTo>
                      <a:pt x="204" y="13"/>
                    </a:lnTo>
                    <a:lnTo>
                      <a:pt x="219" y="19"/>
                    </a:lnTo>
                    <a:lnTo>
                      <a:pt x="237" y="27"/>
                    </a:lnTo>
                    <a:lnTo>
                      <a:pt x="254" y="35"/>
                    </a:lnTo>
                    <a:lnTo>
                      <a:pt x="271" y="44"/>
                    </a:lnTo>
                    <a:lnTo>
                      <a:pt x="287" y="53"/>
                    </a:lnTo>
                    <a:lnTo>
                      <a:pt x="302" y="64"/>
                    </a:lnTo>
                    <a:lnTo>
                      <a:pt x="315" y="75"/>
                    </a:lnTo>
                    <a:lnTo>
                      <a:pt x="323" y="85"/>
                    </a:lnTo>
                    <a:lnTo>
                      <a:pt x="329" y="97"/>
                    </a:lnTo>
                    <a:lnTo>
                      <a:pt x="329" y="108"/>
                    </a:lnTo>
                    <a:lnTo>
                      <a:pt x="324" y="119"/>
                    </a:lnTo>
                    <a:lnTo>
                      <a:pt x="313" y="130"/>
                    </a:lnTo>
                    <a:lnTo>
                      <a:pt x="282" y="153"/>
                    </a:lnTo>
                    <a:lnTo>
                      <a:pt x="252" y="175"/>
                    </a:lnTo>
                    <a:lnTo>
                      <a:pt x="224" y="197"/>
                    </a:lnTo>
                    <a:lnTo>
                      <a:pt x="197" y="219"/>
                    </a:lnTo>
                    <a:lnTo>
                      <a:pt x="173" y="240"/>
                    </a:lnTo>
                    <a:lnTo>
                      <a:pt x="150" y="262"/>
                    </a:lnTo>
                    <a:lnTo>
                      <a:pt x="128" y="284"/>
                    </a:lnTo>
                    <a:lnTo>
                      <a:pt x="109" y="305"/>
                    </a:lnTo>
                    <a:lnTo>
                      <a:pt x="89" y="327"/>
                    </a:lnTo>
                    <a:lnTo>
                      <a:pt x="73" y="350"/>
                    </a:lnTo>
                    <a:lnTo>
                      <a:pt x="57" y="375"/>
                    </a:lnTo>
                    <a:lnTo>
                      <a:pt x="43" y="399"/>
                    </a:lnTo>
                    <a:lnTo>
                      <a:pt x="30" y="424"/>
                    </a:lnTo>
                    <a:lnTo>
                      <a:pt x="19" y="451"/>
                    </a:lnTo>
                    <a:lnTo>
                      <a:pt x="8" y="478"/>
                    </a:lnTo>
                    <a:lnTo>
                      <a:pt x="0" y="50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Freeform 24"/>
              <p:cNvSpPr>
                <a:spLocks/>
              </p:cNvSpPr>
              <p:nvPr/>
            </p:nvSpPr>
            <p:spPr bwMode="auto">
              <a:xfrm>
                <a:off x="7554740" y="4640264"/>
                <a:ext cx="473075" cy="55563"/>
              </a:xfrm>
              <a:custGeom>
                <a:avLst/>
                <a:gdLst>
                  <a:gd name="T0" fmla="*/ 0 w 596"/>
                  <a:gd name="T1" fmla="*/ 60 h 72"/>
                  <a:gd name="T2" fmla="*/ 6 w 596"/>
                  <a:gd name="T3" fmla="*/ 60 h 72"/>
                  <a:gd name="T4" fmla="*/ 21 w 596"/>
                  <a:gd name="T5" fmla="*/ 59 h 72"/>
                  <a:gd name="T6" fmla="*/ 44 w 596"/>
                  <a:gd name="T7" fmla="*/ 59 h 72"/>
                  <a:gd name="T8" fmla="*/ 75 w 596"/>
                  <a:gd name="T9" fmla="*/ 58 h 72"/>
                  <a:gd name="T10" fmla="*/ 112 w 596"/>
                  <a:gd name="T11" fmla="*/ 56 h 72"/>
                  <a:gd name="T12" fmla="*/ 154 w 596"/>
                  <a:gd name="T13" fmla="*/ 53 h 72"/>
                  <a:gd name="T14" fmla="*/ 200 w 596"/>
                  <a:gd name="T15" fmla="*/ 51 h 72"/>
                  <a:gd name="T16" fmla="*/ 249 w 596"/>
                  <a:gd name="T17" fmla="*/ 48 h 72"/>
                  <a:gd name="T18" fmla="*/ 300 w 596"/>
                  <a:gd name="T19" fmla="*/ 44 h 72"/>
                  <a:gd name="T20" fmla="*/ 350 w 596"/>
                  <a:gd name="T21" fmla="*/ 40 h 72"/>
                  <a:gd name="T22" fmla="*/ 400 w 596"/>
                  <a:gd name="T23" fmla="*/ 35 h 72"/>
                  <a:gd name="T24" fmla="*/ 448 w 596"/>
                  <a:gd name="T25" fmla="*/ 29 h 72"/>
                  <a:gd name="T26" fmla="*/ 492 w 596"/>
                  <a:gd name="T27" fmla="*/ 23 h 72"/>
                  <a:gd name="T28" fmla="*/ 532 w 596"/>
                  <a:gd name="T29" fmla="*/ 17 h 72"/>
                  <a:gd name="T30" fmla="*/ 568 w 596"/>
                  <a:gd name="T31" fmla="*/ 9 h 72"/>
                  <a:gd name="T32" fmla="*/ 596 w 596"/>
                  <a:gd name="T33" fmla="*/ 0 h 72"/>
                  <a:gd name="T34" fmla="*/ 594 w 596"/>
                  <a:gd name="T35" fmla="*/ 2 h 72"/>
                  <a:gd name="T36" fmla="*/ 590 w 596"/>
                  <a:gd name="T37" fmla="*/ 5 h 72"/>
                  <a:gd name="T38" fmla="*/ 582 w 596"/>
                  <a:gd name="T39" fmla="*/ 10 h 72"/>
                  <a:gd name="T40" fmla="*/ 570 w 596"/>
                  <a:gd name="T41" fmla="*/ 17 h 72"/>
                  <a:gd name="T42" fmla="*/ 555 w 596"/>
                  <a:gd name="T43" fmla="*/ 23 h 72"/>
                  <a:gd name="T44" fmla="*/ 535 w 596"/>
                  <a:gd name="T45" fmla="*/ 32 h 72"/>
                  <a:gd name="T46" fmla="*/ 509 w 596"/>
                  <a:gd name="T47" fmla="*/ 40 h 72"/>
                  <a:gd name="T48" fmla="*/ 479 w 596"/>
                  <a:gd name="T49" fmla="*/ 48 h 72"/>
                  <a:gd name="T50" fmla="*/ 444 w 596"/>
                  <a:gd name="T51" fmla="*/ 56 h 72"/>
                  <a:gd name="T52" fmla="*/ 401 w 596"/>
                  <a:gd name="T53" fmla="*/ 63 h 72"/>
                  <a:gd name="T54" fmla="*/ 353 w 596"/>
                  <a:gd name="T55" fmla="*/ 67 h 72"/>
                  <a:gd name="T56" fmla="*/ 297 w 596"/>
                  <a:gd name="T57" fmla="*/ 71 h 72"/>
                  <a:gd name="T58" fmla="*/ 235 w 596"/>
                  <a:gd name="T59" fmla="*/ 72 h 72"/>
                  <a:gd name="T60" fmla="*/ 165 w 596"/>
                  <a:gd name="T61" fmla="*/ 72 h 72"/>
                  <a:gd name="T62" fmla="*/ 86 w 596"/>
                  <a:gd name="T63" fmla="*/ 67 h 72"/>
                  <a:gd name="T64" fmla="*/ 0 w 596"/>
                  <a:gd name="T65" fmla="*/ 6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596" h="72">
                    <a:moveTo>
                      <a:pt x="0" y="60"/>
                    </a:moveTo>
                    <a:lnTo>
                      <a:pt x="6" y="60"/>
                    </a:lnTo>
                    <a:lnTo>
                      <a:pt x="21" y="59"/>
                    </a:lnTo>
                    <a:lnTo>
                      <a:pt x="44" y="59"/>
                    </a:lnTo>
                    <a:lnTo>
                      <a:pt x="75" y="58"/>
                    </a:lnTo>
                    <a:lnTo>
                      <a:pt x="112" y="56"/>
                    </a:lnTo>
                    <a:lnTo>
                      <a:pt x="154" y="53"/>
                    </a:lnTo>
                    <a:lnTo>
                      <a:pt x="200" y="51"/>
                    </a:lnTo>
                    <a:lnTo>
                      <a:pt x="249" y="48"/>
                    </a:lnTo>
                    <a:lnTo>
                      <a:pt x="300" y="44"/>
                    </a:lnTo>
                    <a:lnTo>
                      <a:pt x="350" y="40"/>
                    </a:lnTo>
                    <a:lnTo>
                      <a:pt x="400" y="35"/>
                    </a:lnTo>
                    <a:lnTo>
                      <a:pt x="448" y="29"/>
                    </a:lnTo>
                    <a:lnTo>
                      <a:pt x="492" y="23"/>
                    </a:lnTo>
                    <a:lnTo>
                      <a:pt x="532" y="17"/>
                    </a:lnTo>
                    <a:lnTo>
                      <a:pt x="568" y="9"/>
                    </a:lnTo>
                    <a:lnTo>
                      <a:pt x="596" y="0"/>
                    </a:lnTo>
                    <a:lnTo>
                      <a:pt x="594" y="2"/>
                    </a:lnTo>
                    <a:lnTo>
                      <a:pt x="590" y="5"/>
                    </a:lnTo>
                    <a:lnTo>
                      <a:pt x="582" y="10"/>
                    </a:lnTo>
                    <a:lnTo>
                      <a:pt x="570" y="17"/>
                    </a:lnTo>
                    <a:lnTo>
                      <a:pt x="555" y="23"/>
                    </a:lnTo>
                    <a:lnTo>
                      <a:pt x="535" y="32"/>
                    </a:lnTo>
                    <a:lnTo>
                      <a:pt x="509" y="40"/>
                    </a:lnTo>
                    <a:lnTo>
                      <a:pt x="479" y="48"/>
                    </a:lnTo>
                    <a:lnTo>
                      <a:pt x="444" y="56"/>
                    </a:lnTo>
                    <a:lnTo>
                      <a:pt x="401" y="63"/>
                    </a:lnTo>
                    <a:lnTo>
                      <a:pt x="353" y="67"/>
                    </a:lnTo>
                    <a:lnTo>
                      <a:pt x="297" y="71"/>
                    </a:lnTo>
                    <a:lnTo>
                      <a:pt x="235" y="72"/>
                    </a:lnTo>
                    <a:lnTo>
                      <a:pt x="165" y="72"/>
                    </a:lnTo>
                    <a:lnTo>
                      <a:pt x="86" y="67"/>
                    </a:lnTo>
                    <a:lnTo>
                      <a:pt x="0" y="6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" name="Freeform 25"/>
              <p:cNvSpPr>
                <a:spLocks/>
              </p:cNvSpPr>
              <p:nvPr/>
            </p:nvSpPr>
            <p:spPr bwMode="auto">
              <a:xfrm>
                <a:off x="6834015" y="4462464"/>
                <a:ext cx="1011238" cy="69850"/>
              </a:xfrm>
              <a:custGeom>
                <a:avLst/>
                <a:gdLst>
                  <a:gd name="T0" fmla="*/ 2 w 1273"/>
                  <a:gd name="T1" fmla="*/ 17 h 89"/>
                  <a:gd name="T2" fmla="*/ 22 w 1273"/>
                  <a:gd name="T3" fmla="*/ 16 h 89"/>
                  <a:gd name="T4" fmla="*/ 59 w 1273"/>
                  <a:gd name="T5" fmla="*/ 13 h 89"/>
                  <a:gd name="T6" fmla="*/ 111 w 1273"/>
                  <a:gd name="T7" fmla="*/ 10 h 89"/>
                  <a:gd name="T8" fmla="*/ 176 w 1273"/>
                  <a:gd name="T9" fmla="*/ 7 h 89"/>
                  <a:gd name="T10" fmla="*/ 254 w 1273"/>
                  <a:gd name="T11" fmla="*/ 3 h 89"/>
                  <a:gd name="T12" fmla="*/ 340 w 1273"/>
                  <a:gd name="T13" fmla="*/ 1 h 89"/>
                  <a:gd name="T14" fmla="*/ 434 w 1273"/>
                  <a:gd name="T15" fmla="*/ 0 h 89"/>
                  <a:gd name="T16" fmla="*/ 535 w 1273"/>
                  <a:gd name="T17" fmla="*/ 0 h 89"/>
                  <a:gd name="T18" fmla="*/ 638 w 1273"/>
                  <a:gd name="T19" fmla="*/ 2 h 89"/>
                  <a:gd name="T20" fmla="*/ 744 w 1273"/>
                  <a:gd name="T21" fmla="*/ 6 h 89"/>
                  <a:gd name="T22" fmla="*/ 850 w 1273"/>
                  <a:gd name="T23" fmla="*/ 13 h 89"/>
                  <a:gd name="T24" fmla="*/ 954 w 1273"/>
                  <a:gd name="T25" fmla="*/ 23 h 89"/>
                  <a:gd name="T26" fmla="*/ 1054 w 1273"/>
                  <a:gd name="T27" fmla="*/ 37 h 89"/>
                  <a:gd name="T28" fmla="*/ 1148 w 1273"/>
                  <a:gd name="T29" fmla="*/ 54 h 89"/>
                  <a:gd name="T30" fmla="*/ 1234 w 1273"/>
                  <a:gd name="T31" fmla="*/ 76 h 89"/>
                  <a:gd name="T32" fmla="*/ 1272 w 1273"/>
                  <a:gd name="T33" fmla="*/ 89 h 89"/>
                  <a:gd name="T34" fmla="*/ 1261 w 1273"/>
                  <a:gd name="T35" fmla="*/ 86 h 89"/>
                  <a:gd name="T36" fmla="*/ 1237 w 1273"/>
                  <a:gd name="T37" fmla="*/ 84 h 89"/>
                  <a:gd name="T38" fmla="*/ 1204 w 1273"/>
                  <a:gd name="T39" fmla="*/ 79 h 89"/>
                  <a:gd name="T40" fmla="*/ 1160 w 1273"/>
                  <a:gd name="T41" fmla="*/ 74 h 89"/>
                  <a:gd name="T42" fmla="*/ 1106 w 1273"/>
                  <a:gd name="T43" fmla="*/ 68 h 89"/>
                  <a:gd name="T44" fmla="*/ 1043 w 1273"/>
                  <a:gd name="T45" fmla="*/ 61 h 89"/>
                  <a:gd name="T46" fmla="*/ 969 w 1273"/>
                  <a:gd name="T47" fmla="*/ 54 h 89"/>
                  <a:gd name="T48" fmla="*/ 886 w 1273"/>
                  <a:gd name="T49" fmla="*/ 47 h 89"/>
                  <a:gd name="T50" fmla="*/ 794 w 1273"/>
                  <a:gd name="T51" fmla="*/ 40 h 89"/>
                  <a:gd name="T52" fmla="*/ 694 w 1273"/>
                  <a:gd name="T53" fmla="*/ 35 h 89"/>
                  <a:gd name="T54" fmla="*/ 584 w 1273"/>
                  <a:gd name="T55" fmla="*/ 29 h 89"/>
                  <a:gd name="T56" fmla="*/ 468 w 1273"/>
                  <a:gd name="T57" fmla="*/ 24 h 89"/>
                  <a:gd name="T58" fmla="*/ 343 w 1273"/>
                  <a:gd name="T59" fmla="*/ 20 h 89"/>
                  <a:gd name="T60" fmla="*/ 211 w 1273"/>
                  <a:gd name="T61" fmla="*/ 17 h 89"/>
                  <a:gd name="T62" fmla="*/ 73 w 1273"/>
                  <a:gd name="T63" fmla="*/ 17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273" h="89">
                    <a:moveTo>
                      <a:pt x="0" y="17"/>
                    </a:moveTo>
                    <a:lnTo>
                      <a:pt x="2" y="17"/>
                    </a:lnTo>
                    <a:lnTo>
                      <a:pt x="11" y="16"/>
                    </a:lnTo>
                    <a:lnTo>
                      <a:pt x="22" y="16"/>
                    </a:lnTo>
                    <a:lnTo>
                      <a:pt x="38" y="15"/>
                    </a:lnTo>
                    <a:lnTo>
                      <a:pt x="59" y="13"/>
                    </a:lnTo>
                    <a:lnTo>
                      <a:pt x="83" y="11"/>
                    </a:lnTo>
                    <a:lnTo>
                      <a:pt x="111" y="10"/>
                    </a:lnTo>
                    <a:lnTo>
                      <a:pt x="142" y="8"/>
                    </a:lnTo>
                    <a:lnTo>
                      <a:pt x="176" y="7"/>
                    </a:lnTo>
                    <a:lnTo>
                      <a:pt x="213" y="6"/>
                    </a:lnTo>
                    <a:lnTo>
                      <a:pt x="254" y="3"/>
                    </a:lnTo>
                    <a:lnTo>
                      <a:pt x="296" y="2"/>
                    </a:lnTo>
                    <a:lnTo>
                      <a:pt x="340" y="1"/>
                    </a:lnTo>
                    <a:lnTo>
                      <a:pt x="386" y="0"/>
                    </a:lnTo>
                    <a:lnTo>
                      <a:pt x="434" y="0"/>
                    </a:lnTo>
                    <a:lnTo>
                      <a:pt x="484" y="0"/>
                    </a:lnTo>
                    <a:lnTo>
                      <a:pt x="535" y="0"/>
                    </a:lnTo>
                    <a:lnTo>
                      <a:pt x="587" y="1"/>
                    </a:lnTo>
                    <a:lnTo>
                      <a:pt x="638" y="2"/>
                    </a:lnTo>
                    <a:lnTo>
                      <a:pt x="691" y="3"/>
                    </a:lnTo>
                    <a:lnTo>
                      <a:pt x="744" y="6"/>
                    </a:lnTo>
                    <a:lnTo>
                      <a:pt x="797" y="9"/>
                    </a:lnTo>
                    <a:lnTo>
                      <a:pt x="850" y="13"/>
                    </a:lnTo>
                    <a:lnTo>
                      <a:pt x="902" y="17"/>
                    </a:lnTo>
                    <a:lnTo>
                      <a:pt x="954" y="23"/>
                    </a:lnTo>
                    <a:lnTo>
                      <a:pt x="1005" y="30"/>
                    </a:lnTo>
                    <a:lnTo>
                      <a:pt x="1054" y="37"/>
                    </a:lnTo>
                    <a:lnTo>
                      <a:pt x="1102" y="45"/>
                    </a:lnTo>
                    <a:lnTo>
                      <a:pt x="1148" y="54"/>
                    </a:lnTo>
                    <a:lnTo>
                      <a:pt x="1191" y="64"/>
                    </a:lnTo>
                    <a:lnTo>
                      <a:pt x="1234" y="76"/>
                    </a:lnTo>
                    <a:lnTo>
                      <a:pt x="1273" y="89"/>
                    </a:lnTo>
                    <a:lnTo>
                      <a:pt x="1272" y="89"/>
                    </a:lnTo>
                    <a:lnTo>
                      <a:pt x="1267" y="88"/>
                    </a:lnTo>
                    <a:lnTo>
                      <a:pt x="1261" y="86"/>
                    </a:lnTo>
                    <a:lnTo>
                      <a:pt x="1250" y="85"/>
                    </a:lnTo>
                    <a:lnTo>
                      <a:pt x="1237" y="84"/>
                    </a:lnTo>
                    <a:lnTo>
                      <a:pt x="1222" y="82"/>
                    </a:lnTo>
                    <a:lnTo>
                      <a:pt x="1204" y="79"/>
                    </a:lnTo>
                    <a:lnTo>
                      <a:pt x="1183" y="77"/>
                    </a:lnTo>
                    <a:lnTo>
                      <a:pt x="1160" y="74"/>
                    </a:lnTo>
                    <a:lnTo>
                      <a:pt x="1135" y="71"/>
                    </a:lnTo>
                    <a:lnTo>
                      <a:pt x="1106" y="68"/>
                    </a:lnTo>
                    <a:lnTo>
                      <a:pt x="1075" y="64"/>
                    </a:lnTo>
                    <a:lnTo>
                      <a:pt x="1043" y="61"/>
                    </a:lnTo>
                    <a:lnTo>
                      <a:pt x="1007" y="58"/>
                    </a:lnTo>
                    <a:lnTo>
                      <a:pt x="969" y="54"/>
                    </a:lnTo>
                    <a:lnTo>
                      <a:pt x="929" y="51"/>
                    </a:lnTo>
                    <a:lnTo>
                      <a:pt x="886" y="47"/>
                    </a:lnTo>
                    <a:lnTo>
                      <a:pt x="841" y="44"/>
                    </a:lnTo>
                    <a:lnTo>
                      <a:pt x="794" y="40"/>
                    </a:lnTo>
                    <a:lnTo>
                      <a:pt x="744" y="37"/>
                    </a:lnTo>
                    <a:lnTo>
                      <a:pt x="694" y="35"/>
                    </a:lnTo>
                    <a:lnTo>
                      <a:pt x="640" y="31"/>
                    </a:lnTo>
                    <a:lnTo>
                      <a:pt x="584" y="29"/>
                    </a:lnTo>
                    <a:lnTo>
                      <a:pt x="527" y="26"/>
                    </a:lnTo>
                    <a:lnTo>
                      <a:pt x="468" y="24"/>
                    </a:lnTo>
                    <a:lnTo>
                      <a:pt x="407" y="22"/>
                    </a:lnTo>
                    <a:lnTo>
                      <a:pt x="343" y="20"/>
                    </a:lnTo>
                    <a:lnTo>
                      <a:pt x="278" y="18"/>
                    </a:lnTo>
                    <a:lnTo>
                      <a:pt x="211" y="17"/>
                    </a:lnTo>
                    <a:lnTo>
                      <a:pt x="143" y="17"/>
                    </a:lnTo>
                    <a:lnTo>
                      <a:pt x="73" y="17"/>
                    </a:lnTo>
                    <a:lnTo>
                      <a:pt x="0" y="1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" name="Freeform 26"/>
              <p:cNvSpPr>
                <a:spLocks/>
              </p:cNvSpPr>
              <p:nvPr/>
            </p:nvSpPr>
            <p:spPr bwMode="auto">
              <a:xfrm>
                <a:off x="6792740" y="4597401"/>
                <a:ext cx="1244600" cy="42863"/>
              </a:xfrm>
              <a:custGeom>
                <a:avLst/>
                <a:gdLst>
                  <a:gd name="T0" fmla="*/ 1566 w 1568"/>
                  <a:gd name="T1" fmla="*/ 31 h 56"/>
                  <a:gd name="T2" fmla="*/ 1552 w 1568"/>
                  <a:gd name="T3" fmla="*/ 30 h 56"/>
                  <a:gd name="T4" fmla="*/ 1525 w 1568"/>
                  <a:gd name="T5" fmla="*/ 29 h 56"/>
                  <a:gd name="T6" fmla="*/ 1487 w 1568"/>
                  <a:gd name="T7" fmla="*/ 29 h 56"/>
                  <a:gd name="T8" fmla="*/ 1437 w 1568"/>
                  <a:gd name="T9" fmla="*/ 29 h 56"/>
                  <a:gd name="T10" fmla="*/ 1377 w 1568"/>
                  <a:gd name="T11" fmla="*/ 30 h 56"/>
                  <a:gd name="T12" fmla="*/ 1309 w 1568"/>
                  <a:gd name="T13" fmla="*/ 34 h 56"/>
                  <a:gd name="T14" fmla="*/ 1232 w 1568"/>
                  <a:gd name="T15" fmla="*/ 39 h 56"/>
                  <a:gd name="T16" fmla="*/ 1168 w 1568"/>
                  <a:gd name="T17" fmla="*/ 45 h 56"/>
                  <a:gd name="T18" fmla="*/ 1116 w 1568"/>
                  <a:gd name="T19" fmla="*/ 49 h 56"/>
                  <a:gd name="T20" fmla="*/ 1055 w 1568"/>
                  <a:gd name="T21" fmla="*/ 52 h 56"/>
                  <a:gd name="T22" fmla="*/ 987 w 1568"/>
                  <a:gd name="T23" fmla="*/ 53 h 56"/>
                  <a:gd name="T24" fmla="*/ 913 w 1568"/>
                  <a:gd name="T25" fmla="*/ 54 h 56"/>
                  <a:gd name="T26" fmla="*/ 833 w 1568"/>
                  <a:gd name="T27" fmla="*/ 56 h 56"/>
                  <a:gd name="T28" fmla="*/ 749 w 1568"/>
                  <a:gd name="T29" fmla="*/ 54 h 56"/>
                  <a:gd name="T30" fmla="*/ 664 w 1568"/>
                  <a:gd name="T31" fmla="*/ 53 h 56"/>
                  <a:gd name="T32" fmla="*/ 576 w 1568"/>
                  <a:gd name="T33" fmla="*/ 52 h 56"/>
                  <a:gd name="T34" fmla="*/ 489 w 1568"/>
                  <a:gd name="T35" fmla="*/ 49 h 56"/>
                  <a:gd name="T36" fmla="*/ 402 w 1568"/>
                  <a:gd name="T37" fmla="*/ 45 h 56"/>
                  <a:gd name="T38" fmla="*/ 317 w 1568"/>
                  <a:gd name="T39" fmla="*/ 42 h 56"/>
                  <a:gd name="T40" fmla="*/ 236 w 1568"/>
                  <a:gd name="T41" fmla="*/ 36 h 56"/>
                  <a:gd name="T42" fmla="*/ 161 w 1568"/>
                  <a:gd name="T43" fmla="*/ 31 h 56"/>
                  <a:gd name="T44" fmla="*/ 91 w 1568"/>
                  <a:gd name="T45" fmla="*/ 24 h 56"/>
                  <a:gd name="T46" fmla="*/ 28 w 1568"/>
                  <a:gd name="T47" fmla="*/ 18 h 56"/>
                  <a:gd name="T48" fmla="*/ 2 w 1568"/>
                  <a:gd name="T49" fmla="*/ 14 h 56"/>
                  <a:gd name="T50" fmla="*/ 17 w 1568"/>
                  <a:gd name="T51" fmla="*/ 14 h 56"/>
                  <a:gd name="T52" fmla="*/ 47 w 1568"/>
                  <a:gd name="T53" fmla="*/ 15 h 56"/>
                  <a:gd name="T54" fmla="*/ 89 w 1568"/>
                  <a:gd name="T55" fmla="*/ 15 h 56"/>
                  <a:gd name="T56" fmla="*/ 141 w 1568"/>
                  <a:gd name="T57" fmla="*/ 16 h 56"/>
                  <a:gd name="T58" fmla="*/ 202 w 1568"/>
                  <a:gd name="T59" fmla="*/ 16 h 56"/>
                  <a:gd name="T60" fmla="*/ 270 w 1568"/>
                  <a:gd name="T61" fmla="*/ 18 h 56"/>
                  <a:gd name="T62" fmla="*/ 342 w 1568"/>
                  <a:gd name="T63" fmla="*/ 19 h 56"/>
                  <a:gd name="T64" fmla="*/ 419 w 1568"/>
                  <a:gd name="T65" fmla="*/ 19 h 56"/>
                  <a:gd name="T66" fmla="*/ 497 w 1568"/>
                  <a:gd name="T67" fmla="*/ 20 h 56"/>
                  <a:gd name="T68" fmla="*/ 575 w 1568"/>
                  <a:gd name="T69" fmla="*/ 20 h 56"/>
                  <a:gd name="T70" fmla="*/ 651 w 1568"/>
                  <a:gd name="T71" fmla="*/ 21 h 56"/>
                  <a:gd name="T72" fmla="*/ 724 w 1568"/>
                  <a:gd name="T73" fmla="*/ 21 h 56"/>
                  <a:gd name="T74" fmla="*/ 792 w 1568"/>
                  <a:gd name="T75" fmla="*/ 21 h 56"/>
                  <a:gd name="T76" fmla="*/ 852 w 1568"/>
                  <a:gd name="T77" fmla="*/ 21 h 56"/>
                  <a:gd name="T78" fmla="*/ 903 w 1568"/>
                  <a:gd name="T79" fmla="*/ 20 h 56"/>
                  <a:gd name="T80" fmla="*/ 978 w 1568"/>
                  <a:gd name="T81" fmla="*/ 19 h 56"/>
                  <a:gd name="T82" fmla="*/ 1081 w 1568"/>
                  <a:gd name="T83" fmla="*/ 14 h 56"/>
                  <a:gd name="T84" fmla="*/ 1180 w 1568"/>
                  <a:gd name="T85" fmla="*/ 8 h 56"/>
                  <a:gd name="T86" fmla="*/ 1272 w 1568"/>
                  <a:gd name="T87" fmla="*/ 4 h 56"/>
                  <a:gd name="T88" fmla="*/ 1356 w 1568"/>
                  <a:gd name="T89" fmla="*/ 0 h 56"/>
                  <a:gd name="T90" fmla="*/ 1432 w 1568"/>
                  <a:gd name="T91" fmla="*/ 1 h 56"/>
                  <a:gd name="T92" fmla="*/ 1496 w 1568"/>
                  <a:gd name="T93" fmla="*/ 8 h 56"/>
                  <a:gd name="T94" fmla="*/ 1547 w 1568"/>
                  <a:gd name="T95" fmla="*/ 21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568" h="56">
                    <a:moveTo>
                      <a:pt x="1568" y="31"/>
                    </a:moveTo>
                    <a:lnTo>
                      <a:pt x="1566" y="31"/>
                    </a:lnTo>
                    <a:lnTo>
                      <a:pt x="1561" y="31"/>
                    </a:lnTo>
                    <a:lnTo>
                      <a:pt x="1552" y="30"/>
                    </a:lnTo>
                    <a:lnTo>
                      <a:pt x="1540" y="30"/>
                    </a:lnTo>
                    <a:lnTo>
                      <a:pt x="1525" y="29"/>
                    </a:lnTo>
                    <a:lnTo>
                      <a:pt x="1508" y="29"/>
                    </a:lnTo>
                    <a:lnTo>
                      <a:pt x="1487" y="29"/>
                    </a:lnTo>
                    <a:lnTo>
                      <a:pt x="1463" y="28"/>
                    </a:lnTo>
                    <a:lnTo>
                      <a:pt x="1437" y="29"/>
                    </a:lnTo>
                    <a:lnTo>
                      <a:pt x="1408" y="29"/>
                    </a:lnTo>
                    <a:lnTo>
                      <a:pt x="1377" y="30"/>
                    </a:lnTo>
                    <a:lnTo>
                      <a:pt x="1345" y="31"/>
                    </a:lnTo>
                    <a:lnTo>
                      <a:pt x="1309" y="34"/>
                    </a:lnTo>
                    <a:lnTo>
                      <a:pt x="1271" y="36"/>
                    </a:lnTo>
                    <a:lnTo>
                      <a:pt x="1232" y="39"/>
                    </a:lnTo>
                    <a:lnTo>
                      <a:pt x="1190" y="43"/>
                    </a:lnTo>
                    <a:lnTo>
                      <a:pt x="1168" y="45"/>
                    </a:lnTo>
                    <a:lnTo>
                      <a:pt x="1143" y="48"/>
                    </a:lnTo>
                    <a:lnTo>
                      <a:pt x="1116" y="49"/>
                    </a:lnTo>
                    <a:lnTo>
                      <a:pt x="1087" y="50"/>
                    </a:lnTo>
                    <a:lnTo>
                      <a:pt x="1055" y="52"/>
                    </a:lnTo>
                    <a:lnTo>
                      <a:pt x="1022" y="52"/>
                    </a:lnTo>
                    <a:lnTo>
                      <a:pt x="987" y="53"/>
                    </a:lnTo>
                    <a:lnTo>
                      <a:pt x="951" y="54"/>
                    </a:lnTo>
                    <a:lnTo>
                      <a:pt x="913" y="54"/>
                    </a:lnTo>
                    <a:lnTo>
                      <a:pt x="873" y="56"/>
                    </a:lnTo>
                    <a:lnTo>
                      <a:pt x="833" y="56"/>
                    </a:lnTo>
                    <a:lnTo>
                      <a:pt x="792" y="56"/>
                    </a:lnTo>
                    <a:lnTo>
                      <a:pt x="749" y="54"/>
                    </a:lnTo>
                    <a:lnTo>
                      <a:pt x="706" y="54"/>
                    </a:lnTo>
                    <a:lnTo>
                      <a:pt x="664" y="53"/>
                    </a:lnTo>
                    <a:lnTo>
                      <a:pt x="620" y="52"/>
                    </a:lnTo>
                    <a:lnTo>
                      <a:pt x="576" y="52"/>
                    </a:lnTo>
                    <a:lnTo>
                      <a:pt x="532" y="50"/>
                    </a:lnTo>
                    <a:lnTo>
                      <a:pt x="489" y="49"/>
                    </a:lnTo>
                    <a:lnTo>
                      <a:pt x="445" y="48"/>
                    </a:lnTo>
                    <a:lnTo>
                      <a:pt x="402" y="45"/>
                    </a:lnTo>
                    <a:lnTo>
                      <a:pt x="360" y="44"/>
                    </a:lnTo>
                    <a:lnTo>
                      <a:pt x="317" y="42"/>
                    </a:lnTo>
                    <a:lnTo>
                      <a:pt x="277" y="39"/>
                    </a:lnTo>
                    <a:lnTo>
                      <a:pt x="236" y="36"/>
                    </a:lnTo>
                    <a:lnTo>
                      <a:pt x="198" y="34"/>
                    </a:lnTo>
                    <a:lnTo>
                      <a:pt x="161" y="31"/>
                    </a:lnTo>
                    <a:lnTo>
                      <a:pt x="125" y="28"/>
                    </a:lnTo>
                    <a:lnTo>
                      <a:pt x="91" y="24"/>
                    </a:lnTo>
                    <a:lnTo>
                      <a:pt x="59" y="21"/>
                    </a:lnTo>
                    <a:lnTo>
                      <a:pt x="28" y="18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8" y="14"/>
                    </a:lnTo>
                    <a:lnTo>
                      <a:pt x="17" y="14"/>
                    </a:lnTo>
                    <a:lnTo>
                      <a:pt x="31" y="14"/>
                    </a:lnTo>
                    <a:lnTo>
                      <a:pt x="47" y="15"/>
                    </a:lnTo>
                    <a:lnTo>
                      <a:pt x="67" y="15"/>
                    </a:lnTo>
                    <a:lnTo>
                      <a:pt x="89" y="15"/>
                    </a:lnTo>
                    <a:lnTo>
                      <a:pt x="114" y="15"/>
                    </a:lnTo>
                    <a:lnTo>
                      <a:pt x="141" y="16"/>
                    </a:lnTo>
                    <a:lnTo>
                      <a:pt x="171" y="16"/>
                    </a:lnTo>
                    <a:lnTo>
                      <a:pt x="202" y="16"/>
                    </a:lnTo>
                    <a:lnTo>
                      <a:pt x="235" y="18"/>
                    </a:lnTo>
                    <a:lnTo>
                      <a:pt x="270" y="18"/>
                    </a:lnTo>
                    <a:lnTo>
                      <a:pt x="305" y="18"/>
                    </a:lnTo>
                    <a:lnTo>
                      <a:pt x="342" y="19"/>
                    </a:lnTo>
                    <a:lnTo>
                      <a:pt x="380" y="19"/>
                    </a:lnTo>
                    <a:lnTo>
                      <a:pt x="419" y="19"/>
                    </a:lnTo>
                    <a:lnTo>
                      <a:pt x="458" y="20"/>
                    </a:lnTo>
                    <a:lnTo>
                      <a:pt x="497" y="20"/>
                    </a:lnTo>
                    <a:lnTo>
                      <a:pt x="536" y="20"/>
                    </a:lnTo>
                    <a:lnTo>
                      <a:pt x="575" y="20"/>
                    </a:lnTo>
                    <a:lnTo>
                      <a:pt x="614" y="21"/>
                    </a:lnTo>
                    <a:lnTo>
                      <a:pt x="651" y="21"/>
                    </a:lnTo>
                    <a:lnTo>
                      <a:pt x="688" y="21"/>
                    </a:lnTo>
                    <a:lnTo>
                      <a:pt x="724" y="21"/>
                    </a:lnTo>
                    <a:lnTo>
                      <a:pt x="758" y="21"/>
                    </a:lnTo>
                    <a:lnTo>
                      <a:pt x="792" y="21"/>
                    </a:lnTo>
                    <a:lnTo>
                      <a:pt x="823" y="21"/>
                    </a:lnTo>
                    <a:lnTo>
                      <a:pt x="852" y="21"/>
                    </a:lnTo>
                    <a:lnTo>
                      <a:pt x="879" y="21"/>
                    </a:lnTo>
                    <a:lnTo>
                      <a:pt x="903" y="20"/>
                    </a:lnTo>
                    <a:lnTo>
                      <a:pt x="925" y="20"/>
                    </a:lnTo>
                    <a:lnTo>
                      <a:pt x="978" y="19"/>
                    </a:lnTo>
                    <a:lnTo>
                      <a:pt x="1030" y="16"/>
                    </a:lnTo>
                    <a:lnTo>
                      <a:pt x="1081" y="14"/>
                    </a:lnTo>
                    <a:lnTo>
                      <a:pt x="1131" y="11"/>
                    </a:lnTo>
                    <a:lnTo>
                      <a:pt x="1180" y="8"/>
                    </a:lnTo>
                    <a:lnTo>
                      <a:pt x="1227" y="6"/>
                    </a:lnTo>
                    <a:lnTo>
                      <a:pt x="1272" y="4"/>
                    </a:lnTo>
                    <a:lnTo>
                      <a:pt x="1316" y="1"/>
                    </a:lnTo>
                    <a:lnTo>
                      <a:pt x="1356" y="0"/>
                    </a:lnTo>
                    <a:lnTo>
                      <a:pt x="1395" y="0"/>
                    </a:lnTo>
                    <a:lnTo>
                      <a:pt x="1432" y="1"/>
                    </a:lnTo>
                    <a:lnTo>
                      <a:pt x="1466" y="4"/>
                    </a:lnTo>
                    <a:lnTo>
                      <a:pt x="1496" y="8"/>
                    </a:lnTo>
                    <a:lnTo>
                      <a:pt x="1523" y="14"/>
                    </a:lnTo>
                    <a:lnTo>
                      <a:pt x="1547" y="21"/>
                    </a:lnTo>
                    <a:lnTo>
                      <a:pt x="1568" y="3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" name="Freeform 27"/>
              <p:cNvSpPr>
                <a:spLocks/>
              </p:cNvSpPr>
              <p:nvPr/>
            </p:nvSpPr>
            <p:spPr bwMode="auto">
              <a:xfrm>
                <a:off x="6722890" y="4513264"/>
                <a:ext cx="1130300" cy="127000"/>
              </a:xfrm>
              <a:custGeom>
                <a:avLst/>
                <a:gdLst>
                  <a:gd name="T0" fmla="*/ 1424 w 1424"/>
                  <a:gd name="T1" fmla="*/ 79 h 102"/>
                  <a:gd name="T2" fmla="*/ 1419 w 1424"/>
                  <a:gd name="T3" fmla="*/ 77 h 102"/>
                  <a:gd name="T4" fmla="*/ 1409 w 1424"/>
                  <a:gd name="T5" fmla="*/ 74 h 102"/>
                  <a:gd name="T6" fmla="*/ 1394 w 1424"/>
                  <a:gd name="T7" fmla="*/ 71 h 102"/>
                  <a:gd name="T8" fmla="*/ 1374 w 1424"/>
                  <a:gd name="T9" fmla="*/ 66 h 102"/>
                  <a:gd name="T10" fmla="*/ 1348 w 1424"/>
                  <a:gd name="T11" fmla="*/ 60 h 102"/>
                  <a:gd name="T12" fmla="*/ 1314 w 1424"/>
                  <a:gd name="T13" fmla="*/ 54 h 102"/>
                  <a:gd name="T14" fmla="*/ 1275 w 1424"/>
                  <a:gd name="T15" fmla="*/ 48 h 102"/>
                  <a:gd name="T16" fmla="*/ 1228 w 1424"/>
                  <a:gd name="T17" fmla="*/ 41 h 102"/>
                  <a:gd name="T18" fmla="*/ 1174 w 1424"/>
                  <a:gd name="T19" fmla="*/ 34 h 102"/>
                  <a:gd name="T20" fmla="*/ 1113 w 1424"/>
                  <a:gd name="T21" fmla="*/ 28 h 102"/>
                  <a:gd name="T22" fmla="*/ 1042 w 1424"/>
                  <a:gd name="T23" fmla="*/ 21 h 102"/>
                  <a:gd name="T24" fmla="*/ 964 w 1424"/>
                  <a:gd name="T25" fmla="*/ 15 h 102"/>
                  <a:gd name="T26" fmla="*/ 876 w 1424"/>
                  <a:gd name="T27" fmla="*/ 11 h 102"/>
                  <a:gd name="T28" fmla="*/ 780 w 1424"/>
                  <a:gd name="T29" fmla="*/ 6 h 102"/>
                  <a:gd name="T30" fmla="*/ 674 w 1424"/>
                  <a:gd name="T31" fmla="*/ 3 h 102"/>
                  <a:gd name="T32" fmla="*/ 517 w 1424"/>
                  <a:gd name="T33" fmla="*/ 0 h 102"/>
                  <a:gd name="T34" fmla="*/ 348 w 1424"/>
                  <a:gd name="T35" fmla="*/ 4 h 102"/>
                  <a:gd name="T36" fmla="*/ 215 w 1424"/>
                  <a:gd name="T37" fmla="*/ 13 h 102"/>
                  <a:gd name="T38" fmla="*/ 117 w 1424"/>
                  <a:gd name="T39" fmla="*/ 27 h 102"/>
                  <a:gd name="T40" fmla="*/ 50 w 1424"/>
                  <a:gd name="T41" fmla="*/ 43 h 102"/>
                  <a:gd name="T42" fmla="*/ 12 w 1424"/>
                  <a:gd name="T43" fmla="*/ 61 h 102"/>
                  <a:gd name="T44" fmla="*/ 0 w 1424"/>
                  <a:gd name="T45" fmla="*/ 79 h 102"/>
                  <a:gd name="T46" fmla="*/ 9 w 1424"/>
                  <a:gd name="T47" fmla="*/ 95 h 102"/>
                  <a:gd name="T48" fmla="*/ 22 w 1424"/>
                  <a:gd name="T49" fmla="*/ 101 h 102"/>
                  <a:gd name="T50" fmla="*/ 31 w 1424"/>
                  <a:gd name="T51" fmla="*/ 95 h 102"/>
                  <a:gd name="T52" fmla="*/ 55 w 1424"/>
                  <a:gd name="T53" fmla="*/ 86 h 102"/>
                  <a:gd name="T54" fmla="*/ 97 w 1424"/>
                  <a:gd name="T55" fmla="*/ 73 h 102"/>
                  <a:gd name="T56" fmla="*/ 162 w 1424"/>
                  <a:gd name="T57" fmla="*/ 60 h 102"/>
                  <a:gd name="T58" fmla="*/ 256 w 1424"/>
                  <a:gd name="T59" fmla="*/ 49 h 102"/>
                  <a:gd name="T60" fmla="*/ 381 w 1424"/>
                  <a:gd name="T61" fmla="*/ 41 h 102"/>
                  <a:gd name="T62" fmla="*/ 544 w 1424"/>
                  <a:gd name="T63" fmla="*/ 36 h 102"/>
                  <a:gd name="T64" fmla="*/ 677 w 1424"/>
                  <a:gd name="T65" fmla="*/ 38 h 102"/>
                  <a:gd name="T66" fmla="*/ 750 w 1424"/>
                  <a:gd name="T67" fmla="*/ 39 h 102"/>
                  <a:gd name="T68" fmla="*/ 821 w 1424"/>
                  <a:gd name="T69" fmla="*/ 42 h 102"/>
                  <a:gd name="T70" fmla="*/ 891 w 1424"/>
                  <a:gd name="T71" fmla="*/ 44 h 102"/>
                  <a:gd name="T72" fmla="*/ 961 w 1424"/>
                  <a:gd name="T73" fmla="*/ 48 h 102"/>
                  <a:gd name="T74" fmla="*/ 1026 w 1424"/>
                  <a:gd name="T75" fmla="*/ 51 h 102"/>
                  <a:gd name="T76" fmla="*/ 1090 w 1424"/>
                  <a:gd name="T77" fmla="*/ 54 h 102"/>
                  <a:gd name="T78" fmla="*/ 1150 w 1424"/>
                  <a:gd name="T79" fmla="*/ 58 h 102"/>
                  <a:gd name="T80" fmla="*/ 1205 w 1424"/>
                  <a:gd name="T81" fmla="*/ 61 h 102"/>
                  <a:gd name="T82" fmla="*/ 1255 w 1424"/>
                  <a:gd name="T83" fmla="*/ 65 h 102"/>
                  <a:gd name="T84" fmla="*/ 1300 w 1424"/>
                  <a:gd name="T85" fmla="*/ 68 h 102"/>
                  <a:gd name="T86" fmla="*/ 1338 w 1424"/>
                  <a:gd name="T87" fmla="*/ 72 h 102"/>
                  <a:gd name="T88" fmla="*/ 1371 w 1424"/>
                  <a:gd name="T89" fmla="*/ 74 h 102"/>
                  <a:gd name="T90" fmla="*/ 1396 w 1424"/>
                  <a:gd name="T91" fmla="*/ 76 h 102"/>
                  <a:gd name="T92" fmla="*/ 1413 w 1424"/>
                  <a:gd name="T93" fmla="*/ 77 h 102"/>
                  <a:gd name="T94" fmla="*/ 1423 w 1424"/>
                  <a:gd name="T95" fmla="*/ 79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424" h="102">
                    <a:moveTo>
                      <a:pt x="1424" y="79"/>
                    </a:moveTo>
                    <a:lnTo>
                      <a:pt x="1424" y="79"/>
                    </a:lnTo>
                    <a:lnTo>
                      <a:pt x="1421" y="77"/>
                    </a:lnTo>
                    <a:lnTo>
                      <a:pt x="1419" y="77"/>
                    </a:lnTo>
                    <a:lnTo>
                      <a:pt x="1414" y="76"/>
                    </a:lnTo>
                    <a:lnTo>
                      <a:pt x="1409" y="74"/>
                    </a:lnTo>
                    <a:lnTo>
                      <a:pt x="1402" y="73"/>
                    </a:lnTo>
                    <a:lnTo>
                      <a:pt x="1394" y="71"/>
                    </a:lnTo>
                    <a:lnTo>
                      <a:pt x="1385" y="68"/>
                    </a:lnTo>
                    <a:lnTo>
                      <a:pt x="1374" y="66"/>
                    </a:lnTo>
                    <a:lnTo>
                      <a:pt x="1361" y="63"/>
                    </a:lnTo>
                    <a:lnTo>
                      <a:pt x="1348" y="60"/>
                    </a:lnTo>
                    <a:lnTo>
                      <a:pt x="1332" y="57"/>
                    </a:lnTo>
                    <a:lnTo>
                      <a:pt x="1314" y="54"/>
                    </a:lnTo>
                    <a:lnTo>
                      <a:pt x="1296" y="51"/>
                    </a:lnTo>
                    <a:lnTo>
                      <a:pt x="1275" y="48"/>
                    </a:lnTo>
                    <a:lnTo>
                      <a:pt x="1252" y="44"/>
                    </a:lnTo>
                    <a:lnTo>
                      <a:pt x="1228" y="41"/>
                    </a:lnTo>
                    <a:lnTo>
                      <a:pt x="1202" y="37"/>
                    </a:lnTo>
                    <a:lnTo>
                      <a:pt x="1174" y="34"/>
                    </a:lnTo>
                    <a:lnTo>
                      <a:pt x="1144" y="31"/>
                    </a:lnTo>
                    <a:lnTo>
                      <a:pt x="1113" y="28"/>
                    </a:lnTo>
                    <a:lnTo>
                      <a:pt x="1078" y="25"/>
                    </a:lnTo>
                    <a:lnTo>
                      <a:pt x="1042" y="21"/>
                    </a:lnTo>
                    <a:lnTo>
                      <a:pt x="1004" y="19"/>
                    </a:lnTo>
                    <a:lnTo>
                      <a:pt x="964" y="15"/>
                    </a:lnTo>
                    <a:lnTo>
                      <a:pt x="921" y="13"/>
                    </a:lnTo>
                    <a:lnTo>
                      <a:pt x="876" y="11"/>
                    </a:lnTo>
                    <a:lnTo>
                      <a:pt x="829" y="8"/>
                    </a:lnTo>
                    <a:lnTo>
                      <a:pt x="780" y="6"/>
                    </a:lnTo>
                    <a:lnTo>
                      <a:pt x="728" y="4"/>
                    </a:lnTo>
                    <a:lnTo>
                      <a:pt x="674" y="3"/>
                    </a:lnTo>
                    <a:lnTo>
                      <a:pt x="617" y="1"/>
                    </a:lnTo>
                    <a:lnTo>
                      <a:pt x="517" y="0"/>
                    </a:lnTo>
                    <a:lnTo>
                      <a:pt x="427" y="1"/>
                    </a:lnTo>
                    <a:lnTo>
                      <a:pt x="348" y="4"/>
                    </a:lnTo>
                    <a:lnTo>
                      <a:pt x="276" y="8"/>
                    </a:lnTo>
                    <a:lnTo>
                      <a:pt x="215" y="13"/>
                    </a:lnTo>
                    <a:lnTo>
                      <a:pt x="162" y="20"/>
                    </a:lnTo>
                    <a:lnTo>
                      <a:pt x="117" y="27"/>
                    </a:lnTo>
                    <a:lnTo>
                      <a:pt x="80" y="35"/>
                    </a:lnTo>
                    <a:lnTo>
                      <a:pt x="50" y="43"/>
                    </a:lnTo>
                    <a:lnTo>
                      <a:pt x="27" y="52"/>
                    </a:lnTo>
                    <a:lnTo>
                      <a:pt x="12" y="61"/>
                    </a:lnTo>
                    <a:lnTo>
                      <a:pt x="3" y="69"/>
                    </a:lnTo>
                    <a:lnTo>
                      <a:pt x="0" y="79"/>
                    </a:lnTo>
                    <a:lnTo>
                      <a:pt x="1" y="87"/>
                    </a:lnTo>
                    <a:lnTo>
                      <a:pt x="9" y="95"/>
                    </a:lnTo>
                    <a:lnTo>
                      <a:pt x="20" y="102"/>
                    </a:lnTo>
                    <a:lnTo>
                      <a:pt x="22" y="101"/>
                    </a:lnTo>
                    <a:lnTo>
                      <a:pt x="25" y="98"/>
                    </a:lnTo>
                    <a:lnTo>
                      <a:pt x="31" y="95"/>
                    </a:lnTo>
                    <a:lnTo>
                      <a:pt x="41" y="90"/>
                    </a:lnTo>
                    <a:lnTo>
                      <a:pt x="55" y="86"/>
                    </a:lnTo>
                    <a:lnTo>
                      <a:pt x="73" y="79"/>
                    </a:lnTo>
                    <a:lnTo>
                      <a:pt x="97" y="73"/>
                    </a:lnTo>
                    <a:lnTo>
                      <a:pt x="126" y="66"/>
                    </a:lnTo>
                    <a:lnTo>
                      <a:pt x="162" y="60"/>
                    </a:lnTo>
                    <a:lnTo>
                      <a:pt x="205" y="54"/>
                    </a:lnTo>
                    <a:lnTo>
                      <a:pt x="256" y="49"/>
                    </a:lnTo>
                    <a:lnTo>
                      <a:pt x="314" y="44"/>
                    </a:lnTo>
                    <a:lnTo>
                      <a:pt x="381" y="41"/>
                    </a:lnTo>
                    <a:lnTo>
                      <a:pt x="457" y="37"/>
                    </a:lnTo>
                    <a:lnTo>
                      <a:pt x="544" y="36"/>
                    </a:lnTo>
                    <a:lnTo>
                      <a:pt x="640" y="37"/>
                    </a:lnTo>
                    <a:lnTo>
                      <a:pt x="677" y="38"/>
                    </a:lnTo>
                    <a:lnTo>
                      <a:pt x="713" y="38"/>
                    </a:lnTo>
                    <a:lnTo>
                      <a:pt x="750" y="39"/>
                    </a:lnTo>
                    <a:lnTo>
                      <a:pt x="785" y="41"/>
                    </a:lnTo>
                    <a:lnTo>
                      <a:pt x="821" y="42"/>
                    </a:lnTo>
                    <a:lnTo>
                      <a:pt x="857" y="43"/>
                    </a:lnTo>
                    <a:lnTo>
                      <a:pt x="891" y="44"/>
                    </a:lnTo>
                    <a:lnTo>
                      <a:pt x="926" y="46"/>
                    </a:lnTo>
                    <a:lnTo>
                      <a:pt x="961" y="48"/>
                    </a:lnTo>
                    <a:lnTo>
                      <a:pt x="994" y="50"/>
                    </a:lnTo>
                    <a:lnTo>
                      <a:pt x="1026" y="51"/>
                    </a:lnTo>
                    <a:lnTo>
                      <a:pt x="1058" y="53"/>
                    </a:lnTo>
                    <a:lnTo>
                      <a:pt x="1090" y="54"/>
                    </a:lnTo>
                    <a:lnTo>
                      <a:pt x="1121" y="57"/>
                    </a:lnTo>
                    <a:lnTo>
                      <a:pt x="1150" y="58"/>
                    </a:lnTo>
                    <a:lnTo>
                      <a:pt x="1177" y="60"/>
                    </a:lnTo>
                    <a:lnTo>
                      <a:pt x="1205" y="61"/>
                    </a:lnTo>
                    <a:lnTo>
                      <a:pt x="1230" y="64"/>
                    </a:lnTo>
                    <a:lnTo>
                      <a:pt x="1255" y="65"/>
                    </a:lnTo>
                    <a:lnTo>
                      <a:pt x="1279" y="67"/>
                    </a:lnTo>
                    <a:lnTo>
                      <a:pt x="1300" y="68"/>
                    </a:lnTo>
                    <a:lnTo>
                      <a:pt x="1320" y="71"/>
                    </a:lnTo>
                    <a:lnTo>
                      <a:pt x="1338" y="72"/>
                    </a:lnTo>
                    <a:lnTo>
                      <a:pt x="1356" y="73"/>
                    </a:lnTo>
                    <a:lnTo>
                      <a:pt x="1371" y="74"/>
                    </a:lnTo>
                    <a:lnTo>
                      <a:pt x="1385" y="75"/>
                    </a:lnTo>
                    <a:lnTo>
                      <a:pt x="1396" y="76"/>
                    </a:lnTo>
                    <a:lnTo>
                      <a:pt x="1406" y="77"/>
                    </a:lnTo>
                    <a:lnTo>
                      <a:pt x="1413" y="77"/>
                    </a:lnTo>
                    <a:lnTo>
                      <a:pt x="1419" y="79"/>
                    </a:lnTo>
                    <a:lnTo>
                      <a:pt x="1423" y="79"/>
                    </a:lnTo>
                    <a:lnTo>
                      <a:pt x="1424" y="7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" name="Freeform 28"/>
              <p:cNvSpPr>
                <a:spLocks/>
              </p:cNvSpPr>
              <p:nvPr/>
            </p:nvSpPr>
            <p:spPr bwMode="auto">
              <a:xfrm>
                <a:off x="6930852" y="5129214"/>
                <a:ext cx="712788" cy="77788"/>
              </a:xfrm>
              <a:custGeom>
                <a:avLst/>
                <a:gdLst>
                  <a:gd name="T0" fmla="*/ 286 w 898"/>
                  <a:gd name="T1" fmla="*/ 1 h 97"/>
                  <a:gd name="T2" fmla="*/ 337 w 898"/>
                  <a:gd name="T3" fmla="*/ 0 h 97"/>
                  <a:gd name="T4" fmla="*/ 424 w 898"/>
                  <a:gd name="T5" fmla="*/ 0 h 97"/>
                  <a:gd name="T6" fmla="*/ 533 w 898"/>
                  <a:gd name="T7" fmla="*/ 1 h 97"/>
                  <a:gd name="T8" fmla="*/ 649 w 898"/>
                  <a:gd name="T9" fmla="*/ 3 h 97"/>
                  <a:gd name="T10" fmla="*/ 757 w 898"/>
                  <a:gd name="T11" fmla="*/ 9 h 97"/>
                  <a:gd name="T12" fmla="*/ 842 w 898"/>
                  <a:gd name="T13" fmla="*/ 20 h 97"/>
                  <a:gd name="T14" fmla="*/ 892 w 898"/>
                  <a:gd name="T15" fmla="*/ 33 h 97"/>
                  <a:gd name="T16" fmla="*/ 895 w 898"/>
                  <a:gd name="T17" fmla="*/ 47 h 97"/>
                  <a:gd name="T18" fmla="*/ 877 w 898"/>
                  <a:gd name="T19" fmla="*/ 56 h 97"/>
                  <a:gd name="T20" fmla="*/ 844 w 898"/>
                  <a:gd name="T21" fmla="*/ 64 h 97"/>
                  <a:gd name="T22" fmla="*/ 799 w 898"/>
                  <a:gd name="T23" fmla="*/ 72 h 97"/>
                  <a:gd name="T24" fmla="*/ 742 w 898"/>
                  <a:gd name="T25" fmla="*/ 79 h 97"/>
                  <a:gd name="T26" fmla="*/ 677 w 898"/>
                  <a:gd name="T27" fmla="*/ 84 h 97"/>
                  <a:gd name="T28" fmla="*/ 605 w 898"/>
                  <a:gd name="T29" fmla="*/ 89 h 97"/>
                  <a:gd name="T30" fmla="*/ 530 w 898"/>
                  <a:gd name="T31" fmla="*/ 92 h 97"/>
                  <a:gd name="T32" fmla="*/ 452 w 898"/>
                  <a:gd name="T33" fmla="*/ 94 h 97"/>
                  <a:gd name="T34" fmla="*/ 374 w 898"/>
                  <a:gd name="T35" fmla="*/ 96 h 97"/>
                  <a:gd name="T36" fmla="*/ 299 w 898"/>
                  <a:gd name="T37" fmla="*/ 96 h 97"/>
                  <a:gd name="T38" fmla="*/ 227 w 898"/>
                  <a:gd name="T39" fmla="*/ 94 h 97"/>
                  <a:gd name="T40" fmla="*/ 162 w 898"/>
                  <a:gd name="T41" fmla="*/ 92 h 97"/>
                  <a:gd name="T42" fmla="*/ 105 w 898"/>
                  <a:gd name="T43" fmla="*/ 89 h 97"/>
                  <a:gd name="T44" fmla="*/ 59 w 898"/>
                  <a:gd name="T45" fmla="*/ 83 h 97"/>
                  <a:gd name="T46" fmla="*/ 26 w 898"/>
                  <a:gd name="T47" fmla="*/ 76 h 97"/>
                  <a:gd name="T48" fmla="*/ 0 w 898"/>
                  <a:gd name="T49" fmla="*/ 63 h 97"/>
                  <a:gd name="T50" fmla="*/ 15 w 898"/>
                  <a:gd name="T51" fmla="*/ 49 h 97"/>
                  <a:gd name="T52" fmla="*/ 76 w 898"/>
                  <a:gd name="T53" fmla="*/ 40 h 97"/>
                  <a:gd name="T54" fmla="*/ 165 w 898"/>
                  <a:gd name="T55" fmla="*/ 36 h 97"/>
                  <a:gd name="T56" fmla="*/ 269 w 898"/>
                  <a:gd name="T57" fmla="*/ 33 h 97"/>
                  <a:gd name="T58" fmla="*/ 369 w 898"/>
                  <a:gd name="T59" fmla="*/ 33 h 97"/>
                  <a:gd name="T60" fmla="*/ 452 w 898"/>
                  <a:gd name="T61" fmla="*/ 34 h 97"/>
                  <a:gd name="T62" fmla="*/ 500 w 898"/>
                  <a:gd name="T63" fmla="*/ 36 h 97"/>
                  <a:gd name="T64" fmla="*/ 501 w 898"/>
                  <a:gd name="T65" fmla="*/ 36 h 97"/>
                  <a:gd name="T66" fmla="*/ 463 w 898"/>
                  <a:gd name="T67" fmla="*/ 38 h 97"/>
                  <a:gd name="T68" fmla="*/ 398 w 898"/>
                  <a:gd name="T69" fmla="*/ 40 h 97"/>
                  <a:gd name="T70" fmla="*/ 321 w 898"/>
                  <a:gd name="T71" fmla="*/ 44 h 97"/>
                  <a:gd name="T72" fmla="*/ 242 w 898"/>
                  <a:gd name="T73" fmla="*/ 48 h 97"/>
                  <a:gd name="T74" fmla="*/ 177 w 898"/>
                  <a:gd name="T75" fmla="*/ 54 h 97"/>
                  <a:gd name="T76" fmla="*/ 137 w 898"/>
                  <a:gd name="T77" fmla="*/ 59 h 97"/>
                  <a:gd name="T78" fmla="*/ 137 w 898"/>
                  <a:gd name="T79" fmla="*/ 64 h 97"/>
                  <a:gd name="T80" fmla="*/ 185 w 898"/>
                  <a:gd name="T81" fmla="*/ 69 h 97"/>
                  <a:gd name="T82" fmla="*/ 258 w 898"/>
                  <a:gd name="T83" fmla="*/ 71 h 97"/>
                  <a:gd name="T84" fmla="*/ 349 w 898"/>
                  <a:gd name="T85" fmla="*/ 71 h 97"/>
                  <a:gd name="T86" fmla="*/ 447 w 898"/>
                  <a:gd name="T87" fmla="*/ 70 h 97"/>
                  <a:gd name="T88" fmla="*/ 546 w 898"/>
                  <a:gd name="T89" fmla="*/ 68 h 97"/>
                  <a:gd name="T90" fmla="*/ 636 w 898"/>
                  <a:gd name="T91" fmla="*/ 63 h 97"/>
                  <a:gd name="T92" fmla="*/ 710 w 898"/>
                  <a:gd name="T93" fmla="*/ 56 h 97"/>
                  <a:gd name="T94" fmla="*/ 761 w 898"/>
                  <a:gd name="T95" fmla="*/ 49 h 97"/>
                  <a:gd name="T96" fmla="*/ 776 w 898"/>
                  <a:gd name="T97" fmla="*/ 40 h 97"/>
                  <a:gd name="T98" fmla="*/ 746 w 898"/>
                  <a:gd name="T99" fmla="*/ 32 h 97"/>
                  <a:gd name="T100" fmla="*/ 680 w 898"/>
                  <a:gd name="T101" fmla="*/ 24 h 97"/>
                  <a:gd name="T102" fmla="*/ 592 w 898"/>
                  <a:gd name="T103" fmla="*/ 17 h 97"/>
                  <a:gd name="T104" fmla="*/ 496 w 898"/>
                  <a:gd name="T105" fmla="*/ 11 h 97"/>
                  <a:gd name="T106" fmla="*/ 403 w 898"/>
                  <a:gd name="T107" fmla="*/ 7 h 97"/>
                  <a:gd name="T108" fmla="*/ 329 w 898"/>
                  <a:gd name="T109" fmla="*/ 3 h 97"/>
                  <a:gd name="T110" fmla="*/ 285 w 898"/>
                  <a:gd name="T111" fmla="*/ 1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898" h="97">
                    <a:moveTo>
                      <a:pt x="279" y="1"/>
                    </a:moveTo>
                    <a:lnTo>
                      <a:pt x="286" y="1"/>
                    </a:lnTo>
                    <a:lnTo>
                      <a:pt x="306" y="1"/>
                    </a:lnTo>
                    <a:lnTo>
                      <a:pt x="337" y="0"/>
                    </a:lnTo>
                    <a:lnTo>
                      <a:pt x="377" y="0"/>
                    </a:lnTo>
                    <a:lnTo>
                      <a:pt x="424" y="0"/>
                    </a:lnTo>
                    <a:lnTo>
                      <a:pt x="476" y="0"/>
                    </a:lnTo>
                    <a:lnTo>
                      <a:pt x="533" y="1"/>
                    </a:lnTo>
                    <a:lnTo>
                      <a:pt x="590" y="2"/>
                    </a:lnTo>
                    <a:lnTo>
                      <a:pt x="649" y="3"/>
                    </a:lnTo>
                    <a:lnTo>
                      <a:pt x="704" y="6"/>
                    </a:lnTo>
                    <a:lnTo>
                      <a:pt x="757" y="9"/>
                    </a:lnTo>
                    <a:lnTo>
                      <a:pt x="803" y="14"/>
                    </a:lnTo>
                    <a:lnTo>
                      <a:pt x="842" y="20"/>
                    </a:lnTo>
                    <a:lnTo>
                      <a:pt x="872" y="25"/>
                    </a:lnTo>
                    <a:lnTo>
                      <a:pt x="892" y="33"/>
                    </a:lnTo>
                    <a:lnTo>
                      <a:pt x="898" y="43"/>
                    </a:lnTo>
                    <a:lnTo>
                      <a:pt x="895" y="47"/>
                    </a:lnTo>
                    <a:lnTo>
                      <a:pt x="889" y="52"/>
                    </a:lnTo>
                    <a:lnTo>
                      <a:pt x="877" y="56"/>
                    </a:lnTo>
                    <a:lnTo>
                      <a:pt x="862" y="61"/>
                    </a:lnTo>
                    <a:lnTo>
                      <a:pt x="844" y="64"/>
                    </a:lnTo>
                    <a:lnTo>
                      <a:pt x="823" y="69"/>
                    </a:lnTo>
                    <a:lnTo>
                      <a:pt x="799" y="72"/>
                    </a:lnTo>
                    <a:lnTo>
                      <a:pt x="771" y="76"/>
                    </a:lnTo>
                    <a:lnTo>
                      <a:pt x="742" y="79"/>
                    </a:lnTo>
                    <a:lnTo>
                      <a:pt x="710" y="82"/>
                    </a:lnTo>
                    <a:lnTo>
                      <a:pt x="677" y="84"/>
                    </a:lnTo>
                    <a:lnTo>
                      <a:pt x="642" y="86"/>
                    </a:lnTo>
                    <a:lnTo>
                      <a:pt x="605" y="89"/>
                    </a:lnTo>
                    <a:lnTo>
                      <a:pt x="568" y="91"/>
                    </a:lnTo>
                    <a:lnTo>
                      <a:pt x="530" y="92"/>
                    </a:lnTo>
                    <a:lnTo>
                      <a:pt x="491" y="93"/>
                    </a:lnTo>
                    <a:lnTo>
                      <a:pt x="452" y="94"/>
                    </a:lnTo>
                    <a:lnTo>
                      <a:pt x="413" y="96"/>
                    </a:lnTo>
                    <a:lnTo>
                      <a:pt x="374" y="96"/>
                    </a:lnTo>
                    <a:lnTo>
                      <a:pt x="336" y="97"/>
                    </a:lnTo>
                    <a:lnTo>
                      <a:pt x="299" y="96"/>
                    </a:lnTo>
                    <a:lnTo>
                      <a:pt x="262" y="96"/>
                    </a:lnTo>
                    <a:lnTo>
                      <a:pt x="227" y="94"/>
                    </a:lnTo>
                    <a:lnTo>
                      <a:pt x="193" y="93"/>
                    </a:lnTo>
                    <a:lnTo>
                      <a:pt x="162" y="92"/>
                    </a:lnTo>
                    <a:lnTo>
                      <a:pt x="132" y="91"/>
                    </a:lnTo>
                    <a:lnTo>
                      <a:pt x="105" y="89"/>
                    </a:lnTo>
                    <a:lnTo>
                      <a:pt x="80" y="86"/>
                    </a:lnTo>
                    <a:lnTo>
                      <a:pt x="59" y="83"/>
                    </a:lnTo>
                    <a:lnTo>
                      <a:pt x="41" y="79"/>
                    </a:lnTo>
                    <a:lnTo>
                      <a:pt x="26" y="76"/>
                    </a:lnTo>
                    <a:lnTo>
                      <a:pt x="14" y="72"/>
                    </a:lnTo>
                    <a:lnTo>
                      <a:pt x="0" y="63"/>
                    </a:lnTo>
                    <a:lnTo>
                      <a:pt x="1" y="55"/>
                    </a:lnTo>
                    <a:lnTo>
                      <a:pt x="15" y="49"/>
                    </a:lnTo>
                    <a:lnTo>
                      <a:pt x="41" y="45"/>
                    </a:lnTo>
                    <a:lnTo>
                      <a:pt x="76" y="40"/>
                    </a:lnTo>
                    <a:lnTo>
                      <a:pt x="118" y="38"/>
                    </a:lnTo>
                    <a:lnTo>
                      <a:pt x="165" y="36"/>
                    </a:lnTo>
                    <a:lnTo>
                      <a:pt x="216" y="34"/>
                    </a:lnTo>
                    <a:lnTo>
                      <a:pt x="269" y="33"/>
                    </a:lnTo>
                    <a:lnTo>
                      <a:pt x="319" y="33"/>
                    </a:lnTo>
                    <a:lnTo>
                      <a:pt x="369" y="33"/>
                    </a:lnTo>
                    <a:lnTo>
                      <a:pt x="414" y="34"/>
                    </a:lnTo>
                    <a:lnTo>
                      <a:pt x="452" y="34"/>
                    </a:lnTo>
                    <a:lnTo>
                      <a:pt x="481" y="34"/>
                    </a:lnTo>
                    <a:lnTo>
                      <a:pt x="500" y="36"/>
                    </a:lnTo>
                    <a:lnTo>
                      <a:pt x="507" y="36"/>
                    </a:lnTo>
                    <a:lnTo>
                      <a:pt x="501" y="36"/>
                    </a:lnTo>
                    <a:lnTo>
                      <a:pt x="486" y="37"/>
                    </a:lnTo>
                    <a:lnTo>
                      <a:pt x="463" y="38"/>
                    </a:lnTo>
                    <a:lnTo>
                      <a:pt x="433" y="39"/>
                    </a:lnTo>
                    <a:lnTo>
                      <a:pt x="398" y="40"/>
                    </a:lnTo>
                    <a:lnTo>
                      <a:pt x="360" y="43"/>
                    </a:lnTo>
                    <a:lnTo>
                      <a:pt x="321" y="44"/>
                    </a:lnTo>
                    <a:lnTo>
                      <a:pt x="280" y="46"/>
                    </a:lnTo>
                    <a:lnTo>
                      <a:pt x="242" y="48"/>
                    </a:lnTo>
                    <a:lnTo>
                      <a:pt x="208" y="52"/>
                    </a:lnTo>
                    <a:lnTo>
                      <a:pt x="177" y="54"/>
                    </a:lnTo>
                    <a:lnTo>
                      <a:pt x="153" y="56"/>
                    </a:lnTo>
                    <a:lnTo>
                      <a:pt x="137" y="59"/>
                    </a:lnTo>
                    <a:lnTo>
                      <a:pt x="132" y="62"/>
                    </a:lnTo>
                    <a:lnTo>
                      <a:pt x="137" y="64"/>
                    </a:lnTo>
                    <a:lnTo>
                      <a:pt x="156" y="67"/>
                    </a:lnTo>
                    <a:lnTo>
                      <a:pt x="185" y="69"/>
                    </a:lnTo>
                    <a:lnTo>
                      <a:pt x="219" y="70"/>
                    </a:lnTo>
                    <a:lnTo>
                      <a:pt x="258" y="71"/>
                    </a:lnTo>
                    <a:lnTo>
                      <a:pt x="302" y="71"/>
                    </a:lnTo>
                    <a:lnTo>
                      <a:pt x="349" y="71"/>
                    </a:lnTo>
                    <a:lnTo>
                      <a:pt x="398" y="71"/>
                    </a:lnTo>
                    <a:lnTo>
                      <a:pt x="447" y="70"/>
                    </a:lnTo>
                    <a:lnTo>
                      <a:pt x="498" y="69"/>
                    </a:lnTo>
                    <a:lnTo>
                      <a:pt x="546" y="68"/>
                    </a:lnTo>
                    <a:lnTo>
                      <a:pt x="592" y="66"/>
                    </a:lnTo>
                    <a:lnTo>
                      <a:pt x="636" y="63"/>
                    </a:lnTo>
                    <a:lnTo>
                      <a:pt x="675" y="60"/>
                    </a:lnTo>
                    <a:lnTo>
                      <a:pt x="710" y="56"/>
                    </a:lnTo>
                    <a:lnTo>
                      <a:pt x="739" y="53"/>
                    </a:lnTo>
                    <a:lnTo>
                      <a:pt x="761" y="49"/>
                    </a:lnTo>
                    <a:lnTo>
                      <a:pt x="773" y="45"/>
                    </a:lnTo>
                    <a:lnTo>
                      <a:pt x="776" y="40"/>
                    </a:lnTo>
                    <a:lnTo>
                      <a:pt x="765" y="37"/>
                    </a:lnTo>
                    <a:lnTo>
                      <a:pt x="746" y="32"/>
                    </a:lnTo>
                    <a:lnTo>
                      <a:pt x="716" y="29"/>
                    </a:lnTo>
                    <a:lnTo>
                      <a:pt x="680" y="24"/>
                    </a:lnTo>
                    <a:lnTo>
                      <a:pt x="637" y="21"/>
                    </a:lnTo>
                    <a:lnTo>
                      <a:pt x="592" y="17"/>
                    </a:lnTo>
                    <a:lnTo>
                      <a:pt x="544" y="14"/>
                    </a:lnTo>
                    <a:lnTo>
                      <a:pt x="496" y="11"/>
                    </a:lnTo>
                    <a:lnTo>
                      <a:pt x="448" y="9"/>
                    </a:lnTo>
                    <a:lnTo>
                      <a:pt x="403" y="7"/>
                    </a:lnTo>
                    <a:lnTo>
                      <a:pt x="363" y="5"/>
                    </a:lnTo>
                    <a:lnTo>
                      <a:pt x="329" y="3"/>
                    </a:lnTo>
                    <a:lnTo>
                      <a:pt x="302" y="2"/>
                    </a:lnTo>
                    <a:lnTo>
                      <a:pt x="285" y="1"/>
                    </a:lnTo>
                    <a:lnTo>
                      <a:pt x="279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29" name="TextovéPole 28"/>
          <p:cNvSpPr txBox="1"/>
          <p:nvPr/>
        </p:nvSpPr>
        <p:spPr>
          <a:xfrm>
            <a:off x="755576" y="4626988"/>
            <a:ext cx="4608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. . . . .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99592" y="4345999"/>
            <a:ext cx="3442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rozpustná ve vodě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16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85554"/>
            <a:ext cx="2056973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Využití: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4100" name="Picture 4" descr="C:\Users\ZS SLOVAN\AppData\Local\Microsoft\Windows\Temporary Internet Files\Content.IE5\74UIASND\MC9004132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5207"/>
            <a:ext cx="2304835" cy="201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32619" y="404664"/>
            <a:ext cx="3560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619" y="112276"/>
            <a:ext cx="3581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potravinářství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08229" y="808848"/>
            <a:ext cx="41973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 ochucování a konzervování potravin)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0" y="2873209"/>
            <a:ext cx="91524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Jaký negativní dopad na zdraví má přílišné používání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soli?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09788" y="3704206"/>
            <a:ext cx="7604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- přispívá ke vzniku vysokého krevního tlaku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895" y="4854351"/>
            <a:ext cx="90857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Vysvětli princip konzervování potravin pomocí soli:</a:t>
            </a:r>
          </a:p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-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sůl pomáhá vysušovat potraviny a také vysoký obsah soli brání rozvoji mikroorganismů.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1520" y="6245478"/>
            <a:ext cx="3242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(demonstrační pokus)</a:t>
            </a:r>
            <a:endParaRPr lang="cs-CZ" sz="2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43167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45244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chemický průmysl</a:t>
            </a:r>
            <a:endParaRPr lang="cs-CZ" sz="3200" dirty="0">
              <a:latin typeface="Arial Black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307787" y="1341996"/>
            <a:ext cx="2411910" cy="2411910"/>
            <a:chOff x="5508104" y="2132856"/>
            <a:chExt cx="2411910" cy="2411910"/>
          </a:xfrm>
        </p:grpSpPr>
        <p:grpSp>
          <p:nvGrpSpPr>
            <p:cNvPr id="4" name="Skupina 3"/>
            <p:cNvGrpSpPr/>
            <p:nvPr/>
          </p:nvGrpSpPr>
          <p:grpSpPr>
            <a:xfrm>
              <a:off x="5508104" y="2132856"/>
              <a:ext cx="2411910" cy="2411910"/>
              <a:chOff x="5200478" y="2132856"/>
              <a:chExt cx="2411910" cy="2411910"/>
            </a:xfrm>
          </p:grpSpPr>
          <p:pic>
            <p:nvPicPr>
              <p:cNvPr id="6" name="Picture 2"/>
              <p:cNvPicPr>
                <a:picLocks noChangeAspect="1" noChangeArrowheads="1"/>
              </p:cNvPicPr>
              <p:nvPr/>
            </p:nvPicPr>
            <p:blipFill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11500"/>
                        </a14:imgEffect>
                        <a14:imgEffect>
                          <a14:saturation sat="0"/>
                        </a14:imgEffect>
                        <a14:imgEffect>
                          <a14:brightnessContrast bright="4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00478" y="2132856"/>
                <a:ext cx="2411910" cy="24119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" name="Obdélník 6"/>
              <p:cNvSpPr/>
              <p:nvPr/>
            </p:nvSpPr>
            <p:spPr>
              <a:xfrm>
                <a:off x="6292133" y="2924944"/>
                <a:ext cx="228600" cy="252028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5508104" y="3753906"/>
              <a:ext cx="90281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Cl</a:t>
              </a:r>
              <a:r>
                <a:rPr lang="cs-CZ" sz="3600" baseline="-25000" dirty="0" smtClean="0">
                  <a:latin typeface="Arial Black" pitchFamily="34" charset="0"/>
                </a:rPr>
                <a:t>2</a:t>
              </a:r>
              <a:endParaRPr lang="cs-CZ" sz="3600" dirty="0">
                <a:latin typeface="Arial Black" pitchFamily="34" charset="0"/>
              </a:endParaRPr>
            </a:p>
          </p:txBody>
        </p:sp>
      </p:grp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backgroundMark x1="11333" y1="5500" x2="11333" y2="5500"/>
                        <a14:backgroundMark x1="90444" y1="5000" x2="90444" y2="5000"/>
                        <a14:backgroundMark x1="95333" y1="85667" x2="95333" y2="85667"/>
                        <a14:backgroundMark x1="12000" y1="81333" x2="12000" y2="81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94911"/>
            <a:ext cx="2567908" cy="34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95936" y="1556792"/>
            <a:ext cx="2688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chloru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949280"/>
            <a:ext cx="4791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hydroxidu sodného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1887" y="2134084"/>
            <a:ext cx="5192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(uveď příklady využití chloru)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19697" y="2651419"/>
            <a:ext cx="54486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srgbClr val="00B050"/>
                </a:solidFill>
                <a:latin typeface="Arial Black" pitchFamily="34" charset="0"/>
              </a:rPr>
              <a:t>úprava pitné vody, výroba </a:t>
            </a:r>
            <a:r>
              <a:rPr lang="cs-CZ" sz="2000" dirty="0" err="1" smtClean="0">
                <a:solidFill>
                  <a:srgbClr val="00B050"/>
                </a:solidFill>
                <a:latin typeface="Arial Black" pitchFamily="34" charset="0"/>
              </a:rPr>
              <a:t>HCl</a:t>
            </a:r>
            <a:r>
              <a:rPr lang="cs-CZ" sz="2000" dirty="0" smtClean="0">
                <a:solidFill>
                  <a:srgbClr val="00B050"/>
                </a:solidFill>
                <a:latin typeface="Arial Black" pitchFamily="34" charset="0"/>
              </a:rPr>
              <a:t>,</a:t>
            </a:r>
          </a:p>
          <a:p>
            <a:r>
              <a:rPr lang="cs-CZ" sz="2000" dirty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00B050"/>
                </a:solidFill>
                <a:latin typeface="Arial Black" pitchFamily="34" charset="0"/>
              </a:rPr>
              <a:t>  výroba bělících a </a:t>
            </a:r>
            <a:r>
              <a:rPr lang="cs-CZ" sz="2000" dirty="0" err="1" smtClean="0">
                <a:solidFill>
                  <a:srgbClr val="00B050"/>
                </a:solidFill>
                <a:latin typeface="Arial Black" pitchFamily="34" charset="0"/>
              </a:rPr>
              <a:t>dezinf</a:t>
            </a:r>
            <a:r>
              <a:rPr lang="cs-CZ" sz="2000" dirty="0" smtClean="0">
                <a:solidFill>
                  <a:srgbClr val="00B050"/>
                </a:solidFill>
                <a:latin typeface="Arial Black" pitchFamily="34" charset="0"/>
              </a:rPr>
              <a:t>. prostředků</a:t>
            </a:r>
            <a:endParaRPr lang="cs-CZ" sz="20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333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C:\Users\ZS SLOVAN\AppData\Local\Microsoft\Windows\Temporary Internet Files\Content.IE5\74UIASND\MP9002895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96752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481821"/>
            <a:ext cx="6565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  <a:latin typeface="Arial Black" pitchFamily="34" charset="0"/>
              </a:rPr>
              <a:t>- výroba posypové soli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7" y="827420"/>
            <a:ext cx="5166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.. . . . . . . . . . . . . . . . . . . . . . . . . . . . . . . .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4085" y="4324454"/>
            <a:ext cx="6271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(Pokus: měření teploty vody při rozpouštění soli)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7" y="4693786"/>
            <a:ext cx="8988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Na základě pokusu vysvětli efekt solení komunikací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 zimě: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sůl snižuje bod tuhnutí vody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458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Chlorid draselný -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KCl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0529"/>
            <a:ext cx="3578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- draselná sůl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00" y1="15282" x2="6200" y2="152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309" t="30338" r="37441" b="32904"/>
          <a:stretch/>
        </p:blipFill>
        <p:spPr bwMode="auto">
          <a:xfrm>
            <a:off x="4860032" y="1325830"/>
            <a:ext cx="1872208" cy="195572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5265" y="3488430"/>
            <a:ext cx="2903359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Vlastnosti: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3580762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podobné jako </a:t>
            </a:r>
            <a:r>
              <a:rPr lang="cs-CZ" sz="2400" dirty="0" err="1" smtClean="0">
                <a:latin typeface="Arial Black" pitchFamily="34" charset="0"/>
              </a:rPr>
              <a:t>NaCl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906034"/>
            <a:ext cx="2210862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Využití: 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260764" y="4084259"/>
            <a:ext cx="3460210" cy="2659536"/>
            <a:chOff x="5260764" y="4084259"/>
            <a:chExt cx="3460210" cy="2659536"/>
          </a:xfrm>
        </p:grpSpPr>
        <p:pic>
          <p:nvPicPr>
            <p:cNvPr id="8195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601" t="15775" r="32442" b="13009"/>
            <a:stretch/>
          </p:blipFill>
          <p:spPr bwMode="auto">
            <a:xfrm>
              <a:off x="7191432" y="4084259"/>
              <a:ext cx="1529542" cy="26595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196" name="Picture 4" descr="C:\Users\ZS SLOVAN\AppData\Local\Microsoft\Windows\Temporary Internet Files\Content.IE5\Z3HQ0LRZ\MC90043748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0764" y="4561765"/>
              <a:ext cx="1574800" cy="198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3031928" y="5610448"/>
            <a:ext cx="1595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hnojivo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26865" y="5926306"/>
            <a:ext cx="1733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8119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Chlorid amonný – NH</a:t>
            </a:r>
            <a:r>
              <a:rPr lang="cs-CZ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4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Cl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36412"/>
            <a:ext cx="2212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salmiak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107812"/>
            <a:ext cx="3057247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Vlastnosti: 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79710"/>
            <a:ext cx="1747947" cy="1502533"/>
          </a:xfrm>
          <a:prstGeom prst="ellipse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549321"/>
            <a:ext cx="71454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bílá krystalická látka rozpustná ve vodě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906034"/>
            <a:ext cx="2056973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Využití: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9222" name="Picture 6" descr="C:\Users\ZS SLOVAN\AppData\Local\Microsoft\Windows\Temporary Internet Files\Content.IE5\SJ7UTM9I\MC900384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4139826"/>
            <a:ext cx="2376264" cy="2603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79712" y="6093296"/>
            <a:ext cx="2429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monočlánky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74235" y="6291700"/>
            <a:ext cx="22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9655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Bromid stříbrný -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AgBr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29864" y="2708919"/>
            <a:ext cx="56971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Pokus :  </a:t>
            </a:r>
            <a:r>
              <a:rPr lang="cs-CZ" sz="2000" dirty="0" err="1" smtClean="0">
                <a:latin typeface="Arial Black" pitchFamily="34" charset="0"/>
              </a:rPr>
              <a:t>NaBr</a:t>
            </a:r>
            <a:r>
              <a:rPr lang="cs-CZ" sz="2000" dirty="0" smtClean="0">
                <a:latin typeface="Arial Black" pitchFamily="34" charset="0"/>
              </a:rPr>
              <a:t> + AgNO</a:t>
            </a:r>
            <a:r>
              <a:rPr lang="cs-CZ" sz="2000" baseline="-25000" dirty="0" smtClean="0">
                <a:latin typeface="Arial Black" pitchFamily="34" charset="0"/>
              </a:rPr>
              <a:t>3</a:t>
            </a:r>
            <a:r>
              <a:rPr lang="cs-CZ" sz="2000" dirty="0" smtClean="0">
                <a:latin typeface="Arial Black" pitchFamily="34" charset="0"/>
              </a:rPr>
              <a:t> → NaNO</a:t>
            </a:r>
            <a:r>
              <a:rPr lang="cs-CZ" sz="2000" baseline="-25000" dirty="0" smtClean="0">
                <a:latin typeface="Arial Black" pitchFamily="34" charset="0"/>
              </a:rPr>
              <a:t>3</a:t>
            </a:r>
            <a:r>
              <a:rPr lang="cs-CZ" sz="2000" dirty="0" smtClean="0">
                <a:latin typeface="Arial Black" pitchFamily="34" charset="0"/>
              </a:rPr>
              <a:t> + </a:t>
            </a:r>
            <a:r>
              <a:rPr lang="cs-CZ" sz="2000" u="sng" dirty="0" err="1" smtClean="0">
                <a:latin typeface="Arial Black" pitchFamily="34" charset="0"/>
              </a:rPr>
              <a:t>AgBr</a:t>
            </a:r>
            <a:endParaRPr lang="cs-CZ" sz="20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1189" y="1988840"/>
            <a:ext cx="2600392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Vlastnosti: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249" t="20096" r="5340"/>
          <a:stretch/>
        </p:blipFill>
        <p:spPr bwMode="auto">
          <a:xfrm>
            <a:off x="905119" y="3031634"/>
            <a:ext cx="731520" cy="2671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249" t="20096" r="5340"/>
          <a:stretch/>
        </p:blipFill>
        <p:spPr bwMode="auto">
          <a:xfrm>
            <a:off x="8105137" y="4184822"/>
            <a:ext cx="731520" cy="2671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53604" y="3488432"/>
            <a:ext cx="6860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- světle žlutá látka nerozpustná ve vodě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4042718"/>
            <a:ext cx="392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(popis na základě pozorování)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53604" y="4890796"/>
            <a:ext cx="5744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Proč látka po určité době šedne?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02375" y="5520522"/>
            <a:ext cx="4646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- rozkládá se vlivem světla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09900" y="6150495"/>
            <a:ext cx="5195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2 </a:t>
            </a:r>
            <a:r>
              <a:rPr lang="cs-CZ" sz="2400" dirty="0" err="1" smtClean="0">
                <a:latin typeface="Arial Black" pitchFamily="34" charset="0"/>
              </a:rPr>
              <a:t>AgBr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latin typeface="Franklin Gothic Book"/>
              </a:rPr>
              <a:t>→ </a:t>
            </a:r>
            <a:r>
              <a:rPr lang="cs-CZ" sz="2400" dirty="0" smtClean="0">
                <a:latin typeface="Arial Black" pitchFamily="34" charset="0"/>
              </a:rPr>
              <a:t>2Ag + Br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baseline="-25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3967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20688"/>
            <a:ext cx="2056973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Využití: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3106063" y="931170"/>
            <a:ext cx="5120275" cy="4109857"/>
            <a:chOff x="3106063" y="931170"/>
            <a:chExt cx="5120275" cy="4109857"/>
          </a:xfrm>
        </p:grpSpPr>
        <p:pic>
          <p:nvPicPr>
            <p:cNvPr id="7170" name="Picture 2" descr="C:\Users\ZS SLOVAN\AppData\Local\Microsoft\Windows\Temporary Internet Files\Content.IE5\SJ7UTM9I\MC90002889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931170"/>
              <a:ext cx="2142170" cy="2022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2" name="Picture 4" descr="C:\Users\ZS SLOVAN\AppData\Local\Microsoft\Windows\Temporary Internet Files\Content.IE5\IWIPD6GT\MC900349249[1].wmf"/>
            <p:cNvPicPr>
              <a:picLocks noChangeAspect="1" noChangeArrowheads="1"/>
            </p:cNvPicPr>
            <p:nvPr/>
          </p:nvPicPr>
          <p:blipFill>
            <a:blip r:embed="rId3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6063" y="945961"/>
              <a:ext cx="1826057" cy="1474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4" name="Picture 6" descr="C:\Users\ZS SLOVAN\AppData\Local\Microsoft\Windows\Temporary Internet Files\Content.IE5\SJ7UTM9I\MC90029021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88230" y="2564904"/>
              <a:ext cx="2390115" cy="2476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TextovéPole 3"/>
          <p:cNvSpPr txBox="1"/>
          <p:nvPr/>
        </p:nvSpPr>
        <p:spPr>
          <a:xfrm>
            <a:off x="683568" y="5229200"/>
            <a:ext cx="69040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filmovací a fotografický materiál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7382" y="5567754"/>
            <a:ext cx="6436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586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87498" y="2132856"/>
            <a:ext cx="2859661" cy="1233428"/>
            <a:chOff x="287498" y="2132856"/>
            <a:chExt cx="2859661" cy="1233428"/>
          </a:xfrm>
        </p:grpSpPr>
        <p:sp>
          <p:nvSpPr>
            <p:cNvPr id="3" name="TextovéPole 2"/>
            <p:cNvSpPr txBox="1"/>
            <p:nvPr/>
          </p:nvSpPr>
          <p:spPr>
            <a:xfrm>
              <a:off x="305932" y="2132856"/>
              <a:ext cx="132747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Ilustrace:</a:t>
              </a:r>
              <a:endParaRPr lang="cs-CZ" sz="2400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05932" y="2627620"/>
              <a:ext cx="284122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http://office.microsoft.com/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87498" y="2996952"/>
              <a:ext cx="14390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Archiv autora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272904" y="620688"/>
            <a:ext cx="887109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sz="2400" b="1" dirty="0"/>
          </a:p>
          <a:p>
            <a:r>
              <a:rPr lang="cs-CZ" dirty="0"/>
              <a:t>BENEŠ, P., </a:t>
            </a:r>
            <a:r>
              <a:rPr lang="cs-CZ"/>
              <a:t>PUMPR</a:t>
            </a:r>
            <a:r>
              <a:rPr lang="cs-CZ" smtClean="0"/>
              <a:t>, V</a:t>
            </a:r>
            <a:r>
              <a:rPr lang="cs-CZ"/>
              <a:t>.,</a:t>
            </a:r>
            <a:r>
              <a:rPr lang="cs-CZ" smtClean="0"/>
              <a:t>BANÝR, J. </a:t>
            </a:r>
            <a:r>
              <a:rPr lang="cs-CZ" dirty="0"/>
              <a:t>Základy chemie 1. vyd. 1. Praha: Fortuna, 1993</a:t>
            </a:r>
            <a:r>
              <a:rPr lang="cs-CZ" dirty="0" smtClean="0"/>
              <a:t>.</a:t>
            </a:r>
          </a:p>
          <a:p>
            <a:r>
              <a:rPr lang="cs-CZ" dirty="0" smtClean="0"/>
              <a:t>ISBN 80-7168-043-5. s. 91</a:t>
            </a:r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1177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740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Významné halogenidy</vt:lpstr>
      <vt:lpstr>Chlorid sodný - NaCl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Chlorid draselný - KCl</vt:lpstr>
      <vt:lpstr>Chlorid amonný – NH4Cl</vt:lpstr>
      <vt:lpstr>Bromid stříbrný - AgBr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Významné halogenidy</dc:title>
  <dc:creator>ZS SLOVAN Zezulová</dc:creator>
  <cp:lastModifiedBy>ZS SLOVAN Zezulová</cp:lastModifiedBy>
  <cp:revision>24</cp:revision>
  <cp:lastPrinted>2012-04-03T06:38:36Z</cp:lastPrinted>
  <dcterms:created xsi:type="dcterms:W3CDTF">2012-04-01T12:15:40Z</dcterms:created>
  <dcterms:modified xsi:type="dcterms:W3CDTF">2012-05-23T18:33:01Z</dcterms:modified>
</cp:coreProperties>
</file>