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6" r:id="rId8"/>
    <p:sldId id="262" r:id="rId9"/>
    <p:sldId id="268" r:id="rId10"/>
    <p:sldId id="267" r:id="rId11"/>
    <p:sldId id="263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478681-AB91-42A8-9AE6-3CD8B5DB83C9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5D18CF-9A69-48F8-8648-A66A973497D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5/50/Jaroslav_Uhli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0/0b/Zden%C4%9Bk_Sv%C4%9Br%C3%A1k_(2)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5/50/Jaroslav_Uhlir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f/fa/Uhl%C3%AD%C5%99_%C5%A0%C3%ADp_2012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b/b4/Zden%C4%9Bk_Sv%C4%9Br%C3%A1k_na_Sv%C4%9Btu_knihy_2010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d/d2/%C4%8Cepelka,_Sv%C4%9Br%C3%A1k,_Smoljak_na_Sv%C4%9Btu_knihy_2010.JPG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>
            <a:biLevel thresh="2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2276872"/>
          <a:ext cx="7556343" cy="1800200"/>
        </p:xfrm>
        <a:graphic>
          <a:graphicData uri="http://schemas.openxmlformats.org/drawingml/2006/table">
            <a:tbl>
              <a:tblPr/>
              <a:tblGrid>
                <a:gridCol w="3184384"/>
                <a:gridCol w="4371959"/>
              </a:tblGrid>
              <a:tr h="6252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043608" y="4725144"/>
            <a:ext cx="7344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VY_32_INOVACE_XVII_2_15_Jaroslav Uhlíř a Zdeněk Svěrák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XVII</a:t>
            </a:r>
            <a:r>
              <a:rPr lang="cs-CZ" b="1" dirty="0" smtClean="0"/>
              <a:t>        Sada číslo</a:t>
            </a:r>
            <a:r>
              <a:rPr lang="cs-CZ" dirty="0" smtClean="0"/>
              <a:t>:</a:t>
            </a:r>
            <a:r>
              <a:rPr lang="cs-CZ" b="1" dirty="0" smtClean="0"/>
              <a:t>   </a:t>
            </a:r>
            <a:r>
              <a:rPr lang="cs-CZ" dirty="0" smtClean="0"/>
              <a:t>2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15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 </a:t>
            </a:r>
            <a:r>
              <a:rPr lang="cs-CZ" dirty="0" smtClean="0"/>
              <a:t>Mgr. Zuzana </a:t>
            </a:r>
            <a:r>
              <a:rPr lang="cs-CZ" dirty="0" err="1" smtClean="0"/>
              <a:t>Pácaltová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241748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biLevel thresh="2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67544" y="404664"/>
            <a:ext cx="8424936" cy="6120680"/>
          </a:xfrm>
          <a:prstGeom prst="rect">
            <a:avLst/>
          </a:prstGeom>
          <a:solidFill>
            <a:schemeClr val="bg1"/>
          </a:solidFill>
        </p:spPr>
        <p:txBody>
          <a:bodyPr vert="horz">
            <a:no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000" b="1" dirty="0" smtClean="0"/>
              <a:t>Anotace: </a:t>
            </a:r>
            <a:r>
              <a:rPr lang="cs-CZ" sz="2000" dirty="0" smtClean="0"/>
              <a:t>Seznámení s životem a tvorbou Jaroslava Uhlíře a Zdeňka Svěráka.</a:t>
            </a:r>
            <a:br>
              <a:rPr lang="cs-CZ" sz="2000" dirty="0" smtClean="0"/>
            </a:br>
            <a:endParaRPr lang="cs-CZ" sz="2000" dirty="0" smtClean="0"/>
          </a:p>
          <a:p>
            <a:pPr algn="l"/>
            <a:r>
              <a:rPr lang="cs-CZ" sz="2000" b="1" dirty="0" smtClean="0"/>
              <a:t>Očekávaný výstup: </a:t>
            </a:r>
            <a:r>
              <a:rPr lang="cs-CZ" sz="2000" dirty="0" smtClean="0"/>
              <a:t>Žák zná základní údaje o životě a tvorbě Jaroslava Uhlíře a Zdeňka Svěráka.</a:t>
            </a:r>
          </a:p>
          <a:p>
            <a:pPr algn="l"/>
            <a:endParaRPr lang="cs-CZ" sz="2000" dirty="0" smtClean="0"/>
          </a:p>
          <a:p>
            <a:pPr algn="l"/>
            <a:r>
              <a:rPr lang="cs-CZ" sz="2000" b="1" dirty="0" smtClean="0"/>
              <a:t>Druh učebního materiálu: </a:t>
            </a:r>
            <a:r>
              <a:rPr lang="cs-CZ" sz="2000" dirty="0" smtClean="0"/>
              <a:t>prezentace</a:t>
            </a:r>
          </a:p>
          <a:p>
            <a:pPr algn="l"/>
            <a:r>
              <a:rPr lang="cs-CZ" sz="2000" b="1" dirty="0" smtClean="0"/>
              <a:t>Typická věková skupina: </a:t>
            </a:r>
            <a:r>
              <a:rPr lang="cs-CZ" sz="2000" dirty="0" smtClean="0"/>
              <a:t>9 – 11 let</a:t>
            </a:r>
            <a:br>
              <a:rPr lang="cs-CZ" sz="2000" dirty="0" smtClean="0"/>
            </a:br>
            <a:endParaRPr lang="cs-CZ" sz="2000" dirty="0" smtClean="0"/>
          </a:p>
          <a:p>
            <a:pPr algn="l"/>
            <a:r>
              <a:rPr lang="cs-CZ" sz="2000" b="1" dirty="0" smtClean="0"/>
              <a:t>Klíčová slova: </a:t>
            </a:r>
            <a:r>
              <a:rPr lang="cs-CZ" sz="2000" dirty="0" smtClean="0"/>
              <a:t>Jaroslav Uhlíř, Zdeněk Svěrák</a:t>
            </a:r>
          </a:p>
          <a:p>
            <a:pPr algn="l"/>
            <a:r>
              <a:rPr lang="cs-CZ" sz="2000" b="1" dirty="0" smtClean="0"/>
              <a:t>Pomůcky a materiál: </a:t>
            </a:r>
            <a:r>
              <a:rPr lang="cs-CZ" sz="2000" dirty="0" smtClean="0"/>
              <a:t>interaktivní tabule</a:t>
            </a:r>
          </a:p>
          <a:p>
            <a:pPr algn="l"/>
            <a:endParaRPr lang="cs-CZ" sz="2000" b="1" dirty="0" smtClean="0"/>
          </a:p>
          <a:p>
            <a:pPr algn="l"/>
            <a:r>
              <a:rPr lang="cs-CZ" sz="2000" b="1" dirty="0" smtClean="0"/>
              <a:t>Potřebný čas pro výuku DUM:</a:t>
            </a:r>
            <a:r>
              <a:rPr lang="cs-CZ" sz="2000" dirty="0" smtClean="0"/>
              <a:t> 20 minut</a:t>
            </a:r>
            <a:br>
              <a:rPr lang="cs-CZ" sz="2000" dirty="0" smtClean="0"/>
            </a:br>
            <a:endParaRPr lang="cs-CZ" sz="2000" dirty="0" smtClean="0"/>
          </a:p>
          <a:p>
            <a:pPr algn="l"/>
            <a:r>
              <a:rPr lang="cs-CZ" sz="2000" b="1" dirty="0" smtClean="0"/>
              <a:t>Metodické zhodnocení a popis práce s digitálním učebním materiálem:     </a:t>
            </a:r>
            <a:r>
              <a:rPr lang="cs-CZ" sz="2000" dirty="0" smtClean="0"/>
              <a:t>Žáci sledují prezentaci a podrobnější výklad učitele mohou doplnit vlastními poznatky o Jaroslavu Uhlířovi a Zdeňku Svěrákovi.</a:t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030015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4909" y="441019"/>
            <a:ext cx="3699520" cy="838200"/>
          </a:xfrm>
        </p:spPr>
        <p:txBody>
          <a:bodyPr/>
          <a:lstStyle/>
          <a:p>
            <a:pPr algn="r"/>
            <a:r>
              <a:rPr lang="cs-CZ" dirty="0" smtClean="0"/>
              <a:t>Jaroslav Uhlíř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8840"/>
            <a:ext cx="8668072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 descr="File:Jaroslav Uhlir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17" r="8508"/>
          <a:stretch/>
        </p:blipFill>
        <p:spPr bwMode="auto">
          <a:xfrm>
            <a:off x="4427984" y="2573494"/>
            <a:ext cx="4350924" cy="30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Zdeněk Svěrák (2)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06975"/>
            <a:ext cx="3336283" cy="498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4020" y="441019"/>
            <a:ext cx="369952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smtClean="0"/>
              <a:t>Zdeněk Svěrák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78460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Jaroslav Uhlíř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8840"/>
            <a:ext cx="8668072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* 14. září 1945 v Praze, údajně na schodišti mezi  </a:t>
            </a:r>
            <a:r>
              <a:rPr lang="cs-CZ" dirty="0" smtClean="0"/>
              <a:t>prvním </a:t>
            </a:r>
            <a:r>
              <a:rPr lang="cs-CZ" dirty="0" smtClean="0"/>
              <a:t>a druhým patrem</a:t>
            </a:r>
          </a:p>
          <a:p>
            <a:pPr marL="0" indent="0">
              <a:buNone/>
            </a:pPr>
            <a:r>
              <a:rPr lang="cs-CZ" dirty="0" smtClean="0"/>
              <a:t> 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b="1" dirty="0" smtClean="0"/>
              <a:t>Skladatel </a:t>
            </a:r>
            <a:r>
              <a:rPr lang="cs-CZ" b="1" dirty="0"/>
              <a:t>populární </a:t>
            </a:r>
            <a:r>
              <a:rPr lang="cs-CZ" b="1" dirty="0" smtClean="0"/>
              <a:t>   					a </a:t>
            </a:r>
            <a:r>
              <a:rPr lang="cs-CZ" b="1" dirty="0"/>
              <a:t>filmové hudby, </a:t>
            </a:r>
            <a:r>
              <a:rPr lang="cs-CZ" b="1" dirty="0" smtClean="0"/>
              <a:t>       						herec</a:t>
            </a:r>
            <a:r>
              <a:rPr lang="cs-CZ" b="1" dirty="0"/>
              <a:t>, zpěvák, komik</a:t>
            </a:r>
            <a:r>
              <a:rPr lang="cs-CZ" b="1" dirty="0" smtClean="0"/>
              <a:t>,					klavírista</a:t>
            </a:r>
            <a:r>
              <a:rPr lang="cs-CZ" b="1" dirty="0"/>
              <a:t>, </a:t>
            </a:r>
            <a:r>
              <a:rPr lang="cs-CZ" b="1" dirty="0" smtClean="0"/>
              <a:t>moderátor.</a:t>
            </a:r>
            <a:endParaRPr lang="cs-CZ" b="1" dirty="0"/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 descr="File:Jaroslav Uhlir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17" r="8508"/>
          <a:stretch/>
        </p:blipFill>
        <p:spPr bwMode="auto">
          <a:xfrm>
            <a:off x="323528" y="3573016"/>
            <a:ext cx="4350924" cy="30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3243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Jaroslav Uhlíř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98774"/>
          </a:xfrm>
        </p:spPr>
        <p:txBody>
          <a:bodyPr/>
          <a:lstStyle/>
          <a:p>
            <a:r>
              <a:rPr lang="cs-CZ" dirty="0" smtClean="0"/>
              <a:t>Pracoval v Československém rozhlasu          jako skladatel.</a:t>
            </a:r>
          </a:p>
        </p:txBody>
      </p:sp>
      <p:pic>
        <p:nvPicPr>
          <p:cNvPr id="3074" name="Picture 2" descr="File:Uhlíř Šíp 201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3960439" cy="355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4355976" y="2393504"/>
            <a:ext cx="5616624" cy="446449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r>
              <a:rPr lang="cs-CZ" dirty="0" smtClean="0"/>
              <a:t>Tam se seznámil                   se Zdeňkem Svěrákem.</a:t>
            </a:r>
          </a:p>
          <a:p>
            <a:endParaRPr lang="cs-CZ" dirty="0" smtClean="0"/>
          </a:p>
          <a:p>
            <a:r>
              <a:rPr lang="cs-CZ" dirty="0" smtClean="0"/>
              <a:t>Vystupoval s </a:t>
            </a:r>
            <a:r>
              <a:rPr lang="cs-CZ" b="1" dirty="0" smtClean="0"/>
              <a:t>Karlem       Šípem </a:t>
            </a:r>
            <a:r>
              <a:rPr lang="cs-CZ" dirty="0" smtClean="0"/>
              <a:t>v pořadu        </a:t>
            </a:r>
            <a:r>
              <a:rPr lang="cs-CZ" dirty="0" err="1" smtClean="0"/>
              <a:t>Hitšaráda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00080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Jaroslav Uhlíř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6868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Se </a:t>
            </a:r>
            <a:r>
              <a:rPr lang="cs-CZ" b="1" dirty="0" smtClean="0"/>
              <a:t>Zdeňkem Svěrákem </a:t>
            </a:r>
            <a:r>
              <a:rPr lang="cs-CZ" dirty="0" smtClean="0"/>
              <a:t>pracovali na hudební tvorbě pro děti v televizním seriálu             </a:t>
            </a:r>
            <a:r>
              <a:rPr lang="cs-CZ" b="1" dirty="0" smtClean="0"/>
              <a:t>Hodina zpěvu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Složil hudbu k textům </a:t>
            </a:r>
            <a:r>
              <a:rPr lang="cs-CZ" dirty="0"/>
              <a:t>Zdeňka Svěráka:</a:t>
            </a:r>
          </a:p>
          <a:p>
            <a:pPr marL="0" indent="0">
              <a:buNone/>
            </a:pPr>
            <a:r>
              <a:rPr lang="cs-CZ" b="1" dirty="0"/>
              <a:t>Není nutno, Holubí dům, Severní vítr, Dělání, Mravenčí ukolébavka, Trpasličí svatba, Září, </a:t>
            </a:r>
            <a:r>
              <a:rPr lang="cs-CZ" b="1" dirty="0" smtClean="0"/>
              <a:t>Voda</a:t>
            </a:r>
            <a:r>
              <a:rPr lang="cs-CZ" b="1" dirty="0"/>
              <a:t>, voděnka, Statistika, Chválím tě, Země má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21732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Jaroslav Uhlíř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6868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Složil hudbu k filmům: </a:t>
            </a:r>
            <a:r>
              <a:rPr lang="cs-CZ" b="1" dirty="0" smtClean="0"/>
              <a:t>Lotrando a Zubejda,       S čerty nejsou žerty, Královna Koloběžka, Princové jsou na draka, Ať žijí duchové!,      Vrchní, prchni! </a:t>
            </a:r>
          </a:p>
          <a:p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současné době hraje dětská představení </a:t>
            </a:r>
            <a:r>
              <a:rPr lang="cs-CZ" dirty="0" smtClean="0"/>
              <a:t>       z </a:t>
            </a:r>
            <a:r>
              <a:rPr lang="cs-CZ" dirty="0"/>
              <a:t>cyklu Hodina zpěvu a jako host účinkuje na mnoha hudebních festivalech a koncertech.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606078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Zdeněk svěrák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1700808"/>
            <a:ext cx="441959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* 28. března 1936            v Praze</a:t>
            </a:r>
          </a:p>
          <a:p>
            <a:endParaRPr lang="cs-CZ" dirty="0" smtClean="0"/>
          </a:p>
          <a:p>
            <a:r>
              <a:rPr lang="cs-CZ" b="1" dirty="0" smtClean="0"/>
              <a:t>Český humorista, dramatik, scénárista, textař, herec.</a:t>
            </a:r>
          </a:p>
          <a:p>
            <a:pPr>
              <a:buFont typeface="Arial" charset="0"/>
              <a:buChar char="•"/>
            </a:pPr>
            <a:endParaRPr lang="cs-CZ" dirty="0" smtClean="0"/>
          </a:p>
        </p:txBody>
      </p:sp>
      <p:pic>
        <p:nvPicPr>
          <p:cNvPr id="4098" name="Picture 2" descr="File:Zdeněk Svěrák na Světu knihy 201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5" t="3039" r="2914"/>
          <a:stretch/>
        </p:blipFill>
        <p:spPr bwMode="auto">
          <a:xfrm>
            <a:off x="179512" y="1494411"/>
            <a:ext cx="3950139" cy="520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85059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Zdeněk svěrák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554162"/>
            <a:ext cx="8731696" cy="5303838"/>
          </a:xfrm>
        </p:spPr>
        <p:txBody>
          <a:bodyPr>
            <a:normAutofit/>
          </a:bodyPr>
          <a:lstStyle/>
          <a:p>
            <a:r>
              <a:rPr lang="cs-CZ" dirty="0"/>
              <a:t>Vystudoval pedagogickou školu (český </a:t>
            </a:r>
            <a:r>
              <a:rPr lang="cs-CZ" dirty="0" smtClean="0"/>
              <a:t>jazyk       </a:t>
            </a:r>
            <a:r>
              <a:rPr lang="cs-CZ" dirty="0"/>
              <a:t>a literatura) a působil jako </a:t>
            </a:r>
            <a:r>
              <a:rPr lang="cs-CZ" b="1" dirty="0"/>
              <a:t>učitel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Pracoval </a:t>
            </a:r>
            <a:r>
              <a:rPr lang="cs-CZ" dirty="0"/>
              <a:t>v Československém </a:t>
            </a:r>
            <a:r>
              <a:rPr lang="cs-CZ" dirty="0" smtClean="0"/>
              <a:t>rozhlasu.</a:t>
            </a:r>
          </a:p>
          <a:p>
            <a:r>
              <a:rPr lang="cs-CZ" dirty="0" smtClean="0"/>
              <a:t>Hrál </a:t>
            </a:r>
            <a:r>
              <a:rPr lang="cs-CZ" dirty="0"/>
              <a:t>ve filmech </a:t>
            </a:r>
            <a:r>
              <a:rPr lang="cs-CZ" b="1" dirty="0"/>
              <a:t>Kolja, Obecná škola, </a:t>
            </a:r>
            <a:r>
              <a:rPr lang="cs-CZ" b="1" dirty="0" smtClean="0"/>
              <a:t>      Vesničko </a:t>
            </a:r>
            <a:r>
              <a:rPr lang="cs-CZ" b="1" dirty="0"/>
              <a:t>má, </a:t>
            </a:r>
            <a:r>
              <a:rPr lang="cs-CZ" b="1" dirty="0" smtClean="0"/>
              <a:t>středisková</a:t>
            </a:r>
            <a:r>
              <a:rPr lang="cs-CZ" dirty="0" smtClean="0"/>
              <a:t>, </a:t>
            </a:r>
            <a:r>
              <a:rPr lang="cs-CZ" b="1" dirty="0" smtClean="0"/>
              <a:t>Kuky se vrací       </a:t>
            </a:r>
            <a:r>
              <a:rPr lang="cs-CZ" dirty="0" smtClean="0"/>
              <a:t>(hlas kapitána </a:t>
            </a:r>
            <a:r>
              <a:rPr lang="cs-CZ" dirty="0" err="1" smtClean="0"/>
              <a:t>Hergota</a:t>
            </a:r>
            <a:r>
              <a:rPr lang="cs-CZ" dirty="0" smtClean="0"/>
              <a:t>).</a:t>
            </a:r>
            <a:endParaRPr lang="cs-CZ" dirty="0"/>
          </a:p>
          <a:p>
            <a:r>
              <a:rPr lang="cs-CZ" dirty="0" smtClean="0"/>
              <a:t>K filmu Kolja napsal scénář. Tento film </a:t>
            </a:r>
            <a:r>
              <a:rPr lang="cs-CZ" dirty="0"/>
              <a:t>získal </a:t>
            </a:r>
            <a:r>
              <a:rPr lang="cs-CZ" b="1" dirty="0"/>
              <a:t>Oscara</a:t>
            </a:r>
            <a:r>
              <a:rPr lang="cs-CZ" dirty="0"/>
              <a:t> (cena </a:t>
            </a:r>
            <a:r>
              <a:rPr lang="cs-CZ" dirty="0" smtClean="0"/>
              <a:t>Americké </a:t>
            </a:r>
            <a:r>
              <a:rPr lang="cs-CZ" dirty="0"/>
              <a:t>filmové akademie) za nejlepší zahraniční film roku 1996.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88521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Zdeněk svěrák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019999" cy="4451325"/>
          </a:xfrm>
        </p:spPr>
        <p:txBody>
          <a:bodyPr>
            <a:normAutofit/>
          </a:bodyPr>
          <a:lstStyle/>
          <a:p>
            <a:r>
              <a:rPr lang="cs-CZ" dirty="0"/>
              <a:t>Spolupracoval s </a:t>
            </a:r>
            <a:r>
              <a:rPr lang="cs-CZ" b="1" dirty="0"/>
              <a:t>Ladislavem </a:t>
            </a:r>
            <a:r>
              <a:rPr lang="cs-CZ" b="1" dirty="0" smtClean="0"/>
              <a:t>Smoljakem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Založili Divadlo </a:t>
            </a:r>
            <a:r>
              <a:rPr lang="cs-CZ" b="1" dirty="0"/>
              <a:t>Járy Cimrmana </a:t>
            </a:r>
            <a:r>
              <a:rPr lang="cs-CZ" dirty="0"/>
              <a:t>– </a:t>
            </a:r>
            <a:r>
              <a:rPr lang="cs-CZ" dirty="0" smtClean="0"/>
              <a:t>fiktivního českého génia.</a:t>
            </a:r>
            <a:endParaRPr lang="cs-CZ" dirty="0"/>
          </a:p>
        </p:txBody>
      </p:sp>
      <p:pic>
        <p:nvPicPr>
          <p:cNvPr id="5122" name="Picture 2" descr="File:Čepelka, Svěrák, Smoljak na Světu knihy 201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63" t="38651" r="13519" b="2130"/>
          <a:stretch/>
        </p:blipFill>
        <p:spPr bwMode="auto">
          <a:xfrm>
            <a:off x="2627784" y="3140968"/>
            <a:ext cx="6363104" cy="359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070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Zdeněk svěrák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43664" cy="5949280"/>
          </a:xfrm>
        </p:spPr>
        <p:txBody>
          <a:bodyPr>
            <a:normAutofit/>
          </a:bodyPr>
          <a:lstStyle/>
          <a:p>
            <a:r>
              <a:rPr lang="cs-CZ" dirty="0" smtClean="0"/>
              <a:t>Knihy pro děti:                                                       </a:t>
            </a:r>
            <a:r>
              <a:rPr lang="cs-CZ" b="1" dirty="0" smtClean="0"/>
              <a:t>Jaké je to asi v Čudu                                        Radovanovy radovánky                                       Mám v hlavě myš Lenku                                       Když se zamiluje kůň                                         Tatínku, ta se ti povedla</a:t>
            </a:r>
          </a:p>
          <a:p>
            <a:r>
              <a:rPr lang="cs-CZ" dirty="0" smtClean="0"/>
              <a:t>Texty písní: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Není nutno, </a:t>
            </a:r>
            <a:r>
              <a:rPr lang="cs-CZ" b="1" dirty="0" smtClean="0"/>
              <a:t>Holubí </a:t>
            </a:r>
            <a:r>
              <a:rPr lang="cs-CZ" b="1" dirty="0"/>
              <a:t>dům, Severní vítr, </a:t>
            </a:r>
            <a:r>
              <a:rPr lang="cs-CZ" b="1" dirty="0" smtClean="0"/>
              <a:t>Dělání, </a:t>
            </a:r>
            <a:r>
              <a:rPr lang="cs-CZ" b="1" dirty="0"/>
              <a:t>Mravenčí </a:t>
            </a:r>
            <a:r>
              <a:rPr lang="cs-CZ" b="1" dirty="0" smtClean="0"/>
              <a:t>ukolébavka</a:t>
            </a:r>
            <a:r>
              <a:rPr lang="cs-CZ" b="1" dirty="0"/>
              <a:t>, </a:t>
            </a:r>
            <a:r>
              <a:rPr lang="cs-CZ" b="1" dirty="0" smtClean="0"/>
              <a:t>Trpasličí svatba, Září, Voda, voděnka, Statistika, Chválím tě, Země má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8092150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352928" cy="4896544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Zdroje: </a:t>
            </a:r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commons.wikimedia.org/wiki/File:Jaroslav_Uhlir.jpg http</a:t>
            </a:r>
            <a:r>
              <a:rPr lang="cs-CZ" dirty="0"/>
              <a:t>://commons.wikimedia.org/wiki/File:Zden%C4%9Bk_Sv%C4%9Br%C3%A1k_(2).</a:t>
            </a:r>
            <a:r>
              <a:rPr lang="cs-CZ" dirty="0" smtClean="0"/>
              <a:t>jpg http</a:t>
            </a:r>
            <a:r>
              <a:rPr lang="cs-CZ" dirty="0"/>
              <a:t>://commons.wikimedia.org/wiki/File:Uhl%C3%AD%C5%99_%</a:t>
            </a:r>
            <a:r>
              <a:rPr lang="cs-CZ" dirty="0" smtClean="0"/>
              <a:t>C5%A0%C3%ADp_2012.JPG http</a:t>
            </a:r>
            <a:r>
              <a:rPr lang="cs-CZ" dirty="0"/>
              <a:t>://commons.wikimedia.org/wiki/File:Zden%C4%9Bk_Sv%C4%9Br%C3%A1k_na_Sv%C4%9Btu_knihy_2010.JPG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6467205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242</TotalTime>
  <Words>401</Words>
  <Application>Microsoft Office PowerPoint</Application>
  <PresentationFormat>Předvádění na obrazovce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Snímek 2</vt:lpstr>
      <vt:lpstr>Jaroslav Uhlíř</vt:lpstr>
      <vt:lpstr>Jaroslav Uhlíř</vt:lpstr>
      <vt:lpstr>Jaroslav Uhlíř</vt:lpstr>
      <vt:lpstr>Jaroslav Uhlíř</vt:lpstr>
      <vt:lpstr>Jaroslav Uhlíř</vt:lpstr>
      <vt:lpstr>Zdeněk svěrák</vt:lpstr>
      <vt:lpstr>Zdeněk svěrák</vt:lpstr>
      <vt:lpstr>Zdeněk svěrák</vt:lpstr>
      <vt:lpstr>Zdeněk svěrák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Pácaltová</dc:creator>
  <cp:lastModifiedBy>Dum</cp:lastModifiedBy>
  <cp:revision>23</cp:revision>
  <dcterms:created xsi:type="dcterms:W3CDTF">2013-08-22T20:02:27Z</dcterms:created>
  <dcterms:modified xsi:type="dcterms:W3CDTF">2013-09-21T10:47:12Z</dcterms:modified>
</cp:coreProperties>
</file>