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6" r:id="rId4"/>
    <p:sldId id="275" r:id="rId5"/>
    <p:sldId id="276" r:id="rId6"/>
    <p:sldId id="277" r:id="rId7"/>
    <p:sldId id="274" r:id="rId8"/>
    <p:sldId id="257" r:id="rId9"/>
    <p:sldId id="263" r:id="rId10"/>
    <p:sldId id="265" r:id="rId11"/>
    <p:sldId id="291" r:id="rId12"/>
    <p:sldId id="290" r:id="rId13"/>
    <p:sldId id="269" r:id="rId14"/>
    <p:sldId id="268" r:id="rId15"/>
    <p:sldId id="258" r:id="rId16"/>
    <p:sldId id="270" r:id="rId17"/>
    <p:sldId id="264" r:id="rId18"/>
    <p:sldId id="259" r:id="rId19"/>
    <p:sldId id="281" r:id="rId20"/>
    <p:sldId id="282" r:id="rId21"/>
    <p:sldId id="283" r:id="rId22"/>
    <p:sldId id="284" r:id="rId23"/>
    <p:sldId id="286" r:id="rId24"/>
    <p:sldId id="288" r:id="rId25"/>
    <p:sldId id="289" r:id="rId26"/>
    <p:sldId id="260" r:id="rId27"/>
    <p:sldId id="285" r:id="rId28"/>
    <p:sldId id="287" r:id="rId29"/>
    <p:sldId id="261" r:id="rId30"/>
    <p:sldId id="29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3F7DE8-D790-4E99-9FC0-5BB5C8FCF1DF}" type="doc">
      <dgm:prSet loTypeId="urn:microsoft.com/office/officeart/2005/8/layout/cycle2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A7533FF8-E8F9-475A-978D-A611207577E4}">
      <dgm:prSet phldrT="[Text]"/>
      <dgm:spPr/>
      <dgm:t>
        <a:bodyPr/>
        <a:lstStyle/>
        <a:p>
          <a:r>
            <a:rPr lang="cs-CZ" dirty="0" smtClean="0"/>
            <a:t>HVĚZDICE</a:t>
          </a:r>
          <a:endParaRPr lang="cs-CZ" dirty="0"/>
        </a:p>
      </dgm:t>
    </dgm:pt>
    <dgm:pt modelId="{9CCE2524-1F74-4D46-97EC-9BFA519A7CA6}" type="parTrans" cxnId="{6A073C31-A2E9-4611-B16C-B0639AE0CC7A}">
      <dgm:prSet/>
      <dgm:spPr/>
      <dgm:t>
        <a:bodyPr/>
        <a:lstStyle/>
        <a:p>
          <a:endParaRPr lang="cs-CZ"/>
        </a:p>
      </dgm:t>
    </dgm:pt>
    <dgm:pt modelId="{11FD250C-5BA0-4573-B2CC-7B426F6EBDFD}" type="sibTrans" cxnId="{6A073C31-A2E9-4611-B16C-B0639AE0CC7A}">
      <dgm:prSet/>
      <dgm:spPr/>
      <dgm:t>
        <a:bodyPr/>
        <a:lstStyle/>
        <a:p>
          <a:endParaRPr lang="cs-CZ"/>
        </a:p>
      </dgm:t>
    </dgm:pt>
    <dgm:pt modelId="{FBDB36C2-F5B1-4B69-AF6B-3CA1C29D7CFB}">
      <dgm:prSet phldrT="[Text]"/>
      <dgm:spPr/>
      <dgm:t>
        <a:bodyPr/>
        <a:lstStyle/>
        <a:p>
          <a:r>
            <a:rPr lang="cs-CZ" dirty="0" smtClean="0"/>
            <a:t>JEŽOVKY</a:t>
          </a:r>
          <a:endParaRPr lang="cs-CZ" dirty="0"/>
        </a:p>
      </dgm:t>
    </dgm:pt>
    <dgm:pt modelId="{61CEDEE1-D5F7-4583-B1C1-58C579232400}" type="parTrans" cxnId="{8DD3437F-3663-4665-BED5-FDA288B15BAE}">
      <dgm:prSet/>
      <dgm:spPr/>
      <dgm:t>
        <a:bodyPr/>
        <a:lstStyle/>
        <a:p>
          <a:endParaRPr lang="cs-CZ"/>
        </a:p>
      </dgm:t>
    </dgm:pt>
    <dgm:pt modelId="{E9C97524-9D80-4F14-8A67-2CB8C37055AF}" type="sibTrans" cxnId="{8DD3437F-3663-4665-BED5-FDA288B15BAE}">
      <dgm:prSet/>
      <dgm:spPr/>
      <dgm:t>
        <a:bodyPr/>
        <a:lstStyle/>
        <a:p>
          <a:endParaRPr lang="cs-CZ"/>
        </a:p>
      </dgm:t>
    </dgm:pt>
    <dgm:pt modelId="{905524CD-C3DD-42BB-AA58-9837413A0BE2}">
      <dgm:prSet phldrT="[Text]"/>
      <dgm:spPr/>
      <dgm:t>
        <a:bodyPr/>
        <a:lstStyle/>
        <a:p>
          <a:r>
            <a:rPr lang="cs-CZ" dirty="0" smtClean="0"/>
            <a:t>LILIJICE</a:t>
          </a:r>
          <a:endParaRPr lang="cs-CZ" dirty="0"/>
        </a:p>
      </dgm:t>
    </dgm:pt>
    <dgm:pt modelId="{83F938CF-1956-4568-AC1C-227EFA25DFE7}" type="parTrans" cxnId="{5B9E21E5-BD00-4066-B5BF-24BA71AEBC1D}">
      <dgm:prSet/>
      <dgm:spPr/>
      <dgm:t>
        <a:bodyPr/>
        <a:lstStyle/>
        <a:p>
          <a:endParaRPr lang="cs-CZ"/>
        </a:p>
      </dgm:t>
    </dgm:pt>
    <dgm:pt modelId="{6E0A5FEC-0DA2-41BC-8764-582987BE7212}" type="sibTrans" cxnId="{5B9E21E5-BD00-4066-B5BF-24BA71AEBC1D}">
      <dgm:prSet/>
      <dgm:spPr/>
      <dgm:t>
        <a:bodyPr/>
        <a:lstStyle/>
        <a:p>
          <a:endParaRPr lang="cs-CZ"/>
        </a:p>
      </dgm:t>
    </dgm:pt>
    <dgm:pt modelId="{143A3EFF-44C9-4A1E-8C14-ADE2E70F5DB4}">
      <dgm:prSet phldrT="[Text]"/>
      <dgm:spPr/>
      <dgm:t>
        <a:bodyPr/>
        <a:lstStyle/>
        <a:p>
          <a:r>
            <a:rPr lang="cs-CZ" dirty="0" smtClean="0"/>
            <a:t>HADICE</a:t>
          </a:r>
          <a:endParaRPr lang="cs-CZ" dirty="0"/>
        </a:p>
      </dgm:t>
    </dgm:pt>
    <dgm:pt modelId="{155A79BA-91C8-4F78-936C-E483E64B2167}" type="parTrans" cxnId="{E8D5B904-47EF-496A-B95F-C849EC87036B}">
      <dgm:prSet/>
      <dgm:spPr/>
      <dgm:t>
        <a:bodyPr/>
        <a:lstStyle/>
        <a:p>
          <a:endParaRPr lang="cs-CZ"/>
        </a:p>
      </dgm:t>
    </dgm:pt>
    <dgm:pt modelId="{379239F8-E738-4663-A45B-9DF6A0C6FD32}" type="sibTrans" cxnId="{E8D5B904-47EF-496A-B95F-C849EC87036B}">
      <dgm:prSet/>
      <dgm:spPr/>
      <dgm:t>
        <a:bodyPr/>
        <a:lstStyle/>
        <a:p>
          <a:endParaRPr lang="cs-CZ"/>
        </a:p>
      </dgm:t>
    </dgm:pt>
    <dgm:pt modelId="{A434AC84-FC54-4886-9BD9-9FF8A891581A}">
      <dgm:prSet phldrT="[Text]"/>
      <dgm:spPr/>
      <dgm:t>
        <a:bodyPr/>
        <a:lstStyle/>
        <a:p>
          <a:r>
            <a:rPr lang="cs-CZ" dirty="0" smtClean="0"/>
            <a:t>SUMÝŠI</a:t>
          </a:r>
          <a:endParaRPr lang="cs-CZ" dirty="0"/>
        </a:p>
      </dgm:t>
    </dgm:pt>
    <dgm:pt modelId="{E0A01A4F-0767-435C-AE54-F99C75D609AC}" type="parTrans" cxnId="{6A76CE9B-4CCA-4445-A785-EBCC53BC52FE}">
      <dgm:prSet/>
      <dgm:spPr/>
      <dgm:t>
        <a:bodyPr/>
        <a:lstStyle/>
        <a:p>
          <a:endParaRPr lang="cs-CZ"/>
        </a:p>
      </dgm:t>
    </dgm:pt>
    <dgm:pt modelId="{3701BDF6-0A04-4F39-8C65-9D37060B903A}" type="sibTrans" cxnId="{6A76CE9B-4CCA-4445-A785-EBCC53BC52FE}">
      <dgm:prSet/>
      <dgm:spPr/>
      <dgm:t>
        <a:bodyPr/>
        <a:lstStyle/>
        <a:p>
          <a:endParaRPr lang="cs-CZ"/>
        </a:p>
      </dgm:t>
    </dgm:pt>
    <dgm:pt modelId="{71FB51BA-C6BE-4AC2-B969-335E34A084F7}" type="pres">
      <dgm:prSet presAssocID="{0C3F7DE8-D790-4E99-9FC0-5BB5C8FCF1D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6FF94C-D083-407F-9BAF-974BBA571E10}" type="pres">
      <dgm:prSet presAssocID="{A7533FF8-E8F9-475A-978D-A611207577E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3E8DDF-4DF8-4BFB-8016-56F6A0189610}" type="pres">
      <dgm:prSet presAssocID="{11FD250C-5BA0-4573-B2CC-7B426F6EBDFD}" presName="sibTrans" presStyleLbl="sibTrans2D1" presStyleIdx="0" presStyleCnt="5"/>
      <dgm:spPr/>
      <dgm:t>
        <a:bodyPr/>
        <a:lstStyle/>
        <a:p>
          <a:endParaRPr lang="cs-CZ"/>
        </a:p>
      </dgm:t>
    </dgm:pt>
    <dgm:pt modelId="{941A29E3-680E-4C0E-B6A5-35104AA99701}" type="pres">
      <dgm:prSet presAssocID="{11FD250C-5BA0-4573-B2CC-7B426F6EBDFD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8630E360-0634-4766-B09E-0B79D2DFA2E4}" type="pres">
      <dgm:prSet presAssocID="{FBDB36C2-F5B1-4B69-AF6B-3CA1C29D7CF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6AFC48-5128-424A-98AC-DA7B4DE95CA9}" type="pres">
      <dgm:prSet presAssocID="{E9C97524-9D80-4F14-8A67-2CB8C37055AF}" presName="sibTrans" presStyleLbl="sibTrans2D1" presStyleIdx="1" presStyleCnt="5"/>
      <dgm:spPr/>
      <dgm:t>
        <a:bodyPr/>
        <a:lstStyle/>
        <a:p>
          <a:endParaRPr lang="cs-CZ"/>
        </a:p>
      </dgm:t>
    </dgm:pt>
    <dgm:pt modelId="{839F9574-B1A0-407B-BD05-7E22B8A5B9C3}" type="pres">
      <dgm:prSet presAssocID="{E9C97524-9D80-4F14-8A67-2CB8C37055AF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EAEDD725-B5E8-4B0D-A82B-B71E57548396}" type="pres">
      <dgm:prSet presAssocID="{905524CD-C3DD-42BB-AA58-9837413A0BE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6CBF23-F5AB-440D-94DA-8440CE82E5B5}" type="pres">
      <dgm:prSet presAssocID="{6E0A5FEC-0DA2-41BC-8764-582987BE7212}" presName="sibTrans" presStyleLbl="sibTrans2D1" presStyleIdx="2" presStyleCnt="5"/>
      <dgm:spPr/>
      <dgm:t>
        <a:bodyPr/>
        <a:lstStyle/>
        <a:p>
          <a:endParaRPr lang="cs-CZ"/>
        </a:p>
      </dgm:t>
    </dgm:pt>
    <dgm:pt modelId="{77A657D3-A6F7-4777-B4DB-0AC216A77F03}" type="pres">
      <dgm:prSet presAssocID="{6E0A5FEC-0DA2-41BC-8764-582987BE7212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A8FFD8BE-9C95-4191-A9FB-CB0A220A8FA5}" type="pres">
      <dgm:prSet presAssocID="{143A3EFF-44C9-4A1E-8C14-ADE2E70F5DB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9FB53-CA3A-452E-B9BF-2F1A95D67DA3}" type="pres">
      <dgm:prSet presAssocID="{379239F8-E738-4663-A45B-9DF6A0C6FD32}" presName="sibTrans" presStyleLbl="sibTrans2D1" presStyleIdx="3" presStyleCnt="5"/>
      <dgm:spPr/>
      <dgm:t>
        <a:bodyPr/>
        <a:lstStyle/>
        <a:p>
          <a:endParaRPr lang="cs-CZ"/>
        </a:p>
      </dgm:t>
    </dgm:pt>
    <dgm:pt modelId="{B8F7D87F-AA52-47FA-9075-439D19B5BA4F}" type="pres">
      <dgm:prSet presAssocID="{379239F8-E738-4663-A45B-9DF6A0C6FD32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EC225C86-6C86-4790-881B-3FBE2A4EAEF7}" type="pres">
      <dgm:prSet presAssocID="{A434AC84-FC54-4886-9BD9-9FF8A891581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BDFAED-FEAD-4680-A0B2-CF1B8D55EEFA}" type="pres">
      <dgm:prSet presAssocID="{3701BDF6-0A04-4F39-8C65-9D37060B903A}" presName="sibTrans" presStyleLbl="sibTrans2D1" presStyleIdx="4" presStyleCnt="5"/>
      <dgm:spPr/>
      <dgm:t>
        <a:bodyPr/>
        <a:lstStyle/>
        <a:p>
          <a:endParaRPr lang="cs-CZ"/>
        </a:p>
      </dgm:t>
    </dgm:pt>
    <dgm:pt modelId="{D5A5ABA0-109C-41C6-8B6F-D0FEB7859572}" type="pres">
      <dgm:prSet presAssocID="{3701BDF6-0A04-4F39-8C65-9D37060B903A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3762A534-7E4E-4C33-866A-DE024235E08F}" type="presOf" srcId="{0C3F7DE8-D790-4E99-9FC0-5BB5C8FCF1DF}" destId="{71FB51BA-C6BE-4AC2-B969-335E34A084F7}" srcOrd="0" destOrd="0" presId="urn:microsoft.com/office/officeart/2005/8/layout/cycle2"/>
    <dgm:cxn modelId="{8DD3437F-3663-4665-BED5-FDA288B15BAE}" srcId="{0C3F7DE8-D790-4E99-9FC0-5BB5C8FCF1DF}" destId="{FBDB36C2-F5B1-4B69-AF6B-3CA1C29D7CFB}" srcOrd="1" destOrd="0" parTransId="{61CEDEE1-D5F7-4583-B1C1-58C579232400}" sibTransId="{E9C97524-9D80-4F14-8A67-2CB8C37055AF}"/>
    <dgm:cxn modelId="{4AC613EA-5588-4319-8867-A2BD2905635B}" type="presOf" srcId="{6E0A5FEC-0DA2-41BC-8764-582987BE7212}" destId="{77A657D3-A6F7-4777-B4DB-0AC216A77F03}" srcOrd="1" destOrd="0" presId="urn:microsoft.com/office/officeart/2005/8/layout/cycle2"/>
    <dgm:cxn modelId="{F2EA2D54-E30E-485C-86E2-EFF79E0FCC9D}" type="presOf" srcId="{379239F8-E738-4663-A45B-9DF6A0C6FD32}" destId="{B8F7D87F-AA52-47FA-9075-439D19B5BA4F}" srcOrd="1" destOrd="0" presId="urn:microsoft.com/office/officeart/2005/8/layout/cycle2"/>
    <dgm:cxn modelId="{3B203932-E734-4756-8E49-21894C1CDBEA}" type="presOf" srcId="{11FD250C-5BA0-4573-B2CC-7B426F6EBDFD}" destId="{813E8DDF-4DF8-4BFB-8016-56F6A0189610}" srcOrd="0" destOrd="0" presId="urn:microsoft.com/office/officeart/2005/8/layout/cycle2"/>
    <dgm:cxn modelId="{A567050F-0FFE-49EF-8C70-7550C0DF7885}" type="presOf" srcId="{3701BDF6-0A04-4F39-8C65-9D37060B903A}" destId="{D5A5ABA0-109C-41C6-8B6F-D0FEB7859572}" srcOrd="1" destOrd="0" presId="urn:microsoft.com/office/officeart/2005/8/layout/cycle2"/>
    <dgm:cxn modelId="{6A76CE9B-4CCA-4445-A785-EBCC53BC52FE}" srcId="{0C3F7DE8-D790-4E99-9FC0-5BB5C8FCF1DF}" destId="{A434AC84-FC54-4886-9BD9-9FF8A891581A}" srcOrd="4" destOrd="0" parTransId="{E0A01A4F-0767-435C-AE54-F99C75D609AC}" sibTransId="{3701BDF6-0A04-4F39-8C65-9D37060B903A}"/>
    <dgm:cxn modelId="{E8D5B904-47EF-496A-B95F-C849EC87036B}" srcId="{0C3F7DE8-D790-4E99-9FC0-5BB5C8FCF1DF}" destId="{143A3EFF-44C9-4A1E-8C14-ADE2E70F5DB4}" srcOrd="3" destOrd="0" parTransId="{155A79BA-91C8-4F78-936C-E483E64B2167}" sibTransId="{379239F8-E738-4663-A45B-9DF6A0C6FD32}"/>
    <dgm:cxn modelId="{6A073C31-A2E9-4611-B16C-B0639AE0CC7A}" srcId="{0C3F7DE8-D790-4E99-9FC0-5BB5C8FCF1DF}" destId="{A7533FF8-E8F9-475A-978D-A611207577E4}" srcOrd="0" destOrd="0" parTransId="{9CCE2524-1F74-4D46-97EC-9BFA519A7CA6}" sibTransId="{11FD250C-5BA0-4573-B2CC-7B426F6EBDFD}"/>
    <dgm:cxn modelId="{D643CB79-40EB-4EFB-B24B-931DE902CE9D}" type="presOf" srcId="{E9C97524-9D80-4F14-8A67-2CB8C37055AF}" destId="{216AFC48-5128-424A-98AC-DA7B4DE95CA9}" srcOrd="0" destOrd="0" presId="urn:microsoft.com/office/officeart/2005/8/layout/cycle2"/>
    <dgm:cxn modelId="{5B9E21E5-BD00-4066-B5BF-24BA71AEBC1D}" srcId="{0C3F7DE8-D790-4E99-9FC0-5BB5C8FCF1DF}" destId="{905524CD-C3DD-42BB-AA58-9837413A0BE2}" srcOrd="2" destOrd="0" parTransId="{83F938CF-1956-4568-AC1C-227EFA25DFE7}" sibTransId="{6E0A5FEC-0DA2-41BC-8764-582987BE7212}"/>
    <dgm:cxn modelId="{B584130E-C194-4956-AC9A-21E9E5745986}" type="presOf" srcId="{143A3EFF-44C9-4A1E-8C14-ADE2E70F5DB4}" destId="{A8FFD8BE-9C95-4191-A9FB-CB0A220A8FA5}" srcOrd="0" destOrd="0" presId="urn:microsoft.com/office/officeart/2005/8/layout/cycle2"/>
    <dgm:cxn modelId="{5704FF6E-E82F-4C97-A9FB-2EF71F0B2399}" type="presOf" srcId="{6E0A5FEC-0DA2-41BC-8764-582987BE7212}" destId="{B46CBF23-F5AB-440D-94DA-8440CE82E5B5}" srcOrd="0" destOrd="0" presId="urn:microsoft.com/office/officeart/2005/8/layout/cycle2"/>
    <dgm:cxn modelId="{6904DF3E-0C46-4AD1-AD15-1F3FF307AE95}" type="presOf" srcId="{11FD250C-5BA0-4573-B2CC-7B426F6EBDFD}" destId="{941A29E3-680E-4C0E-B6A5-35104AA99701}" srcOrd="1" destOrd="0" presId="urn:microsoft.com/office/officeart/2005/8/layout/cycle2"/>
    <dgm:cxn modelId="{E9D52745-7420-4EAF-8E0F-4C5F111F8537}" type="presOf" srcId="{379239F8-E738-4663-A45B-9DF6A0C6FD32}" destId="{8079FB53-CA3A-452E-B9BF-2F1A95D67DA3}" srcOrd="0" destOrd="0" presId="urn:microsoft.com/office/officeart/2005/8/layout/cycle2"/>
    <dgm:cxn modelId="{544F05A7-B86A-40A4-A756-BFC06D8A9FB4}" type="presOf" srcId="{E9C97524-9D80-4F14-8A67-2CB8C37055AF}" destId="{839F9574-B1A0-407B-BD05-7E22B8A5B9C3}" srcOrd="1" destOrd="0" presId="urn:microsoft.com/office/officeart/2005/8/layout/cycle2"/>
    <dgm:cxn modelId="{AC6F8BCE-7ECF-4143-A0CE-2E727B5308C0}" type="presOf" srcId="{FBDB36C2-F5B1-4B69-AF6B-3CA1C29D7CFB}" destId="{8630E360-0634-4766-B09E-0B79D2DFA2E4}" srcOrd="0" destOrd="0" presId="urn:microsoft.com/office/officeart/2005/8/layout/cycle2"/>
    <dgm:cxn modelId="{794D2269-E759-472B-9000-570E49124A82}" type="presOf" srcId="{3701BDF6-0A04-4F39-8C65-9D37060B903A}" destId="{0BBDFAED-FEAD-4680-A0B2-CF1B8D55EEFA}" srcOrd="0" destOrd="0" presId="urn:microsoft.com/office/officeart/2005/8/layout/cycle2"/>
    <dgm:cxn modelId="{BEA846F3-CDF5-4D96-B63A-EDB03FAF9AA7}" type="presOf" srcId="{A7533FF8-E8F9-475A-978D-A611207577E4}" destId="{946FF94C-D083-407F-9BAF-974BBA571E10}" srcOrd="0" destOrd="0" presId="urn:microsoft.com/office/officeart/2005/8/layout/cycle2"/>
    <dgm:cxn modelId="{A9C09774-7B2E-4814-885C-86A6BE652016}" type="presOf" srcId="{905524CD-C3DD-42BB-AA58-9837413A0BE2}" destId="{EAEDD725-B5E8-4B0D-A82B-B71E57548396}" srcOrd="0" destOrd="0" presId="urn:microsoft.com/office/officeart/2005/8/layout/cycle2"/>
    <dgm:cxn modelId="{61089399-62B4-4279-B3CE-974A6B80C319}" type="presOf" srcId="{A434AC84-FC54-4886-9BD9-9FF8A891581A}" destId="{EC225C86-6C86-4790-881B-3FBE2A4EAEF7}" srcOrd="0" destOrd="0" presId="urn:microsoft.com/office/officeart/2005/8/layout/cycle2"/>
    <dgm:cxn modelId="{B140E216-A444-4684-ACC0-7B43389FC337}" type="presParOf" srcId="{71FB51BA-C6BE-4AC2-B969-335E34A084F7}" destId="{946FF94C-D083-407F-9BAF-974BBA571E10}" srcOrd="0" destOrd="0" presId="urn:microsoft.com/office/officeart/2005/8/layout/cycle2"/>
    <dgm:cxn modelId="{D948ED07-9692-4102-9B42-59E31B58FE38}" type="presParOf" srcId="{71FB51BA-C6BE-4AC2-B969-335E34A084F7}" destId="{813E8DDF-4DF8-4BFB-8016-56F6A0189610}" srcOrd="1" destOrd="0" presId="urn:microsoft.com/office/officeart/2005/8/layout/cycle2"/>
    <dgm:cxn modelId="{E929C7FF-A837-4E6D-B3C5-F870C5B61AF0}" type="presParOf" srcId="{813E8DDF-4DF8-4BFB-8016-56F6A0189610}" destId="{941A29E3-680E-4C0E-B6A5-35104AA99701}" srcOrd="0" destOrd="0" presId="urn:microsoft.com/office/officeart/2005/8/layout/cycle2"/>
    <dgm:cxn modelId="{B174BBE9-63D8-4748-98DA-7F6B1443A976}" type="presParOf" srcId="{71FB51BA-C6BE-4AC2-B969-335E34A084F7}" destId="{8630E360-0634-4766-B09E-0B79D2DFA2E4}" srcOrd="2" destOrd="0" presId="urn:microsoft.com/office/officeart/2005/8/layout/cycle2"/>
    <dgm:cxn modelId="{413B299D-2923-408C-B664-D151627D2399}" type="presParOf" srcId="{71FB51BA-C6BE-4AC2-B969-335E34A084F7}" destId="{216AFC48-5128-424A-98AC-DA7B4DE95CA9}" srcOrd="3" destOrd="0" presId="urn:microsoft.com/office/officeart/2005/8/layout/cycle2"/>
    <dgm:cxn modelId="{2D0C8D1C-8BF4-4A47-AED1-9500CA57759C}" type="presParOf" srcId="{216AFC48-5128-424A-98AC-DA7B4DE95CA9}" destId="{839F9574-B1A0-407B-BD05-7E22B8A5B9C3}" srcOrd="0" destOrd="0" presId="urn:microsoft.com/office/officeart/2005/8/layout/cycle2"/>
    <dgm:cxn modelId="{CC91A0D3-6AFD-4243-915E-443D4BB70827}" type="presParOf" srcId="{71FB51BA-C6BE-4AC2-B969-335E34A084F7}" destId="{EAEDD725-B5E8-4B0D-A82B-B71E57548396}" srcOrd="4" destOrd="0" presId="urn:microsoft.com/office/officeart/2005/8/layout/cycle2"/>
    <dgm:cxn modelId="{C7EB6E1F-4901-4337-964D-899273777914}" type="presParOf" srcId="{71FB51BA-C6BE-4AC2-B969-335E34A084F7}" destId="{B46CBF23-F5AB-440D-94DA-8440CE82E5B5}" srcOrd="5" destOrd="0" presId="urn:microsoft.com/office/officeart/2005/8/layout/cycle2"/>
    <dgm:cxn modelId="{5BC822CE-D054-4FC4-98E9-40D84711BFA0}" type="presParOf" srcId="{B46CBF23-F5AB-440D-94DA-8440CE82E5B5}" destId="{77A657D3-A6F7-4777-B4DB-0AC216A77F03}" srcOrd="0" destOrd="0" presId="urn:microsoft.com/office/officeart/2005/8/layout/cycle2"/>
    <dgm:cxn modelId="{27787F11-0429-41B1-B899-5D0D89E5A304}" type="presParOf" srcId="{71FB51BA-C6BE-4AC2-B969-335E34A084F7}" destId="{A8FFD8BE-9C95-4191-A9FB-CB0A220A8FA5}" srcOrd="6" destOrd="0" presId="urn:microsoft.com/office/officeart/2005/8/layout/cycle2"/>
    <dgm:cxn modelId="{892DB39A-C7C3-499A-8B8C-6E3ED73D9F9A}" type="presParOf" srcId="{71FB51BA-C6BE-4AC2-B969-335E34A084F7}" destId="{8079FB53-CA3A-452E-B9BF-2F1A95D67DA3}" srcOrd="7" destOrd="0" presId="urn:microsoft.com/office/officeart/2005/8/layout/cycle2"/>
    <dgm:cxn modelId="{5DF673EC-C42D-4A65-AEF5-BD403E1F7986}" type="presParOf" srcId="{8079FB53-CA3A-452E-B9BF-2F1A95D67DA3}" destId="{B8F7D87F-AA52-47FA-9075-439D19B5BA4F}" srcOrd="0" destOrd="0" presId="urn:microsoft.com/office/officeart/2005/8/layout/cycle2"/>
    <dgm:cxn modelId="{3153FC72-BB80-472E-9EC3-02667CD01571}" type="presParOf" srcId="{71FB51BA-C6BE-4AC2-B969-335E34A084F7}" destId="{EC225C86-6C86-4790-881B-3FBE2A4EAEF7}" srcOrd="8" destOrd="0" presId="urn:microsoft.com/office/officeart/2005/8/layout/cycle2"/>
    <dgm:cxn modelId="{FD3E2673-F788-4786-9576-6DEF30D87CED}" type="presParOf" srcId="{71FB51BA-C6BE-4AC2-B969-335E34A084F7}" destId="{0BBDFAED-FEAD-4680-A0B2-CF1B8D55EEFA}" srcOrd="9" destOrd="0" presId="urn:microsoft.com/office/officeart/2005/8/layout/cycle2"/>
    <dgm:cxn modelId="{04B48A28-79C5-4F60-A189-3949CEFA7ED3}" type="presParOf" srcId="{0BBDFAED-FEAD-4680-A0B2-CF1B8D55EEFA}" destId="{D5A5ABA0-109C-41C6-8B6F-D0FEB785957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6FF94C-D083-407F-9BAF-974BBA571E10}">
      <dsp:nvSpPr>
        <dsp:cNvPr id="0" name=""/>
        <dsp:cNvSpPr/>
      </dsp:nvSpPr>
      <dsp:spPr>
        <a:xfrm>
          <a:off x="1688355" y="221"/>
          <a:ext cx="1087784" cy="108778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HVĚZDICE</a:t>
          </a:r>
          <a:endParaRPr lang="cs-CZ" sz="1100" kern="1200" dirty="0"/>
        </a:p>
      </dsp:txBody>
      <dsp:txXfrm>
        <a:off x="1688355" y="221"/>
        <a:ext cx="1087784" cy="1087784"/>
      </dsp:txXfrm>
    </dsp:sp>
    <dsp:sp modelId="{813E8DDF-4DF8-4BFB-8016-56F6A0189610}">
      <dsp:nvSpPr>
        <dsp:cNvPr id="0" name=""/>
        <dsp:cNvSpPr/>
      </dsp:nvSpPr>
      <dsp:spPr>
        <a:xfrm rot="2160000">
          <a:off x="2741649" y="835529"/>
          <a:ext cx="288703" cy="3671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2160000">
        <a:off x="2741649" y="835529"/>
        <a:ext cx="288703" cy="367127"/>
      </dsp:txXfrm>
    </dsp:sp>
    <dsp:sp modelId="{8630E360-0634-4766-B09E-0B79D2DFA2E4}">
      <dsp:nvSpPr>
        <dsp:cNvPr id="0" name=""/>
        <dsp:cNvSpPr/>
      </dsp:nvSpPr>
      <dsp:spPr>
        <a:xfrm>
          <a:off x="3009082" y="959785"/>
          <a:ext cx="1087784" cy="108778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JEŽOVKY</a:t>
          </a:r>
          <a:endParaRPr lang="cs-CZ" sz="1100" kern="1200" dirty="0"/>
        </a:p>
      </dsp:txBody>
      <dsp:txXfrm>
        <a:off x="3009082" y="959785"/>
        <a:ext cx="1087784" cy="1087784"/>
      </dsp:txXfrm>
    </dsp:sp>
    <dsp:sp modelId="{216AFC48-5128-424A-98AC-DA7B4DE95CA9}">
      <dsp:nvSpPr>
        <dsp:cNvPr id="0" name=""/>
        <dsp:cNvSpPr/>
      </dsp:nvSpPr>
      <dsp:spPr>
        <a:xfrm rot="6480000">
          <a:off x="3158911" y="2088647"/>
          <a:ext cx="288703" cy="3671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6480000">
        <a:off x="3158911" y="2088647"/>
        <a:ext cx="288703" cy="367127"/>
      </dsp:txXfrm>
    </dsp:sp>
    <dsp:sp modelId="{EAEDD725-B5E8-4B0D-A82B-B71E57548396}">
      <dsp:nvSpPr>
        <dsp:cNvPr id="0" name=""/>
        <dsp:cNvSpPr/>
      </dsp:nvSpPr>
      <dsp:spPr>
        <a:xfrm>
          <a:off x="2504609" y="2512393"/>
          <a:ext cx="1087784" cy="108778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LILIJICE</a:t>
          </a:r>
          <a:endParaRPr lang="cs-CZ" sz="1100" kern="1200" dirty="0"/>
        </a:p>
      </dsp:txBody>
      <dsp:txXfrm>
        <a:off x="2504609" y="2512393"/>
        <a:ext cx="1087784" cy="1087784"/>
      </dsp:txXfrm>
    </dsp:sp>
    <dsp:sp modelId="{B46CBF23-F5AB-440D-94DA-8440CE82E5B5}">
      <dsp:nvSpPr>
        <dsp:cNvPr id="0" name=""/>
        <dsp:cNvSpPr/>
      </dsp:nvSpPr>
      <dsp:spPr>
        <a:xfrm rot="10800000">
          <a:off x="2096067" y="2872722"/>
          <a:ext cx="288703" cy="3671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2096067" y="2872722"/>
        <a:ext cx="288703" cy="367127"/>
      </dsp:txXfrm>
    </dsp:sp>
    <dsp:sp modelId="{A8FFD8BE-9C95-4191-A9FB-CB0A220A8FA5}">
      <dsp:nvSpPr>
        <dsp:cNvPr id="0" name=""/>
        <dsp:cNvSpPr/>
      </dsp:nvSpPr>
      <dsp:spPr>
        <a:xfrm>
          <a:off x="872101" y="2512393"/>
          <a:ext cx="1087784" cy="108778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HADICE</a:t>
          </a:r>
          <a:endParaRPr lang="cs-CZ" sz="1100" kern="1200" dirty="0"/>
        </a:p>
      </dsp:txBody>
      <dsp:txXfrm>
        <a:off x="872101" y="2512393"/>
        <a:ext cx="1087784" cy="1087784"/>
      </dsp:txXfrm>
    </dsp:sp>
    <dsp:sp modelId="{8079FB53-CA3A-452E-B9BF-2F1A95D67DA3}">
      <dsp:nvSpPr>
        <dsp:cNvPr id="0" name=""/>
        <dsp:cNvSpPr/>
      </dsp:nvSpPr>
      <dsp:spPr>
        <a:xfrm rot="15120000">
          <a:off x="1021930" y="2104189"/>
          <a:ext cx="288703" cy="3671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5120000">
        <a:off x="1021930" y="2104189"/>
        <a:ext cx="288703" cy="367127"/>
      </dsp:txXfrm>
    </dsp:sp>
    <dsp:sp modelId="{EC225C86-6C86-4790-881B-3FBE2A4EAEF7}">
      <dsp:nvSpPr>
        <dsp:cNvPr id="0" name=""/>
        <dsp:cNvSpPr/>
      </dsp:nvSpPr>
      <dsp:spPr>
        <a:xfrm>
          <a:off x="367628" y="959785"/>
          <a:ext cx="1087784" cy="108778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SUMÝŠI</a:t>
          </a:r>
          <a:endParaRPr lang="cs-CZ" sz="1100" kern="1200" dirty="0"/>
        </a:p>
      </dsp:txBody>
      <dsp:txXfrm>
        <a:off x="367628" y="959785"/>
        <a:ext cx="1087784" cy="1087784"/>
      </dsp:txXfrm>
    </dsp:sp>
    <dsp:sp modelId="{0BBDFAED-FEAD-4680-A0B2-CF1B8D55EEFA}">
      <dsp:nvSpPr>
        <dsp:cNvPr id="0" name=""/>
        <dsp:cNvSpPr/>
      </dsp:nvSpPr>
      <dsp:spPr>
        <a:xfrm rot="19440000">
          <a:off x="1420922" y="845135"/>
          <a:ext cx="288703" cy="3671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9440000">
        <a:off x="1420922" y="845135"/>
        <a:ext cx="288703" cy="3671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EA98D58-24A9-4590-BCD3-4A2346A4C58F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5F5C8A2-B95A-431B-96D0-5BD3FECC9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ZÁKLADNÍ ŠKOLA SLOVAN, KROMĚŘÍŽ, PŘÍSPĚVKOVÁ ORGANIZACE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ZEYEROVA 3354, 767 01 KROMĚŘÍŽ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projekt v rámci vzdělávacího programu</a:t>
            </a:r>
          </a:p>
          <a:p>
            <a:pPr>
              <a:buNone/>
            </a:pPr>
            <a:r>
              <a:rPr lang="cs-CZ" sz="4900" dirty="0"/>
              <a:t>VZDĚLÁNÍ PRO KONKURENCESCHOPNOST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ŠABLONA ČÍSLO: III/2</a:t>
            </a:r>
          </a:p>
          <a:p>
            <a:pPr>
              <a:buNone/>
            </a:pPr>
            <a:r>
              <a:rPr lang="cs-CZ" sz="4900" dirty="0"/>
              <a:t>NÁZEV:  INOVACE A ZKVALITNĚNÍ VÝUKY PROSTŘEDNICTVÍM ICT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PŘEDMĚT:  </a:t>
            </a:r>
            <a:r>
              <a:rPr lang="cs-CZ" sz="4900" dirty="0" smtClean="0"/>
              <a:t>PŘÍRODOPIS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ROČNÍK:  </a:t>
            </a:r>
            <a:r>
              <a:rPr lang="cs-CZ" sz="4900" dirty="0" smtClean="0"/>
              <a:t>VI.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TÉMA</a:t>
            </a:r>
            <a:r>
              <a:rPr lang="cs-CZ" sz="4900" dirty="0" smtClean="0"/>
              <a:t>: OSTNOKOŽCI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AUTOR: MGR. RADKA PETŘÍKOVÁ</a:t>
            </a:r>
          </a:p>
          <a:p>
            <a:pPr>
              <a:buNone/>
            </a:pPr>
            <a:r>
              <a:rPr lang="cs-CZ" sz="4900" dirty="0"/>
              <a:t>DATUM VYTVOŘENÍ: </a:t>
            </a:r>
            <a:r>
              <a:rPr lang="cs-CZ" sz="4900" dirty="0" smtClean="0"/>
              <a:t>11. 10. 2011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VY_32_INOVACE_21_RP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6.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ukázky zástupců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</a:p>
          <a:p>
            <a:pPr>
              <a:buNone/>
            </a:pPr>
            <a:r>
              <a:rPr lang="cs-CZ" sz="1800" dirty="0" smtClean="0"/>
              <a:t>           vhodné 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Ostnokožci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24128" y="4653136"/>
            <a:ext cx="2016224" cy="18002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23528" y="620688"/>
          <a:ext cx="446449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 descr="C:\Documents and Settings\uzivatel\Dokumenty\Obrázky\OLYMPUS Master 2\2011\12\14\PC14165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3861048"/>
            <a:ext cx="3703959" cy="2777969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1\08\22\P8223418.JPG"/>
          <p:cNvPicPr>
            <a:picLocks noChangeAspect="1" noChangeArrowheads="1"/>
          </p:cNvPicPr>
          <p:nvPr/>
        </p:nvPicPr>
        <p:blipFill>
          <a:blip r:embed="rId8" cstate="print"/>
          <a:srcRect l="34053" t="34644" r="11019"/>
          <a:stretch>
            <a:fillRect/>
          </a:stretch>
        </p:blipFill>
        <p:spPr bwMode="auto">
          <a:xfrm>
            <a:off x="1547664" y="4653136"/>
            <a:ext cx="2067268" cy="184482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LILIJICE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2276873"/>
            <a:ext cx="3898776" cy="38956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evolučně nejstarší žijících ostnokožci</a:t>
            </a:r>
          </a:p>
          <a:p>
            <a:r>
              <a:rPr lang="cs-CZ" dirty="0" smtClean="0"/>
              <a:t>mají kalichovité tělo s pěti větvenými rameny</a:t>
            </a:r>
          </a:p>
          <a:p>
            <a:r>
              <a:rPr lang="cs-CZ" dirty="0" smtClean="0"/>
              <a:t>jsou buď stopkou přisedlí nebo žijí zcela volně</a:t>
            </a:r>
          </a:p>
          <a:p>
            <a:r>
              <a:rPr lang="cs-CZ" dirty="0" smtClean="0"/>
              <a:t>dýchací soustava a smysly zcela chybí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2967334"/>
            <a:ext cx="3960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http://upload.wikimedia.org/wikipedia/commons/thumb/6/6a/Featherx.JPG/600px-Featherx.JPG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velmi pohyblivé</a:t>
            </a:r>
          </a:p>
          <a:p>
            <a:r>
              <a:rPr lang="cs-CZ" dirty="0" smtClean="0"/>
              <a:t>mají malé terčovité tělo a pět dlouhých tenkých ramen</a:t>
            </a:r>
          </a:p>
          <a:p>
            <a:r>
              <a:rPr lang="cs-CZ" dirty="0" smtClean="0"/>
              <a:t>někdy žije více jedinců pohromadě a rameny se mohou proplétat</a:t>
            </a:r>
          </a:p>
          <a:p>
            <a:r>
              <a:rPr lang="cs-CZ" dirty="0" smtClean="0"/>
              <a:t>trávicí soustava je slepá, mají mimotělní trávení</a:t>
            </a:r>
          </a:p>
          <a:p>
            <a:r>
              <a:rPr lang="cs-CZ" dirty="0" smtClean="0"/>
              <a:t>jsou dravé, larva se živí planktonem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obrázek – učebnice str. 102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735091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válcovité, protáhlé a měkké tělo</a:t>
            </a:r>
          </a:p>
          <a:p>
            <a:r>
              <a:rPr lang="cs-CZ" dirty="0" smtClean="0"/>
              <a:t>kostra je u sumýšů zakrnělá</a:t>
            </a:r>
          </a:p>
          <a:p>
            <a:r>
              <a:rPr lang="cs-CZ" dirty="0" smtClean="0"/>
              <a:t>kolem ústního otvoru se nachází množství chapadel, které se často ještě větví </a:t>
            </a:r>
          </a:p>
          <a:p>
            <a:r>
              <a:rPr lang="cs-CZ" dirty="0" smtClean="0"/>
              <a:t>živí se filtrováním substrátu nebo prostým požíráním sedimentů</a:t>
            </a:r>
          </a:p>
          <a:p>
            <a:r>
              <a:rPr lang="cs-CZ" dirty="0" smtClean="0"/>
              <a:t>někteří sumýši mohou být loveni jako potrava</a:t>
            </a:r>
          </a:p>
          <a:p>
            <a:r>
              <a:rPr lang="cs-CZ" dirty="0" smtClean="0"/>
              <a:t>jsou známí svým zvláštním typem obrany - pokud se ocitnou v ohrožení, jsou schopní vyvrhnout na nepřítele část svých vnitřních orgánů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obrázek – učebnice str. 103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pětiramenné tělo</a:t>
            </a:r>
          </a:p>
          <a:p>
            <a:r>
              <a:rPr lang="cs-CZ" dirty="0" smtClean="0"/>
              <a:t>uprostřed těla - tělní terč neboli střed</a:t>
            </a:r>
          </a:p>
          <a:p>
            <a:r>
              <a:rPr lang="cs-CZ" dirty="0" smtClean="0"/>
              <a:t>na spodní straně tělního terče - ústa a vakovitý vychlípitelný žaludek - mohou trávit mimotělně</a:t>
            </a:r>
          </a:p>
          <a:p>
            <a:r>
              <a:rPr lang="cs-CZ" dirty="0"/>
              <a:t>d</a:t>
            </a:r>
            <a:r>
              <a:rPr lang="cs-CZ" dirty="0" smtClean="0"/>
              <a:t>ýchají žábrami</a:t>
            </a:r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a konci každého z ramen se nachází jednoduché miskovité očko</a:t>
            </a:r>
          </a:p>
          <a:p>
            <a:r>
              <a:rPr lang="cs-CZ" dirty="0" smtClean="0"/>
              <a:t>mají značnou regenerační schopnost těla - pokud hvězdici zůstane středový terč a alespoň jedno rameno – přežije</a:t>
            </a:r>
          </a:p>
          <a:p>
            <a:r>
              <a:rPr lang="cs-CZ" dirty="0"/>
              <a:t>m</a:t>
            </a:r>
            <a:r>
              <a:rPr lang="cs-CZ" dirty="0" smtClean="0"/>
              <a:t>ohou být nejrůznějších barev a dorůstat velikosti až 75 cm</a:t>
            </a:r>
          </a:p>
          <a:p>
            <a:r>
              <a:rPr lang="cs-CZ" dirty="0"/>
              <a:t>v</a:t>
            </a:r>
            <a:r>
              <a:rPr lang="cs-CZ" dirty="0" smtClean="0"/>
              <a:t>yskytují se zejména v mořích s vyšším obsahem solí</a:t>
            </a:r>
          </a:p>
          <a:p>
            <a:r>
              <a:rPr lang="cs-CZ" dirty="0"/>
              <a:t>p</a:t>
            </a:r>
            <a:r>
              <a:rPr lang="cs-CZ" dirty="0" smtClean="0"/>
              <a:t>ohybuje se plazením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1\08\22\P82233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08720"/>
            <a:ext cx="7136341" cy="535225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uzivatel\Dokumenty\Obrázky\OLYMPUS Master 2\2011\12\14\PC1416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08348"/>
            <a:ext cx="7632848" cy="57246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uzivatel\Dokumenty\Obrázky\OLYMPUS Master 2\2010\07\24\P72479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uzivatel\Dokumenty\Obrázky\OLYMPUS Master 2\2013\01\18\P11892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uzivatel\Dokumenty\Obrázky\OLYMPUS Master 2\2013\01\18\P11892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uzivatel\Dokumenty\Obrázky\OLYMPUS Master 2\2012\06\11\P61156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uzivatel\Dokumenty\Obrázky\OLYMPUS Master 2\2012\06\11\P61156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Dokumenty\Obrázky\OLYMPUS Master 2\2011\08\22\P82233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836712"/>
            <a:ext cx="7040331" cy="528024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kulovitého tvaru</a:t>
            </a:r>
          </a:p>
          <a:p>
            <a:r>
              <a:rPr lang="cs-CZ" dirty="0" smtClean="0"/>
              <a:t>mají pevnou vnitřní kostru</a:t>
            </a:r>
            <a:r>
              <a:rPr lang="cs-CZ" baseline="30000" dirty="0"/>
              <a:t> </a:t>
            </a:r>
            <a:r>
              <a:rPr lang="cs-CZ" dirty="0" smtClean="0"/>
              <a:t>z destiček a na nich umístěných pohyblivých ostnů</a:t>
            </a:r>
          </a:p>
          <a:p>
            <a:r>
              <a:rPr lang="cs-CZ" dirty="0" smtClean="0"/>
              <a:t>v ústech mají zvláštní žvýkací ústrojí nazývané Aristotelova lucerna</a:t>
            </a:r>
          </a:p>
          <a:p>
            <a:r>
              <a:rPr lang="cs-CZ" dirty="0" smtClean="0"/>
              <a:t>je to speciální druh žvýkacího ústrojí, díky němuž mohou ježovky jako potravu přijímat třeba řasy, které oškrabují se skal </a:t>
            </a:r>
          </a:p>
          <a:p>
            <a:r>
              <a:rPr lang="cs-CZ" dirty="0" smtClean="0"/>
              <a:t>jinou potravu mohou pomocí toho ústrojí sebrat ze země a pozřít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uzivatel\Dokumenty\Obrázky\OLYMPUS Master 2\2011\12\14\PC1416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7232352" cy="54242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uzivatel\Dokumenty\Obrázky\OLYMPUS Master 2\2011\08\22\P82234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7136341" cy="535225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dUMY K ODEVZDÁNÍ 2\P80439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8064896" cy="604867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dUMY K ODEVZDÁNÍ 2\P72074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dUMY K ODEVZDÁNÍ 2\P807419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7647220" cy="573541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:\dUMY K ODEVZDÁNÍ 2\P80741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8031262" cy="602344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uzivatel\Plocha\P80439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94674"/>
            <a:ext cx="8064896" cy="60486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uzivatel\Dokumenty\Obrázky\OLYMPUS Master 2\2012\06\15\P61557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uzivatel\Dokumenty\Obrázky\OLYMPUS Master 2\2012\06\15\P61557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685800"/>
            <a:ext cx="731520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uzivatel\Dokumenty\Obrázky\OLYMPUS Master 2\2011\08\22\P82234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92696"/>
            <a:ext cx="7040331" cy="528024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:\dUMY K ODEVZDÁNÍ 2\P80742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32656"/>
            <a:ext cx="7740352" cy="58052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uzivatel\Plocha\P80439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20688"/>
            <a:ext cx="7455198" cy="559139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uzivatel\Dokumenty\Obrázky\OLYMPUS Master 2\2011\12\14\PC1416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836712"/>
            <a:ext cx="6752299" cy="506422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vlastní </a:t>
            </a:r>
            <a:r>
              <a:rPr lang="cs-CZ" dirty="0" smtClean="0"/>
              <a:t>tvorba</a:t>
            </a:r>
          </a:p>
          <a:p>
            <a:pPr lvl="0"/>
            <a:r>
              <a:rPr lang="cs-CZ" dirty="0" smtClean="0"/>
              <a:t> ČABRADOVÁ, Věra; HASCH, František; SEJPKA, Jaroslav; VANĚČKOVÁ, Ivana: Přírodopis 6, učebnice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 Plzeň 2003. ISBN 80-7238-211-X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170</TotalTime>
  <Words>325</Words>
  <Application>Microsoft Office PowerPoint</Application>
  <PresentationFormat>Předvádění na obrazovce (4:3)</PresentationFormat>
  <Paragraphs>86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Lití písma</vt:lpstr>
      <vt:lpstr>Snímek 1</vt:lpstr>
      <vt:lpstr>Anotace </vt:lpstr>
      <vt:lpstr>Ostnokožci</vt:lpstr>
      <vt:lpstr>LILIJICE</vt:lpstr>
      <vt:lpstr>HADICE</vt:lpstr>
      <vt:lpstr>SUMÝŠI</vt:lpstr>
      <vt:lpstr>HVĚZDICE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JEŽOVKY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22</cp:revision>
  <dcterms:created xsi:type="dcterms:W3CDTF">2012-06-11T19:55:12Z</dcterms:created>
  <dcterms:modified xsi:type="dcterms:W3CDTF">2013-04-21T15:32:21Z</dcterms:modified>
</cp:coreProperties>
</file>