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63" r:id="rId5"/>
    <p:sldId id="264" r:id="rId6"/>
    <p:sldId id="266" r:id="rId7"/>
    <p:sldId id="265" r:id="rId8"/>
    <p:sldId id="259" r:id="rId9"/>
    <p:sldId id="26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7C48AEC-55EC-490E-AC4D-369E4F4D7C8F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F0F575C-8C5E-4CA8-AEA4-854E25CCD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cs-CZ" sz="4900" dirty="0"/>
          </a:p>
          <a:p>
            <a:pPr>
              <a:buNone/>
            </a:pPr>
            <a:r>
              <a:rPr lang="cs-CZ" sz="4900" b="1" dirty="0"/>
              <a:t>ZÁKLADNÍ ŠKOLA SLOVAN, KROMĚŘÍŽ, PŘÍSPĚVKOVÁ ORGANIZACE</a:t>
            </a:r>
            <a:endParaRPr lang="cs-CZ" sz="4900" dirty="0"/>
          </a:p>
          <a:p>
            <a:pPr>
              <a:buNone/>
            </a:pPr>
            <a:r>
              <a:rPr lang="cs-CZ" sz="4900" b="1" dirty="0"/>
              <a:t>ZEYEROVA 3354, 767 01 KROMĚŘÍŽ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projekt v rámci vzdělávacího programu</a:t>
            </a:r>
          </a:p>
          <a:p>
            <a:pPr>
              <a:buNone/>
            </a:pPr>
            <a:r>
              <a:rPr lang="cs-CZ" sz="4900" dirty="0"/>
              <a:t>VZDĚLÁNÍ PRO KONKURENCESCHOPNOST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ŠABLONA ČÍSLO: III/2</a:t>
            </a:r>
          </a:p>
          <a:p>
            <a:pPr>
              <a:buNone/>
            </a:pPr>
            <a:r>
              <a:rPr lang="cs-CZ" sz="4900" dirty="0"/>
              <a:t>NÁZEV:  INOVACE A ZKVALITNĚNÍ VÝUKY PROSTŘEDNICTVÍM ICT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PŘEDMĚT:  PŘÍRODOPIS</a:t>
            </a:r>
          </a:p>
          <a:p>
            <a:pPr>
              <a:buNone/>
            </a:pPr>
            <a:r>
              <a:rPr lang="cs-CZ" sz="4900" dirty="0"/>
              <a:t>ROČNÍK:  </a:t>
            </a:r>
            <a:r>
              <a:rPr lang="cs-CZ" sz="4900" dirty="0" smtClean="0"/>
              <a:t>VII.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TÉMA</a:t>
            </a:r>
            <a:r>
              <a:rPr lang="cs-CZ" sz="4900" dirty="0" smtClean="0"/>
              <a:t>: MECHOROSTY</a:t>
            </a:r>
            <a:endParaRPr lang="cs-CZ" sz="4900" dirty="0"/>
          </a:p>
          <a:p>
            <a:pPr>
              <a:buNone/>
            </a:pPr>
            <a:r>
              <a:rPr lang="cs-CZ" sz="4900" dirty="0"/>
              <a:t>AUTOR: MGR. RADKA PETŘÍKOVÁ</a:t>
            </a:r>
          </a:p>
          <a:p>
            <a:pPr>
              <a:buNone/>
            </a:pPr>
            <a:r>
              <a:rPr lang="cs-CZ" sz="4900" dirty="0"/>
              <a:t>DATUM VYTVOŘENÍ: </a:t>
            </a:r>
            <a:r>
              <a:rPr lang="cs-CZ" sz="4900" dirty="0" smtClean="0"/>
              <a:t>19. </a:t>
            </a:r>
            <a:r>
              <a:rPr lang="cs-CZ" sz="4900" dirty="0"/>
              <a:t>1</a:t>
            </a:r>
            <a:r>
              <a:rPr lang="cs-CZ" sz="4900" dirty="0" smtClean="0"/>
              <a:t>. 2012</a:t>
            </a:r>
          </a:p>
          <a:p>
            <a:pPr>
              <a:buNone/>
            </a:pPr>
            <a:endParaRPr lang="cs-CZ" sz="4900" dirty="0"/>
          </a:p>
          <a:p>
            <a:pPr algn="ctr">
              <a:buNone/>
            </a:pPr>
            <a:r>
              <a:rPr lang="cs-CZ" sz="4900" dirty="0"/>
              <a:t> </a:t>
            </a:r>
            <a:r>
              <a:rPr lang="cs-CZ" sz="5500" b="1" dirty="0" smtClean="0">
                <a:solidFill>
                  <a:srgbClr val="FF0000"/>
                </a:solidFill>
              </a:rPr>
              <a:t>VY_32_INOVACE_25_RP</a:t>
            </a:r>
            <a:endParaRPr lang="cs-CZ" sz="4900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obrázky k probíranému učivu a odkazy na internetové stránky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</a:p>
          <a:p>
            <a:pPr>
              <a:buNone/>
            </a:pPr>
            <a:r>
              <a:rPr lang="cs-CZ" sz="1800" dirty="0" smtClean="0"/>
              <a:t>           ukázky mechorostů ze školních sbírek, živé exponáty, obrázky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15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None/>
            </a:pPr>
            <a:r>
              <a:rPr lang="cs-CZ" sz="1800" dirty="0" smtClean="0"/>
              <a:t>           vhodné pro výklad, k opakování i procvičování učiva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MECHOROSTY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 </a:t>
            </a:r>
            <a:r>
              <a:rPr lang="cs-CZ" dirty="0"/>
              <a:t>suchozemské rostliny</a:t>
            </a:r>
          </a:p>
          <a:p>
            <a:pPr lvl="0"/>
            <a:r>
              <a:rPr lang="cs-CZ" dirty="0"/>
              <a:t>vznikly ze zelených řas </a:t>
            </a:r>
          </a:p>
          <a:p>
            <a:pPr lvl="0"/>
            <a:r>
              <a:rPr lang="cs-CZ" dirty="0"/>
              <a:t>nemají pravá vodivá pletiva(nízké), ani podpůrná pletiva(v trsech – podpírají se)</a:t>
            </a:r>
          </a:p>
          <a:p>
            <a:r>
              <a:rPr lang="cs-CZ" dirty="0"/>
              <a:t>tělo - stélka</a:t>
            </a:r>
          </a:p>
        </p:txBody>
      </p:sp>
    </p:spTree>
  </p:cSld>
  <p:clrMapOvr>
    <a:masterClrMapping/>
  </p:clrMapOvr>
  <p:transition>
    <p:zoom dir="in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u="sng" dirty="0" smtClean="0"/>
              <a:t>JÁTROVKY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370100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lupenitá </a:t>
            </a:r>
            <a:r>
              <a:rPr lang="cs-CZ" dirty="0"/>
              <a:t>nebo listnatá stélka</a:t>
            </a:r>
          </a:p>
          <a:p>
            <a:pPr lvl="0"/>
            <a:r>
              <a:rPr lang="cs-CZ" dirty="0"/>
              <a:t>nejstarší mechorosty, nejprimitivnější</a:t>
            </a:r>
          </a:p>
          <a:p>
            <a:pPr lvl="0"/>
            <a:r>
              <a:rPr lang="cs-CZ" dirty="0"/>
              <a:t>pohárky – slouží k rozmnožování</a:t>
            </a:r>
          </a:p>
          <a:p>
            <a:pPr lvl="0"/>
            <a:r>
              <a:rPr lang="cs-CZ" dirty="0"/>
              <a:t>zástupce: </a:t>
            </a:r>
            <a:r>
              <a:rPr lang="cs-CZ" b="1" dirty="0"/>
              <a:t>porostnice mnohotvárná</a:t>
            </a:r>
            <a:endParaRPr lang="cs-CZ" dirty="0"/>
          </a:p>
          <a:p>
            <a:endParaRPr lang="cs-CZ" dirty="0"/>
          </a:p>
        </p:txBody>
      </p:sp>
      <p:pic>
        <p:nvPicPr>
          <p:cNvPr id="8194" name="Picture 2" descr="Porostnice mnohotvár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060848"/>
            <a:ext cx="3159979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MECHY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jednoduchá </a:t>
            </a:r>
            <a:r>
              <a:rPr lang="cs-CZ" dirty="0"/>
              <a:t>stavba těla</a:t>
            </a:r>
          </a:p>
          <a:p>
            <a:pPr lvl="0"/>
            <a:r>
              <a:rPr lang="cs-CZ" dirty="0"/>
              <a:t>po celé zeměkouli (nejčastěji v subarktickém podnebném pásu a ve vyšších polohách hor, horská prameniště)</a:t>
            </a:r>
          </a:p>
          <a:p>
            <a:pPr lvl="0"/>
            <a:r>
              <a:rPr lang="cs-CZ" dirty="0"/>
              <a:t>zásobárna vody v ekosystémech</a:t>
            </a:r>
          </a:p>
          <a:p>
            <a:pPr lvl="0"/>
            <a:r>
              <a:rPr lang="cs-CZ" dirty="0"/>
              <a:t>brání půdní erozi</a:t>
            </a:r>
          </a:p>
          <a:p>
            <a:pPr lvl="0"/>
            <a:r>
              <a:rPr lang="cs-CZ" dirty="0"/>
              <a:t>jsou potravou a důležitými bioindikátory prostředí (mech v trávníku upozorňuje na vysokou kyselost a vlhkost půdy)</a:t>
            </a:r>
          </a:p>
          <a:p>
            <a:pPr lvl="0"/>
            <a:r>
              <a:rPr lang="cs-CZ" dirty="0"/>
              <a:t>rašeliník se používá v lékařství (rašelinné koupele a zábaly) a zahradnictví (rašelinové substráty)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Zástupci: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Bělomech </a:t>
            </a:r>
            <a:r>
              <a:rPr lang="cs-CZ" b="1" dirty="0"/>
              <a:t>sivý</a:t>
            </a:r>
            <a:endParaRPr lang="cs-CZ" dirty="0"/>
          </a:p>
          <a:p>
            <a:pPr lvl="0"/>
            <a:r>
              <a:rPr lang="cs-CZ" b="1" dirty="0"/>
              <a:t>Ploník ztenčený</a:t>
            </a:r>
            <a:endParaRPr lang="cs-CZ" dirty="0"/>
          </a:p>
          <a:p>
            <a:pPr lvl="0"/>
            <a:r>
              <a:rPr lang="cs-CZ" b="1" dirty="0"/>
              <a:t>Rašeliník kostrbatý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 descr="C:\Documents and Settings\uzivatel\Dokumenty\Obrázky\OLYMPUS Master 2\2012\05\20\P520481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645024"/>
            <a:ext cx="3240360" cy="2522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Leucobryum glacum"/>
          <p:cNvPicPr>
            <a:picLocks noChangeAspect="1" noChangeArrowheads="1"/>
          </p:cNvPicPr>
          <p:nvPr/>
        </p:nvPicPr>
        <p:blipFill>
          <a:blip r:embed="rId3" cstate="print"/>
          <a:srcRect l="13636" r="13636"/>
          <a:stretch>
            <a:fillRect/>
          </a:stretch>
        </p:blipFill>
        <p:spPr bwMode="auto">
          <a:xfrm>
            <a:off x="5436096" y="692696"/>
            <a:ext cx="2653386" cy="273630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4221089"/>
            <a:ext cx="38164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http://upload.wikimedia.org/wikipedia/commons/thumb/f/f2/Sphagnum_squarrosum_141006.jpg/800px-Sphagnum_squarrosum_141006.jpg</a:t>
            </a:r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1143000"/>
          </a:xfrm>
        </p:spPr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0\07\31\P7318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76672"/>
            <a:ext cx="5112568" cy="3834426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3\18\P3183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492896"/>
            <a:ext cx="5184576" cy="3888432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Ploník ztenčený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4\22\P42241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6696744" cy="5022558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Bělomech sivý</a:t>
            </a:r>
            <a:endParaRPr lang="cs-CZ" dirty="0"/>
          </a:p>
        </p:txBody>
      </p:sp>
      <p:pic>
        <p:nvPicPr>
          <p:cNvPr id="4098" name="Picture 2" descr="C:\Documents and Settings\uzivatel\Dokumenty\Obrázky\OLYMPUS Master 2\2011\07\09\P70925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00808"/>
            <a:ext cx="6033864" cy="4525398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  <p:transition>
    <p:zoom dir="in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200</TotalTime>
  <Words>87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Anotace </vt:lpstr>
      <vt:lpstr>MECHOROSTY </vt:lpstr>
      <vt:lpstr>JÁTROVKY  </vt:lpstr>
      <vt:lpstr>MECHY </vt:lpstr>
      <vt:lpstr>Zástupci:  </vt:lpstr>
      <vt:lpstr>VÝSKYT</vt:lpstr>
      <vt:lpstr>Ploník ztenčený</vt:lpstr>
      <vt:lpstr>Bělomech sivý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H Koláčková</cp:lastModifiedBy>
  <cp:revision>25</cp:revision>
  <dcterms:created xsi:type="dcterms:W3CDTF">2013-02-03T17:43:01Z</dcterms:created>
  <dcterms:modified xsi:type="dcterms:W3CDTF">2013-02-18T13:19:01Z</dcterms:modified>
</cp:coreProperties>
</file>