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81" r:id="rId2"/>
    <p:sldId id="282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4" r:id="rId11"/>
    <p:sldId id="265" r:id="rId12"/>
    <p:sldId id="268" r:id="rId13"/>
    <p:sldId id="28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image" Target="../media/image3.png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image" Target="../media/image3.png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1AC779F-1BEE-414C-BB54-B03900AB0560}" type="doc">
      <dgm:prSet loTypeId="urn:microsoft.com/office/officeart/2005/8/layout/vList3#1" loCatId="list" qsTypeId="urn:microsoft.com/office/officeart/2005/8/quickstyle/simple1" qsCatId="simple" csTypeId="urn:microsoft.com/office/officeart/2005/8/colors/accent1_2" csCatId="accent1" phldr="1"/>
      <dgm:spPr/>
    </dgm:pt>
    <dgm:pt modelId="{4E4B007D-EAB4-4C10-8127-F865F197B831}">
      <dgm:prSet phldrT="[Text]"/>
      <dgm:spPr/>
      <dgm:t>
        <a:bodyPr/>
        <a:lstStyle/>
        <a:p>
          <a:r>
            <a:rPr lang="cs-CZ" dirty="0" smtClean="0"/>
            <a:t>HROZEN</a:t>
          </a:r>
          <a:endParaRPr lang="cs-CZ" dirty="0"/>
        </a:p>
      </dgm:t>
    </dgm:pt>
    <dgm:pt modelId="{10BBD5BF-1232-4ED4-AE69-B1A1D1961964}" type="parTrans" cxnId="{54CD25D7-8D98-429E-8514-7C92CEC0749E}">
      <dgm:prSet/>
      <dgm:spPr/>
      <dgm:t>
        <a:bodyPr/>
        <a:lstStyle/>
        <a:p>
          <a:endParaRPr lang="cs-CZ"/>
        </a:p>
      </dgm:t>
    </dgm:pt>
    <dgm:pt modelId="{7E5A1297-9DE9-42C2-A321-F864D20F24E7}" type="sibTrans" cxnId="{54CD25D7-8D98-429E-8514-7C92CEC0749E}">
      <dgm:prSet/>
      <dgm:spPr/>
      <dgm:t>
        <a:bodyPr/>
        <a:lstStyle/>
        <a:p>
          <a:endParaRPr lang="cs-CZ"/>
        </a:p>
      </dgm:t>
    </dgm:pt>
    <dgm:pt modelId="{DBD6A952-34F8-44B1-897B-65A2A5E1FFBA}">
      <dgm:prSet phldrT="[Text]"/>
      <dgm:spPr/>
      <dgm:t>
        <a:bodyPr/>
        <a:lstStyle/>
        <a:p>
          <a:r>
            <a:rPr lang="cs-CZ" dirty="0" smtClean="0"/>
            <a:t>LATA</a:t>
          </a:r>
          <a:endParaRPr lang="cs-CZ" dirty="0"/>
        </a:p>
      </dgm:t>
    </dgm:pt>
    <dgm:pt modelId="{5038F4A5-42F9-4FBA-A65B-031B0A690524}" type="parTrans" cxnId="{CECECAD8-4F25-4DBF-92AA-8E8908AFCA6F}">
      <dgm:prSet/>
      <dgm:spPr/>
      <dgm:t>
        <a:bodyPr/>
        <a:lstStyle/>
        <a:p>
          <a:endParaRPr lang="cs-CZ"/>
        </a:p>
      </dgm:t>
    </dgm:pt>
    <dgm:pt modelId="{2E645C7C-4957-41D7-88FD-70DFBCE28D99}" type="sibTrans" cxnId="{CECECAD8-4F25-4DBF-92AA-8E8908AFCA6F}">
      <dgm:prSet/>
      <dgm:spPr/>
      <dgm:t>
        <a:bodyPr/>
        <a:lstStyle/>
        <a:p>
          <a:endParaRPr lang="cs-CZ"/>
        </a:p>
      </dgm:t>
    </dgm:pt>
    <dgm:pt modelId="{DDA9A0C2-C167-4124-AF1F-6FA6AEEFFFEC}">
      <dgm:prSet phldrT="[Text]"/>
      <dgm:spPr/>
      <dgm:t>
        <a:bodyPr/>
        <a:lstStyle/>
        <a:p>
          <a:r>
            <a:rPr lang="cs-CZ" dirty="0" smtClean="0"/>
            <a:t>KLAS</a:t>
          </a:r>
          <a:endParaRPr lang="cs-CZ" dirty="0"/>
        </a:p>
      </dgm:t>
    </dgm:pt>
    <dgm:pt modelId="{D0C52C7F-807D-44EF-8FA9-997D6644E49B}" type="parTrans" cxnId="{06BD3AFA-1924-4117-ACEB-FD5816C59ED8}">
      <dgm:prSet/>
      <dgm:spPr/>
      <dgm:t>
        <a:bodyPr/>
        <a:lstStyle/>
        <a:p>
          <a:endParaRPr lang="cs-CZ"/>
        </a:p>
      </dgm:t>
    </dgm:pt>
    <dgm:pt modelId="{D8AA573F-E70A-4510-8EC6-9582FED91686}" type="sibTrans" cxnId="{06BD3AFA-1924-4117-ACEB-FD5816C59ED8}">
      <dgm:prSet/>
      <dgm:spPr/>
      <dgm:t>
        <a:bodyPr/>
        <a:lstStyle/>
        <a:p>
          <a:endParaRPr lang="cs-CZ"/>
        </a:p>
      </dgm:t>
    </dgm:pt>
    <dgm:pt modelId="{5D9431A8-DBEF-4890-AF8B-6F3DD9C9CE51}">
      <dgm:prSet phldrT="[Text]"/>
      <dgm:spPr/>
      <dgm:t>
        <a:bodyPr/>
        <a:lstStyle/>
        <a:p>
          <a:r>
            <a:rPr lang="cs-CZ" dirty="0" smtClean="0"/>
            <a:t>JEHNĚDA</a:t>
          </a:r>
          <a:endParaRPr lang="cs-CZ" dirty="0"/>
        </a:p>
      </dgm:t>
    </dgm:pt>
    <dgm:pt modelId="{02A89FC2-B2A8-43B2-85C2-03F756E77F7B}" type="parTrans" cxnId="{E7C16411-1649-4D7B-BF5A-ED78CCF1CFDD}">
      <dgm:prSet/>
      <dgm:spPr/>
      <dgm:t>
        <a:bodyPr/>
        <a:lstStyle/>
        <a:p>
          <a:endParaRPr lang="cs-CZ"/>
        </a:p>
      </dgm:t>
    </dgm:pt>
    <dgm:pt modelId="{8D3B3E20-37F7-4A98-913D-E0CFEF988CA5}" type="sibTrans" cxnId="{E7C16411-1649-4D7B-BF5A-ED78CCF1CFDD}">
      <dgm:prSet/>
      <dgm:spPr/>
      <dgm:t>
        <a:bodyPr/>
        <a:lstStyle/>
        <a:p>
          <a:endParaRPr lang="cs-CZ"/>
        </a:p>
      </dgm:t>
    </dgm:pt>
    <dgm:pt modelId="{D4E610F5-C351-46BA-B678-F74586EFE52B}">
      <dgm:prSet phldrT="[Text]"/>
      <dgm:spPr/>
      <dgm:t>
        <a:bodyPr/>
        <a:lstStyle/>
        <a:p>
          <a:r>
            <a:rPr lang="cs-CZ" dirty="0" smtClean="0"/>
            <a:t>PALICE</a:t>
          </a:r>
          <a:endParaRPr lang="cs-CZ" dirty="0"/>
        </a:p>
      </dgm:t>
    </dgm:pt>
    <dgm:pt modelId="{884E9E52-0FB0-419F-9C0F-5BE6EAC1C889}" type="parTrans" cxnId="{6FFE3364-BAD9-4F92-89ED-C197F3597BEA}">
      <dgm:prSet/>
      <dgm:spPr/>
      <dgm:t>
        <a:bodyPr/>
        <a:lstStyle/>
        <a:p>
          <a:endParaRPr lang="cs-CZ"/>
        </a:p>
      </dgm:t>
    </dgm:pt>
    <dgm:pt modelId="{F08B876F-D16B-4058-8472-93BEB38C074F}" type="sibTrans" cxnId="{6FFE3364-BAD9-4F92-89ED-C197F3597BEA}">
      <dgm:prSet/>
      <dgm:spPr/>
      <dgm:t>
        <a:bodyPr/>
        <a:lstStyle/>
        <a:p>
          <a:endParaRPr lang="cs-CZ"/>
        </a:p>
      </dgm:t>
    </dgm:pt>
    <dgm:pt modelId="{455FAC97-8223-44E5-A79A-E5B26AF71F16}">
      <dgm:prSet phldrT="[Text]"/>
      <dgm:spPr/>
      <dgm:t>
        <a:bodyPr/>
        <a:lstStyle/>
        <a:p>
          <a:r>
            <a:rPr lang="cs-CZ" dirty="0" smtClean="0"/>
            <a:t>OKOLÍK </a:t>
          </a:r>
        </a:p>
      </dgm:t>
    </dgm:pt>
    <dgm:pt modelId="{287C89B6-BDB5-4B0C-B38C-A07AB83CDA73}" type="parTrans" cxnId="{55738AF5-EED6-4756-964C-77F1B03A635E}">
      <dgm:prSet/>
      <dgm:spPr/>
      <dgm:t>
        <a:bodyPr/>
        <a:lstStyle/>
        <a:p>
          <a:endParaRPr lang="cs-CZ"/>
        </a:p>
      </dgm:t>
    </dgm:pt>
    <dgm:pt modelId="{8B6F4326-8226-4898-BB08-0CE675A8493E}" type="sibTrans" cxnId="{55738AF5-EED6-4756-964C-77F1B03A635E}">
      <dgm:prSet/>
      <dgm:spPr/>
      <dgm:t>
        <a:bodyPr/>
        <a:lstStyle/>
        <a:p>
          <a:endParaRPr lang="cs-CZ"/>
        </a:p>
      </dgm:t>
    </dgm:pt>
    <dgm:pt modelId="{F53881A4-4A80-46A5-902C-7F57F5F3C951}">
      <dgm:prSet phldrT="[Text]"/>
      <dgm:spPr/>
      <dgm:t>
        <a:bodyPr/>
        <a:lstStyle/>
        <a:p>
          <a:r>
            <a:rPr lang="cs-CZ" dirty="0" smtClean="0"/>
            <a:t>HLÁVKA</a:t>
          </a:r>
        </a:p>
      </dgm:t>
    </dgm:pt>
    <dgm:pt modelId="{BDAFB0C0-6F19-44A8-A62C-8CA57E247EA5}" type="parTrans" cxnId="{44138537-18A3-4867-953C-A3644AE8A168}">
      <dgm:prSet/>
      <dgm:spPr/>
      <dgm:t>
        <a:bodyPr/>
        <a:lstStyle/>
        <a:p>
          <a:endParaRPr lang="cs-CZ"/>
        </a:p>
      </dgm:t>
    </dgm:pt>
    <dgm:pt modelId="{3C0CBAE2-9C83-4FBE-96E5-8235A4B174D2}" type="sibTrans" cxnId="{44138537-18A3-4867-953C-A3644AE8A168}">
      <dgm:prSet/>
      <dgm:spPr/>
      <dgm:t>
        <a:bodyPr/>
        <a:lstStyle/>
        <a:p>
          <a:endParaRPr lang="cs-CZ"/>
        </a:p>
      </dgm:t>
    </dgm:pt>
    <dgm:pt modelId="{C8F46FF5-9A07-4282-9508-49BB7C0586A8}">
      <dgm:prSet phldrT="[Text]"/>
      <dgm:spPr/>
      <dgm:t>
        <a:bodyPr/>
        <a:lstStyle/>
        <a:p>
          <a:r>
            <a:rPr lang="cs-CZ" dirty="0" smtClean="0"/>
            <a:t>ÚBOR</a:t>
          </a:r>
        </a:p>
      </dgm:t>
    </dgm:pt>
    <dgm:pt modelId="{E6203218-FFC5-43F4-ACBB-82C0B14AD83D}" type="parTrans" cxnId="{0185829A-C520-4E08-AD39-E34E789EEA18}">
      <dgm:prSet/>
      <dgm:spPr/>
      <dgm:t>
        <a:bodyPr/>
        <a:lstStyle/>
        <a:p>
          <a:endParaRPr lang="cs-CZ"/>
        </a:p>
      </dgm:t>
    </dgm:pt>
    <dgm:pt modelId="{53CDA814-8D0A-4907-B9EC-99B2F23E3AED}" type="sibTrans" cxnId="{0185829A-C520-4E08-AD39-E34E789EEA18}">
      <dgm:prSet/>
      <dgm:spPr/>
      <dgm:t>
        <a:bodyPr/>
        <a:lstStyle/>
        <a:p>
          <a:endParaRPr lang="cs-CZ"/>
        </a:p>
      </dgm:t>
    </dgm:pt>
    <dgm:pt modelId="{21D6C948-6417-499D-A01D-7BE02D871674}" type="pres">
      <dgm:prSet presAssocID="{21AC779F-1BEE-414C-BB54-B03900AB0560}" presName="linearFlow" presStyleCnt="0">
        <dgm:presLayoutVars>
          <dgm:dir/>
          <dgm:resizeHandles val="exact"/>
        </dgm:presLayoutVars>
      </dgm:prSet>
      <dgm:spPr/>
    </dgm:pt>
    <dgm:pt modelId="{F58DA31E-8822-4483-959A-80E577F168FB}" type="pres">
      <dgm:prSet presAssocID="{4E4B007D-EAB4-4C10-8127-F865F197B831}" presName="composite" presStyleCnt="0"/>
      <dgm:spPr/>
    </dgm:pt>
    <dgm:pt modelId="{63832644-8054-443A-940A-ECBD76F7045C}" type="pres">
      <dgm:prSet presAssocID="{4E4B007D-EAB4-4C10-8127-F865F197B831}" presName="imgShp" presStyleLbl="fgImgPlace1" presStyleIdx="0" presStyleCnt="8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4549DDE9-ACC1-4294-A3EA-6A6A5360A327}" type="pres">
      <dgm:prSet presAssocID="{4E4B007D-EAB4-4C10-8127-F865F197B831}" presName="txShp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C88969-BC09-4A9C-8014-A1B84FB81BCF}" type="pres">
      <dgm:prSet presAssocID="{7E5A1297-9DE9-42C2-A321-F864D20F24E7}" presName="spacing" presStyleCnt="0"/>
      <dgm:spPr/>
    </dgm:pt>
    <dgm:pt modelId="{7FBF12B0-DBAF-4ACA-B1D3-192F2894824A}" type="pres">
      <dgm:prSet presAssocID="{DBD6A952-34F8-44B1-897B-65A2A5E1FFBA}" presName="composite" presStyleCnt="0"/>
      <dgm:spPr/>
    </dgm:pt>
    <dgm:pt modelId="{774CCFF4-6523-43DF-AE10-E1FDD85834CC}" type="pres">
      <dgm:prSet presAssocID="{DBD6A952-34F8-44B1-897B-65A2A5E1FFBA}" presName="imgShp" presStyleLbl="fgImgPlace1" presStyleIdx="1" presStyleCnt="8" custLinFactNeighborX="-1865" custLinFactNeighborY="2091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518AAA65-DCA0-44FD-81F9-0C073F3DA0B3}" type="pres">
      <dgm:prSet presAssocID="{DBD6A952-34F8-44B1-897B-65A2A5E1FFBA}" presName="txShp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916357-2C61-4B10-8385-CB1643301B3F}" type="pres">
      <dgm:prSet presAssocID="{2E645C7C-4957-41D7-88FD-70DFBCE28D99}" presName="spacing" presStyleCnt="0"/>
      <dgm:spPr/>
    </dgm:pt>
    <dgm:pt modelId="{3829947B-81B0-430E-906E-38A95612AF8C}" type="pres">
      <dgm:prSet presAssocID="{DDA9A0C2-C167-4124-AF1F-6FA6AEEFFFEC}" presName="composite" presStyleCnt="0"/>
      <dgm:spPr/>
    </dgm:pt>
    <dgm:pt modelId="{28373B7D-4101-4295-892A-CED129C8D2D8}" type="pres">
      <dgm:prSet presAssocID="{DDA9A0C2-C167-4124-AF1F-6FA6AEEFFFEC}" presName="imgShp" presStyleLbl="fgImgPlace1" presStyleIdx="2" presStyleCnt="8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59B8D7AA-1524-4296-BEB4-FC3D105D2695}" type="pres">
      <dgm:prSet presAssocID="{DDA9A0C2-C167-4124-AF1F-6FA6AEEFFFEC}" presName="txShp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DEFB9D-23CB-489A-BFD3-711CE003F081}" type="pres">
      <dgm:prSet presAssocID="{D8AA573F-E70A-4510-8EC6-9582FED91686}" presName="spacing" presStyleCnt="0"/>
      <dgm:spPr/>
    </dgm:pt>
    <dgm:pt modelId="{F2B99D46-E75B-4252-9408-DA86308212E2}" type="pres">
      <dgm:prSet presAssocID="{5D9431A8-DBEF-4890-AF8B-6F3DD9C9CE51}" presName="composite" presStyleCnt="0"/>
      <dgm:spPr/>
    </dgm:pt>
    <dgm:pt modelId="{2A2878BE-9812-4494-A989-DA56A9823CD0}" type="pres">
      <dgm:prSet presAssocID="{5D9431A8-DBEF-4890-AF8B-6F3DD9C9CE51}" presName="imgShp" presStyleLbl="fgImgPlace1" presStyleIdx="3" presStyleCnt="8" custLinFactNeighborX="-13353" custLinFactNeighborY="5242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F13E7025-B12C-490C-BE58-DCEDAD0E9F0C}" type="pres">
      <dgm:prSet presAssocID="{5D9431A8-DBEF-4890-AF8B-6F3DD9C9CE51}" presName="txShp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55F80D-0147-4FFC-A62B-FD8E1BAB47D6}" type="pres">
      <dgm:prSet presAssocID="{8D3B3E20-37F7-4A98-913D-E0CFEF988CA5}" presName="spacing" presStyleCnt="0"/>
      <dgm:spPr/>
    </dgm:pt>
    <dgm:pt modelId="{2E1B135E-7752-4728-897F-5E327719ADB3}" type="pres">
      <dgm:prSet presAssocID="{D4E610F5-C351-46BA-B678-F74586EFE52B}" presName="composite" presStyleCnt="0"/>
      <dgm:spPr/>
    </dgm:pt>
    <dgm:pt modelId="{78425D9C-8D2B-44D0-98DE-3EEFE0969273}" type="pres">
      <dgm:prSet presAssocID="{D4E610F5-C351-46BA-B678-F74586EFE52B}" presName="imgShp" presStyleLbl="fgImgPlace1" presStyleIdx="4" presStyleCnt="8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</dgm:pt>
    <dgm:pt modelId="{F35B3251-9C6C-4436-B7C0-D06DC23DD64F}" type="pres">
      <dgm:prSet presAssocID="{D4E610F5-C351-46BA-B678-F74586EFE52B}" presName="txShp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08A7AF-3A40-47FA-A6F1-5AF4CD3372E4}" type="pres">
      <dgm:prSet presAssocID="{F08B876F-D16B-4058-8472-93BEB38C074F}" presName="spacing" presStyleCnt="0"/>
      <dgm:spPr/>
    </dgm:pt>
    <dgm:pt modelId="{BB9A4FC6-6A86-4D48-ACBE-489869C85025}" type="pres">
      <dgm:prSet presAssocID="{455FAC97-8223-44E5-A79A-E5B26AF71F16}" presName="composite" presStyleCnt="0"/>
      <dgm:spPr/>
    </dgm:pt>
    <dgm:pt modelId="{E3E75E41-10CF-4B0D-9E01-082A5F274D0A}" type="pres">
      <dgm:prSet presAssocID="{455FAC97-8223-44E5-A79A-E5B26AF71F16}" presName="imgShp" presStyleLbl="fgImgPlace1" presStyleIdx="5" presStyleCnt="8"/>
      <dgm:spPr>
        <a:blipFill rotWithShape="0">
          <a:blip xmlns:r="http://schemas.openxmlformats.org/officeDocument/2006/relationships" r:embed="rId6"/>
          <a:stretch>
            <a:fillRect/>
          </a:stretch>
        </a:blipFill>
      </dgm:spPr>
    </dgm:pt>
    <dgm:pt modelId="{DC582C29-919F-48D4-88B9-5AC6E97D2F32}" type="pres">
      <dgm:prSet presAssocID="{455FAC97-8223-44E5-A79A-E5B26AF71F16}" presName="txShp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F022B1-BEA7-44F1-B0F8-AC3446CA8F6E}" type="pres">
      <dgm:prSet presAssocID="{8B6F4326-8226-4898-BB08-0CE675A8493E}" presName="spacing" presStyleCnt="0"/>
      <dgm:spPr/>
    </dgm:pt>
    <dgm:pt modelId="{4FB6B027-3B0A-492E-9249-040FBDC0B866}" type="pres">
      <dgm:prSet presAssocID="{F53881A4-4A80-46A5-902C-7F57F5F3C951}" presName="composite" presStyleCnt="0"/>
      <dgm:spPr/>
    </dgm:pt>
    <dgm:pt modelId="{7B5CF2AF-BB75-44D0-8277-3333362DE824}" type="pres">
      <dgm:prSet presAssocID="{F53881A4-4A80-46A5-902C-7F57F5F3C951}" presName="imgShp" presStyleLbl="fgImgPlace1" presStyleIdx="6" presStyleCnt="8"/>
      <dgm:spPr>
        <a:blipFill rotWithShape="0">
          <a:blip xmlns:r="http://schemas.openxmlformats.org/officeDocument/2006/relationships" r:embed="rId7"/>
          <a:stretch>
            <a:fillRect/>
          </a:stretch>
        </a:blipFill>
      </dgm:spPr>
    </dgm:pt>
    <dgm:pt modelId="{95914AB9-65C8-4A5C-9888-D352747788D4}" type="pres">
      <dgm:prSet presAssocID="{F53881A4-4A80-46A5-902C-7F57F5F3C951}" presName="txShp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133308-3169-400A-A590-B6E0768DB248}" type="pres">
      <dgm:prSet presAssocID="{3C0CBAE2-9C83-4FBE-96E5-8235A4B174D2}" presName="spacing" presStyleCnt="0"/>
      <dgm:spPr/>
    </dgm:pt>
    <dgm:pt modelId="{9A4259F3-FF9C-46A9-8B05-F481E0492916}" type="pres">
      <dgm:prSet presAssocID="{C8F46FF5-9A07-4282-9508-49BB7C0586A8}" presName="composite" presStyleCnt="0"/>
      <dgm:spPr/>
    </dgm:pt>
    <dgm:pt modelId="{DCFDC154-FA17-45DE-B773-0C958CE882B0}" type="pres">
      <dgm:prSet presAssocID="{C8F46FF5-9A07-4282-9508-49BB7C0586A8}" presName="imgShp" presStyleLbl="fgImgPlace1" presStyleIdx="7" presStyleCnt="8"/>
      <dgm:spPr>
        <a:blipFill rotWithShape="0">
          <a:blip xmlns:r="http://schemas.openxmlformats.org/officeDocument/2006/relationships" r:embed="rId8"/>
          <a:stretch>
            <a:fillRect/>
          </a:stretch>
        </a:blipFill>
      </dgm:spPr>
    </dgm:pt>
    <dgm:pt modelId="{FD66BCBA-6D3A-4D78-8407-C643D7A5A2E3}" type="pres">
      <dgm:prSet presAssocID="{C8F46FF5-9A07-4282-9508-49BB7C0586A8}" presName="txShp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5738AF5-EED6-4756-964C-77F1B03A635E}" srcId="{21AC779F-1BEE-414C-BB54-B03900AB0560}" destId="{455FAC97-8223-44E5-A79A-E5B26AF71F16}" srcOrd="5" destOrd="0" parTransId="{287C89B6-BDB5-4B0C-B38C-A07AB83CDA73}" sibTransId="{8B6F4326-8226-4898-BB08-0CE675A8493E}"/>
    <dgm:cxn modelId="{41BC2558-D230-4DBD-9AC9-ADC49CE4644C}" type="presOf" srcId="{DDA9A0C2-C167-4124-AF1F-6FA6AEEFFFEC}" destId="{59B8D7AA-1524-4296-BEB4-FC3D105D2695}" srcOrd="0" destOrd="0" presId="urn:microsoft.com/office/officeart/2005/8/layout/vList3#1"/>
    <dgm:cxn modelId="{44138537-18A3-4867-953C-A3644AE8A168}" srcId="{21AC779F-1BEE-414C-BB54-B03900AB0560}" destId="{F53881A4-4A80-46A5-902C-7F57F5F3C951}" srcOrd="6" destOrd="0" parTransId="{BDAFB0C0-6F19-44A8-A62C-8CA57E247EA5}" sibTransId="{3C0CBAE2-9C83-4FBE-96E5-8235A4B174D2}"/>
    <dgm:cxn modelId="{9E9B4EBB-A142-4868-94E3-B960E75388E5}" type="presOf" srcId="{21AC779F-1BEE-414C-BB54-B03900AB0560}" destId="{21D6C948-6417-499D-A01D-7BE02D871674}" srcOrd="0" destOrd="0" presId="urn:microsoft.com/office/officeart/2005/8/layout/vList3#1"/>
    <dgm:cxn modelId="{9FB06085-F7ED-4E78-8EA5-08DA082D9EE7}" type="presOf" srcId="{C8F46FF5-9A07-4282-9508-49BB7C0586A8}" destId="{FD66BCBA-6D3A-4D78-8407-C643D7A5A2E3}" srcOrd="0" destOrd="0" presId="urn:microsoft.com/office/officeart/2005/8/layout/vList3#1"/>
    <dgm:cxn modelId="{CB3A9797-64C1-49CB-BC2D-C1D358E2EA31}" type="presOf" srcId="{F53881A4-4A80-46A5-902C-7F57F5F3C951}" destId="{95914AB9-65C8-4A5C-9888-D352747788D4}" srcOrd="0" destOrd="0" presId="urn:microsoft.com/office/officeart/2005/8/layout/vList3#1"/>
    <dgm:cxn modelId="{0D87112F-833C-42B9-8CA1-4F1563C6298C}" type="presOf" srcId="{D4E610F5-C351-46BA-B678-F74586EFE52B}" destId="{F35B3251-9C6C-4436-B7C0-D06DC23DD64F}" srcOrd="0" destOrd="0" presId="urn:microsoft.com/office/officeart/2005/8/layout/vList3#1"/>
    <dgm:cxn modelId="{11E233EC-AA7B-4691-AE49-62633CF827EB}" type="presOf" srcId="{DBD6A952-34F8-44B1-897B-65A2A5E1FFBA}" destId="{518AAA65-DCA0-44FD-81F9-0C073F3DA0B3}" srcOrd="0" destOrd="0" presId="urn:microsoft.com/office/officeart/2005/8/layout/vList3#1"/>
    <dgm:cxn modelId="{994FB65D-BA40-42FE-B2C2-0589083245C6}" type="presOf" srcId="{5D9431A8-DBEF-4890-AF8B-6F3DD9C9CE51}" destId="{F13E7025-B12C-490C-BE58-DCEDAD0E9F0C}" srcOrd="0" destOrd="0" presId="urn:microsoft.com/office/officeart/2005/8/layout/vList3#1"/>
    <dgm:cxn modelId="{E7C16411-1649-4D7B-BF5A-ED78CCF1CFDD}" srcId="{21AC779F-1BEE-414C-BB54-B03900AB0560}" destId="{5D9431A8-DBEF-4890-AF8B-6F3DD9C9CE51}" srcOrd="3" destOrd="0" parTransId="{02A89FC2-B2A8-43B2-85C2-03F756E77F7B}" sibTransId="{8D3B3E20-37F7-4A98-913D-E0CFEF988CA5}"/>
    <dgm:cxn modelId="{BB1572E1-A578-4CFE-B138-8B3F81421CCE}" type="presOf" srcId="{4E4B007D-EAB4-4C10-8127-F865F197B831}" destId="{4549DDE9-ACC1-4294-A3EA-6A6A5360A327}" srcOrd="0" destOrd="0" presId="urn:microsoft.com/office/officeart/2005/8/layout/vList3#1"/>
    <dgm:cxn modelId="{06BD3AFA-1924-4117-ACEB-FD5816C59ED8}" srcId="{21AC779F-1BEE-414C-BB54-B03900AB0560}" destId="{DDA9A0C2-C167-4124-AF1F-6FA6AEEFFFEC}" srcOrd="2" destOrd="0" parTransId="{D0C52C7F-807D-44EF-8FA9-997D6644E49B}" sibTransId="{D8AA573F-E70A-4510-8EC6-9582FED91686}"/>
    <dgm:cxn modelId="{54CD25D7-8D98-429E-8514-7C92CEC0749E}" srcId="{21AC779F-1BEE-414C-BB54-B03900AB0560}" destId="{4E4B007D-EAB4-4C10-8127-F865F197B831}" srcOrd="0" destOrd="0" parTransId="{10BBD5BF-1232-4ED4-AE69-B1A1D1961964}" sibTransId="{7E5A1297-9DE9-42C2-A321-F864D20F24E7}"/>
    <dgm:cxn modelId="{6FFE3364-BAD9-4F92-89ED-C197F3597BEA}" srcId="{21AC779F-1BEE-414C-BB54-B03900AB0560}" destId="{D4E610F5-C351-46BA-B678-F74586EFE52B}" srcOrd="4" destOrd="0" parTransId="{884E9E52-0FB0-419F-9C0F-5BE6EAC1C889}" sibTransId="{F08B876F-D16B-4058-8472-93BEB38C074F}"/>
    <dgm:cxn modelId="{CBF0D332-B32C-45F4-A670-03739A2E240C}" type="presOf" srcId="{455FAC97-8223-44E5-A79A-E5B26AF71F16}" destId="{DC582C29-919F-48D4-88B9-5AC6E97D2F32}" srcOrd="0" destOrd="0" presId="urn:microsoft.com/office/officeart/2005/8/layout/vList3#1"/>
    <dgm:cxn modelId="{CECECAD8-4F25-4DBF-92AA-8E8908AFCA6F}" srcId="{21AC779F-1BEE-414C-BB54-B03900AB0560}" destId="{DBD6A952-34F8-44B1-897B-65A2A5E1FFBA}" srcOrd="1" destOrd="0" parTransId="{5038F4A5-42F9-4FBA-A65B-031B0A690524}" sibTransId="{2E645C7C-4957-41D7-88FD-70DFBCE28D99}"/>
    <dgm:cxn modelId="{0185829A-C520-4E08-AD39-E34E789EEA18}" srcId="{21AC779F-1BEE-414C-BB54-B03900AB0560}" destId="{C8F46FF5-9A07-4282-9508-49BB7C0586A8}" srcOrd="7" destOrd="0" parTransId="{E6203218-FFC5-43F4-ACBB-82C0B14AD83D}" sibTransId="{53CDA814-8D0A-4907-B9EC-99B2F23E3AED}"/>
    <dgm:cxn modelId="{E1665B4E-148F-4177-A2C0-24CC52D8FE10}" type="presParOf" srcId="{21D6C948-6417-499D-A01D-7BE02D871674}" destId="{F58DA31E-8822-4483-959A-80E577F168FB}" srcOrd="0" destOrd="0" presId="urn:microsoft.com/office/officeart/2005/8/layout/vList3#1"/>
    <dgm:cxn modelId="{E92BB966-448A-4660-B370-2CB9FBE2FEF0}" type="presParOf" srcId="{F58DA31E-8822-4483-959A-80E577F168FB}" destId="{63832644-8054-443A-940A-ECBD76F7045C}" srcOrd="0" destOrd="0" presId="urn:microsoft.com/office/officeart/2005/8/layout/vList3#1"/>
    <dgm:cxn modelId="{8F672F45-1091-42AA-9973-31F28C206892}" type="presParOf" srcId="{F58DA31E-8822-4483-959A-80E577F168FB}" destId="{4549DDE9-ACC1-4294-A3EA-6A6A5360A327}" srcOrd="1" destOrd="0" presId="urn:microsoft.com/office/officeart/2005/8/layout/vList3#1"/>
    <dgm:cxn modelId="{404C609E-7B0F-4337-B0A0-D93B48F3B119}" type="presParOf" srcId="{21D6C948-6417-499D-A01D-7BE02D871674}" destId="{19C88969-BC09-4A9C-8014-A1B84FB81BCF}" srcOrd="1" destOrd="0" presId="urn:microsoft.com/office/officeart/2005/8/layout/vList3#1"/>
    <dgm:cxn modelId="{AFE33F56-1C2E-4BC3-B447-EBCFAE1BE342}" type="presParOf" srcId="{21D6C948-6417-499D-A01D-7BE02D871674}" destId="{7FBF12B0-DBAF-4ACA-B1D3-192F2894824A}" srcOrd="2" destOrd="0" presId="urn:microsoft.com/office/officeart/2005/8/layout/vList3#1"/>
    <dgm:cxn modelId="{B3C757C7-0186-45AE-B3C9-5E5FB3FE6368}" type="presParOf" srcId="{7FBF12B0-DBAF-4ACA-B1D3-192F2894824A}" destId="{774CCFF4-6523-43DF-AE10-E1FDD85834CC}" srcOrd="0" destOrd="0" presId="urn:microsoft.com/office/officeart/2005/8/layout/vList3#1"/>
    <dgm:cxn modelId="{95755FE6-660D-469F-A8E3-6489EAD590A2}" type="presParOf" srcId="{7FBF12B0-DBAF-4ACA-B1D3-192F2894824A}" destId="{518AAA65-DCA0-44FD-81F9-0C073F3DA0B3}" srcOrd="1" destOrd="0" presId="urn:microsoft.com/office/officeart/2005/8/layout/vList3#1"/>
    <dgm:cxn modelId="{416D2A6E-D9C1-4746-B650-C5B26029709F}" type="presParOf" srcId="{21D6C948-6417-499D-A01D-7BE02D871674}" destId="{E4916357-2C61-4B10-8385-CB1643301B3F}" srcOrd="3" destOrd="0" presId="urn:microsoft.com/office/officeart/2005/8/layout/vList3#1"/>
    <dgm:cxn modelId="{37A42219-9BDE-4D65-B5B3-492D2423DA2F}" type="presParOf" srcId="{21D6C948-6417-499D-A01D-7BE02D871674}" destId="{3829947B-81B0-430E-906E-38A95612AF8C}" srcOrd="4" destOrd="0" presId="urn:microsoft.com/office/officeart/2005/8/layout/vList3#1"/>
    <dgm:cxn modelId="{D14FD90F-54D3-4490-BAC0-383614F55BF7}" type="presParOf" srcId="{3829947B-81B0-430E-906E-38A95612AF8C}" destId="{28373B7D-4101-4295-892A-CED129C8D2D8}" srcOrd="0" destOrd="0" presId="urn:microsoft.com/office/officeart/2005/8/layout/vList3#1"/>
    <dgm:cxn modelId="{34E94209-289E-4643-B92A-AD092C4C6184}" type="presParOf" srcId="{3829947B-81B0-430E-906E-38A95612AF8C}" destId="{59B8D7AA-1524-4296-BEB4-FC3D105D2695}" srcOrd="1" destOrd="0" presId="urn:microsoft.com/office/officeart/2005/8/layout/vList3#1"/>
    <dgm:cxn modelId="{9EB29442-F500-4E2D-8498-F221BB1E7A60}" type="presParOf" srcId="{21D6C948-6417-499D-A01D-7BE02D871674}" destId="{5ADEFB9D-23CB-489A-BFD3-711CE003F081}" srcOrd="5" destOrd="0" presId="urn:microsoft.com/office/officeart/2005/8/layout/vList3#1"/>
    <dgm:cxn modelId="{01F285A2-A4F0-4D39-A500-3AA2BD963101}" type="presParOf" srcId="{21D6C948-6417-499D-A01D-7BE02D871674}" destId="{F2B99D46-E75B-4252-9408-DA86308212E2}" srcOrd="6" destOrd="0" presId="urn:microsoft.com/office/officeart/2005/8/layout/vList3#1"/>
    <dgm:cxn modelId="{9DFFE457-A915-4771-B285-0A942B2115EA}" type="presParOf" srcId="{F2B99D46-E75B-4252-9408-DA86308212E2}" destId="{2A2878BE-9812-4494-A989-DA56A9823CD0}" srcOrd="0" destOrd="0" presId="urn:microsoft.com/office/officeart/2005/8/layout/vList3#1"/>
    <dgm:cxn modelId="{4B72DB0E-479F-4A3B-BBAC-EFE5266B9DC1}" type="presParOf" srcId="{F2B99D46-E75B-4252-9408-DA86308212E2}" destId="{F13E7025-B12C-490C-BE58-DCEDAD0E9F0C}" srcOrd="1" destOrd="0" presId="urn:microsoft.com/office/officeart/2005/8/layout/vList3#1"/>
    <dgm:cxn modelId="{24A60F7D-C454-472D-9884-3A380449744B}" type="presParOf" srcId="{21D6C948-6417-499D-A01D-7BE02D871674}" destId="{7E55F80D-0147-4FFC-A62B-FD8E1BAB47D6}" srcOrd="7" destOrd="0" presId="urn:microsoft.com/office/officeart/2005/8/layout/vList3#1"/>
    <dgm:cxn modelId="{0613FBCA-7F96-4F71-978D-6A86FB0FABAF}" type="presParOf" srcId="{21D6C948-6417-499D-A01D-7BE02D871674}" destId="{2E1B135E-7752-4728-897F-5E327719ADB3}" srcOrd="8" destOrd="0" presId="urn:microsoft.com/office/officeart/2005/8/layout/vList3#1"/>
    <dgm:cxn modelId="{D423AD12-6410-4AA8-ABC1-14CD4E3EDBDA}" type="presParOf" srcId="{2E1B135E-7752-4728-897F-5E327719ADB3}" destId="{78425D9C-8D2B-44D0-98DE-3EEFE0969273}" srcOrd="0" destOrd="0" presId="urn:microsoft.com/office/officeart/2005/8/layout/vList3#1"/>
    <dgm:cxn modelId="{82B83773-2C97-404E-9A1D-B15DBFE100ED}" type="presParOf" srcId="{2E1B135E-7752-4728-897F-5E327719ADB3}" destId="{F35B3251-9C6C-4436-B7C0-D06DC23DD64F}" srcOrd="1" destOrd="0" presId="urn:microsoft.com/office/officeart/2005/8/layout/vList3#1"/>
    <dgm:cxn modelId="{968730FA-6C50-40E4-9C3F-0A2FC44DA2CA}" type="presParOf" srcId="{21D6C948-6417-499D-A01D-7BE02D871674}" destId="{DA08A7AF-3A40-47FA-A6F1-5AF4CD3372E4}" srcOrd="9" destOrd="0" presId="urn:microsoft.com/office/officeart/2005/8/layout/vList3#1"/>
    <dgm:cxn modelId="{D2B56586-D783-4A1E-9BC1-A311825E37BD}" type="presParOf" srcId="{21D6C948-6417-499D-A01D-7BE02D871674}" destId="{BB9A4FC6-6A86-4D48-ACBE-489869C85025}" srcOrd="10" destOrd="0" presId="urn:microsoft.com/office/officeart/2005/8/layout/vList3#1"/>
    <dgm:cxn modelId="{3138EAAF-E1EF-40A0-B43C-8F52E61E2786}" type="presParOf" srcId="{BB9A4FC6-6A86-4D48-ACBE-489869C85025}" destId="{E3E75E41-10CF-4B0D-9E01-082A5F274D0A}" srcOrd="0" destOrd="0" presId="urn:microsoft.com/office/officeart/2005/8/layout/vList3#1"/>
    <dgm:cxn modelId="{E4339D68-2496-42A5-BE36-B8C0E3801F76}" type="presParOf" srcId="{BB9A4FC6-6A86-4D48-ACBE-489869C85025}" destId="{DC582C29-919F-48D4-88B9-5AC6E97D2F32}" srcOrd="1" destOrd="0" presId="urn:microsoft.com/office/officeart/2005/8/layout/vList3#1"/>
    <dgm:cxn modelId="{75AF8B2C-9B07-4F3B-83EF-989AB45E2BE0}" type="presParOf" srcId="{21D6C948-6417-499D-A01D-7BE02D871674}" destId="{4BF022B1-BEA7-44F1-B0F8-AC3446CA8F6E}" srcOrd="11" destOrd="0" presId="urn:microsoft.com/office/officeart/2005/8/layout/vList3#1"/>
    <dgm:cxn modelId="{DA73AE4B-EDD2-4C73-8255-3BBC4D5961E8}" type="presParOf" srcId="{21D6C948-6417-499D-A01D-7BE02D871674}" destId="{4FB6B027-3B0A-492E-9249-040FBDC0B866}" srcOrd="12" destOrd="0" presId="urn:microsoft.com/office/officeart/2005/8/layout/vList3#1"/>
    <dgm:cxn modelId="{E6360AB6-64BA-482A-B52E-62896B3274E7}" type="presParOf" srcId="{4FB6B027-3B0A-492E-9249-040FBDC0B866}" destId="{7B5CF2AF-BB75-44D0-8277-3333362DE824}" srcOrd="0" destOrd="0" presId="urn:microsoft.com/office/officeart/2005/8/layout/vList3#1"/>
    <dgm:cxn modelId="{3F6B4CEE-D5AF-46B6-98BB-1432C0D3F5C4}" type="presParOf" srcId="{4FB6B027-3B0A-492E-9249-040FBDC0B866}" destId="{95914AB9-65C8-4A5C-9888-D352747788D4}" srcOrd="1" destOrd="0" presId="urn:microsoft.com/office/officeart/2005/8/layout/vList3#1"/>
    <dgm:cxn modelId="{0F70028D-22D4-4818-ADF0-D7079727BFD8}" type="presParOf" srcId="{21D6C948-6417-499D-A01D-7BE02D871674}" destId="{A2133308-3169-400A-A590-B6E0768DB248}" srcOrd="13" destOrd="0" presId="urn:microsoft.com/office/officeart/2005/8/layout/vList3#1"/>
    <dgm:cxn modelId="{24CB2B42-999B-48C5-A74E-B7BEA4C7EEDE}" type="presParOf" srcId="{21D6C948-6417-499D-A01D-7BE02D871674}" destId="{9A4259F3-FF9C-46A9-8B05-F481E0492916}" srcOrd="14" destOrd="0" presId="urn:microsoft.com/office/officeart/2005/8/layout/vList3#1"/>
    <dgm:cxn modelId="{C0020034-6A45-4AB4-AFFD-42E8FFCF4434}" type="presParOf" srcId="{9A4259F3-FF9C-46A9-8B05-F481E0492916}" destId="{DCFDC154-FA17-45DE-B773-0C958CE882B0}" srcOrd="0" destOrd="0" presId="urn:microsoft.com/office/officeart/2005/8/layout/vList3#1"/>
    <dgm:cxn modelId="{EBBE324A-C2B2-474E-A9A5-DB87ED7A2A5F}" type="presParOf" srcId="{9A4259F3-FF9C-46A9-8B05-F481E0492916}" destId="{FD66BCBA-6D3A-4D78-8407-C643D7A5A2E3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BCB208-2C27-4B0B-A560-5BE5A302B39D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 phldr="1"/>
      <dgm:spPr/>
    </dgm:pt>
    <dgm:pt modelId="{160109D9-8C73-472F-884E-9DB8319A276A}">
      <dgm:prSet phldrT="[Text]">
        <dgm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>
              <a:solidFill>
                <a:schemeClr val="accent1">
                  <a:lumMod val="50000"/>
                </a:schemeClr>
              </a:solidFill>
            </a:rPr>
            <a:t>VIJAN</a:t>
          </a:r>
          <a:endParaRPr lang="cs-CZ" dirty="0">
            <a:solidFill>
              <a:schemeClr val="accent1">
                <a:lumMod val="50000"/>
              </a:schemeClr>
            </a:solidFill>
          </a:endParaRPr>
        </a:p>
      </dgm:t>
    </dgm:pt>
    <dgm:pt modelId="{BD6C4D18-9771-4C37-B044-7D1B1F931502}" type="parTrans" cxnId="{68BBC9EB-A019-43C7-A306-30C37577D5A6}">
      <dgm:prSet/>
      <dgm:spPr/>
      <dgm:t>
        <a:bodyPr/>
        <a:lstStyle/>
        <a:p>
          <a:endParaRPr lang="cs-CZ"/>
        </a:p>
      </dgm:t>
    </dgm:pt>
    <dgm:pt modelId="{2C06808C-6409-4C17-8DC3-5A7FDCF43BDE}" type="sibTrans" cxnId="{68BBC9EB-A019-43C7-A306-30C37577D5A6}">
      <dgm:prSet/>
      <dgm:spPr/>
      <dgm:t>
        <a:bodyPr/>
        <a:lstStyle/>
        <a:p>
          <a:endParaRPr lang="cs-CZ"/>
        </a:p>
      </dgm:t>
    </dgm:pt>
    <dgm:pt modelId="{BA9C6BF8-98E2-44D4-99DE-976BDD358DD9}">
      <dgm:prSet phldrT="[Text]"/>
      <dgm:spPr/>
      <dgm:t>
        <a:bodyPr/>
        <a:lstStyle/>
        <a:p>
          <a:r>
            <a:rPr lang="cs-CZ" dirty="0" smtClean="0"/>
            <a:t>VRCHOLÍK</a:t>
          </a:r>
          <a:endParaRPr lang="cs-CZ" dirty="0"/>
        </a:p>
      </dgm:t>
    </dgm:pt>
    <dgm:pt modelId="{57F793A3-CBC7-4B16-9C90-A8E48C723744}" type="parTrans" cxnId="{B3C90B9A-9EB2-49F0-9C90-D3F20F5E9126}">
      <dgm:prSet/>
      <dgm:spPr/>
      <dgm:t>
        <a:bodyPr/>
        <a:lstStyle/>
        <a:p>
          <a:endParaRPr lang="cs-CZ"/>
        </a:p>
      </dgm:t>
    </dgm:pt>
    <dgm:pt modelId="{3C362D2B-870D-44BF-9105-C419363F0509}" type="sibTrans" cxnId="{B3C90B9A-9EB2-49F0-9C90-D3F20F5E9126}">
      <dgm:prSet/>
      <dgm:spPr/>
      <dgm:t>
        <a:bodyPr/>
        <a:lstStyle/>
        <a:p>
          <a:endParaRPr lang="cs-CZ"/>
        </a:p>
      </dgm:t>
    </dgm:pt>
    <dgm:pt modelId="{3ADF491E-C266-4711-9462-FA532E76F9EF}">
      <dgm:prSet phldrT="[Text]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VIDLAN</a:t>
          </a:r>
          <a:endParaRPr lang="cs-CZ" dirty="0"/>
        </a:p>
      </dgm:t>
    </dgm:pt>
    <dgm:pt modelId="{A3FB626F-4562-4394-BA92-1190827E1DE9}" type="parTrans" cxnId="{D61C6311-5DF9-46C6-A42E-A12D4935C31B}">
      <dgm:prSet/>
      <dgm:spPr/>
      <dgm:t>
        <a:bodyPr/>
        <a:lstStyle/>
        <a:p>
          <a:endParaRPr lang="cs-CZ"/>
        </a:p>
      </dgm:t>
    </dgm:pt>
    <dgm:pt modelId="{95691C9F-3BC9-486E-BA41-2B6CACD1D200}" type="sibTrans" cxnId="{D61C6311-5DF9-46C6-A42E-A12D4935C31B}">
      <dgm:prSet/>
      <dgm:spPr/>
      <dgm:t>
        <a:bodyPr/>
        <a:lstStyle/>
        <a:p>
          <a:endParaRPr lang="cs-CZ"/>
        </a:p>
      </dgm:t>
    </dgm:pt>
    <dgm:pt modelId="{3A331FBA-FC1B-4C70-A63A-410BBDAF0EC7}" type="pres">
      <dgm:prSet presAssocID="{72BCB208-2C27-4B0B-A560-5BE5A302B39D}" presName="compositeShape" presStyleCnt="0">
        <dgm:presLayoutVars>
          <dgm:chMax val="7"/>
          <dgm:dir/>
          <dgm:resizeHandles val="exact"/>
        </dgm:presLayoutVars>
      </dgm:prSet>
      <dgm:spPr/>
    </dgm:pt>
    <dgm:pt modelId="{02952B7D-C92F-4D6F-A543-62D970C7B11B}" type="pres">
      <dgm:prSet presAssocID="{72BCB208-2C27-4B0B-A560-5BE5A302B39D}" presName="wedge1" presStyleLbl="node1" presStyleIdx="0" presStyleCnt="3"/>
      <dgm:spPr/>
      <dgm:t>
        <a:bodyPr/>
        <a:lstStyle/>
        <a:p>
          <a:endParaRPr lang="cs-CZ"/>
        </a:p>
      </dgm:t>
    </dgm:pt>
    <dgm:pt modelId="{32B86193-0967-45B1-9AC8-1259E5FABA97}" type="pres">
      <dgm:prSet presAssocID="{72BCB208-2C27-4B0B-A560-5BE5A302B39D}" presName="dummy1a" presStyleCnt="0"/>
      <dgm:spPr/>
    </dgm:pt>
    <dgm:pt modelId="{9534F15C-AAF5-4F36-8624-30CADEB57357}" type="pres">
      <dgm:prSet presAssocID="{72BCB208-2C27-4B0B-A560-5BE5A302B39D}" presName="dummy1b" presStyleCnt="0"/>
      <dgm:spPr/>
    </dgm:pt>
    <dgm:pt modelId="{F0FE674B-A405-4F97-9CE0-66751D2A3BFC}" type="pres">
      <dgm:prSet presAssocID="{72BCB208-2C27-4B0B-A560-5BE5A302B39D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FD9AD7-6C50-4E48-B776-3DBCB1BFB617}" type="pres">
      <dgm:prSet presAssocID="{72BCB208-2C27-4B0B-A560-5BE5A302B39D}" presName="wedge2" presStyleLbl="node1" presStyleIdx="1" presStyleCnt="3"/>
      <dgm:spPr/>
      <dgm:t>
        <a:bodyPr/>
        <a:lstStyle/>
        <a:p>
          <a:endParaRPr lang="cs-CZ"/>
        </a:p>
      </dgm:t>
    </dgm:pt>
    <dgm:pt modelId="{DD40BDE0-3289-4A4F-B12B-787FFE055476}" type="pres">
      <dgm:prSet presAssocID="{72BCB208-2C27-4B0B-A560-5BE5A302B39D}" presName="dummy2a" presStyleCnt="0"/>
      <dgm:spPr/>
    </dgm:pt>
    <dgm:pt modelId="{0BE9B280-3328-4A7B-8CE5-041EABC22103}" type="pres">
      <dgm:prSet presAssocID="{72BCB208-2C27-4B0B-A560-5BE5A302B39D}" presName="dummy2b" presStyleCnt="0"/>
      <dgm:spPr/>
    </dgm:pt>
    <dgm:pt modelId="{A3D2452D-4DC7-4D12-9514-D3D62377328D}" type="pres">
      <dgm:prSet presAssocID="{72BCB208-2C27-4B0B-A560-5BE5A302B39D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6F6176-99E3-4C42-9793-C534AB28A026}" type="pres">
      <dgm:prSet presAssocID="{72BCB208-2C27-4B0B-A560-5BE5A302B39D}" presName="wedge3" presStyleLbl="node1" presStyleIdx="2" presStyleCnt="3"/>
      <dgm:spPr/>
      <dgm:t>
        <a:bodyPr/>
        <a:lstStyle/>
        <a:p>
          <a:endParaRPr lang="cs-CZ"/>
        </a:p>
      </dgm:t>
    </dgm:pt>
    <dgm:pt modelId="{F67E7E77-58DD-48EE-8820-5CF49CAE2243}" type="pres">
      <dgm:prSet presAssocID="{72BCB208-2C27-4B0B-A560-5BE5A302B39D}" presName="dummy3a" presStyleCnt="0"/>
      <dgm:spPr/>
    </dgm:pt>
    <dgm:pt modelId="{6D908586-15E4-47CB-9296-CA66EEC26CEA}" type="pres">
      <dgm:prSet presAssocID="{72BCB208-2C27-4B0B-A560-5BE5A302B39D}" presName="dummy3b" presStyleCnt="0"/>
      <dgm:spPr/>
    </dgm:pt>
    <dgm:pt modelId="{82C7B0A1-08F1-4C62-8539-FA070E389DDE}" type="pres">
      <dgm:prSet presAssocID="{72BCB208-2C27-4B0B-A560-5BE5A302B39D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6B91A0-6416-41C3-8164-7F34AA0DA5FC}" type="pres">
      <dgm:prSet presAssocID="{2C06808C-6409-4C17-8DC3-5A7FDCF43BDE}" presName="arrowWedge1" presStyleLbl="fgSibTrans2D1" presStyleIdx="0" presStyleCnt="3"/>
      <dgm:spPr/>
    </dgm:pt>
    <dgm:pt modelId="{EDFC8FF5-5364-476F-8817-02D1C694F63E}" type="pres">
      <dgm:prSet presAssocID="{3C362D2B-870D-44BF-9105-C419363F0509}" presName="arrowWedge2" presStyleLbl="fgSibTrans2D1" presStyleIdx="1" presStyleCnt="3"/>
      <dgm:spPr/>
    </dgm:pt>
    <dgm:pt modelId="{E6C244F6-9FEA-4B41-8ACF-C4559E4490CA}" type="pres">
      <dgm:prSet presAssocID="{95691C9F-3BC9-486E-BA41-2B6CACD1D200}" presName="arrowWedge3" presStyleLbl="fgSibTrans2D1" presStyleIdx="2" presStyleCnt="3"/>
      <dgm:spPr/>
    </dgm:pt>
  </dgm:ptLst>
  <dgm:cxnLst>
    <dgm:cxn modelId="{477B7D34-2BD0-4E39-BAD8-B5A340F5CF82}" type="presOf" srcId="{160109D9-8C73-472F-884E-9DB8319A276A}" destId="{F0FE674B-A405-4F97-9CE0-66751D2A3BFC}" srcOrd="1" destOrd="0" presId="urn:microsoft.com/office/officeart/2005/8/layout/cycle8"/>
    <dgm:cxn modelId="{C6E2AB42-2ACA-4D1F-B902-D1FB41474086}" type="presOf" srcId="{BA9C6BF8-98E2-44D4-99DE-976BDD358DD9}" destId="{A3D2452D-4DC7-4D12-9514-D3D62377328D}" srcOrd="1" destOrd="0" presId="urn:microsoft.com/office/officeart/2005/8/layout/cycle8"/>
    <dgm:cxn modelId="{6374428A-7638-448D-8DB2-AF568D67CF27}" type="presOf" srcId="{BA9C6BF8-98E2-44D4-99DE-976BDD358DD9}" destId="{D4FD9AD7-6C50-4E48-B776-3DBCB1BFB617}" srcOrd="0" destOrd="0" presId="urn:microsoft.com/office/officeart/2005/8/layout/cycle8"/>
    <dgm:cxn modelId="{A4FBA0F8-F5A4-40C0-967D-55C411953194}" type="presOf" srcId="{3ADF491E-C266-4711-9462-FA532E76F9EF}" destId="{82C7B0A1-08F1-4C62-8539-FA070E389DDE}" srcOrd="1" destOrd="0" presId="urn:microsoft.com/office/officeart/2005/8/layout/cycle8"/>
    <dgm:cxn modelId="{462B47AB-1BDE-40D2-AA46-2F346A3A043A}" type="presOf" srcId="{160109D9-8C73-472F-884E-9DB8319A276A}" destId="{02952B7D-C92F-4D6F-A543-62D970C7B11B}" srcOrd="0" destOrd="0" presId="urn:microsoft.com/office/officeart/2005/8/layout/cycle8"/>
    <dgm:cxn modelId="{68BBC9EB-A019-43C7-A306-30C37577D5A6}" srcId="{72BCB208-2C27-4B0B-A560-5BE5A302B39D}" destId="{160109D9-8C73-472F-884E-9DB8319A276A}" srcOrd="0" destOrd="0" parTransId="{BD6C4D18-9771-4C37-B044-7D1B1F931502}" sibTransId="{2C06808C-6409-4C17-8DC3-5A7FDCF43BDE}"/>
    <dgm:cxn modelId="{601CF5A4-23F3-4147-9761-03C33844B024}" type="presOf" srcId="{3ADF491E-C266-4711-9462-FA532E76F9EF}" destId="{E26F6176-99E3-4C42-9793-C534AB28A026}" srcOrd="0" destOrd="0" presId="urn:microsoft.com/office/officeart/2005/8/layout/cycle8"/>
    <dgm:cxn modelId="{D61C6311-5DF9-46C6-A42E-A12D4935C31B}" srcId="{72BCB208-2C27-4B0B-A560-5BE5A302B39D}" destId="{3ADF491E-C266-4711-9462-FA532E76F9EF}" srcOrd="2" destOrd="0" parTransId="{A3FB626F-4562-4394-BA92-1190827E1DE9}" sibTransId="{95691C9F-3BC9-486E-BA41-2B6CACD1D200}"/>
    <dgm:cxn modelId="{B3C90B9A-9EB2-49F0-9C90-D3F20F5E9126}" srcId="{72BCB208-2C27-4B0B-A560-5BE5A302B39D}" destId="{BA9C6BF8-98E2-44D4-99DE-976BDD358DD9}" srcOrd="1" destOrd="0" parTransId="{57F793A3-CBC7-4B16-9C90-A8E48C723744}" sibTransId="{3C362D2B-870D-44BF-9105-C419363F0509}"/>
    <dgm:cxn modelId="{450BE979-B536-4BD5-9BFE-A0AE84C3E3C8}" type="presOf" srcId="{72BCB208-2C27-4B0B-A560-5BE5A302B39D}" destId="{3A331FBA-FC1B-4C70-A63A-410BBDAF0EC7}" srcOrd="0" destOrd="0" presId="urn:microsoft.com/office/officeart/2005/8/layout/cycle8"/>
    <dgm:cxn modelId="{42316BE6-2F5A-4835-B12D-24B7B98E16FB}" type="presParOf" srcId="{3A331FBA-FC1B-4C70-A63A-410BBDAF0EC7}" destId="{02952B7D-C92F-4D6F-A543-62D970C7B11B}" srcOrd="0" destOrd="0" presId="urn:microsoft.com/office/officeart/2005/8/layout/cycle8"/>
    <dgm:cxn modelId="{413F8BBE-5B57-47FF-B78F-4F2624EE464E}" type="presParOf" srcId="{3A331FBA-FC1B-4C70-A63A-410BBDAF0EC7}" destId="{32B86193-0967-45B1-9AC8-1259E5FABA97}" srcOrd="1" destOrd="0" presId="urn:microsoft.com/office/officeart/2005/8/layout/cycle8"/>
    <dgm:cxn modelId="{1EC65A3B-DEC0-4D62-B550-0CED992F4DB4}" type="presParOf" srcId="{3A331FBA-FC1B-4C70-A63A-410BBDAF0EC7}" destId="{9534F15C-AAF5-4F36-8624-30CADEB57357}" srcOrd="2" destOrd="0" presId="urn:microsoft.com/office/officeart/2005/8/layout/cycle8"/>
    <dgm:cxn modelId="{5AAA755D-37A5-4355-9BF3-E32B88F42147}" type="presParOf" srcId="{3A331FBA-FC1B-4C70-A63A-410BBDAF0EC7}" destId="{F0FE674B-A405-4F97-9CE0-66751D2A3BFC}" srcOrd="3" destOrd="0" presId="urn:microsoft.com/office/officeart/2005/8/layout/cycle8"/>
    <dgm:cxn modelId="{8F1CC0B3-8DDB-4923-9BAD-24D6AEFBDCA6}" type="presParOf" srcId="{3A331FBA-FC1B-4C70-A63A-410BBDAF0EC7}" destId="{D4FD9AD7-6C50-4E48-B776-3DBCB1BFB617}" srcOrd="4" destOrd="0" presId="urn:microsoft.com/office/officeart/2005/8/layout/cycle8"/>
    <dgm:cxn modelId="{4CD500A1-5E22-4FE2-BC99-846AC9FF64BF}" type="presParOf" srcId="{3A331FBA-FC1B-4C70-A63A-410BBDAF0EC7}" destId="{DD40BDE0-3289-4A4F-B12B-787FFE055476}" srcOrd="5" destOrd="0" presId="urn:microsoft.com/office/officeart/2005/8/layout/cycle8"/>
    <dgm:cxn modelId="{CB37CFEC-634D-4ED5-B616-EF841EA54BFF}" type="presParOf" srcId="{3A331FBA-FC1B-4C70-A63A-410BBDAF0EC7}" destId="{0BE9B280-3328-4A7B-8CE5-041EABC22103}" srcOrd="6" destOrd="0" presId="urn:microsoft.com/office/officeart/2005/8/layout/cycle8"/>
    <dgm:cxn modelId="{A43878F1-BF64-405A-95DB-BE96BF342498}" type="presParOf" srcId="{3A331FBA-FC1B-4C70-A63A-410BBDAF0EC7}" destId="{A3D2452D-4DC7-4D12-9514-D3D62377328D}" srcOrd="7" destOrd="0" presId="urn:microsoft.com/office/officeart/2005/8/layout/cycle8"/>
    <dgm:cxn modelId="{00A45DD2-613B-4EB3-A6D4-1B70ECBBD859}" type="presParOf" srcId="{3A331FBA-FC1B-4C70-A63A-410BBDAF0EC7}" destId="{E26F6176-99E3-4C42-9793-C534AB28A026}" srcOrd="8" destOrd="0" presId="urn:microsoft.com/office/officeart/2005/8/layout/cycle8"/>
    <dgm:cxn modelId="{E2626130-4002-4668-8E4D-E140E13FC06F}" type="presParOf" srcId="{3A331FBA-FC1B-4C70-A63A-410BBDAF0EC7}" destId="{F67E7E77-58DD-48EE-8820-5CF49CAE2243}" srcOrd="9" destOrd="0" presId="urn:microsoft.com/office/officeart/2005/8/layout/cycle8"/>
    <dgm:cxn modelId="{FBD514AA-1813-4481-8ECC-D5CBF17077FA}" type="presParOf" srcId="{3A331FBA-FC1B-4C70-A63A-410BBDAF0EC7}" destId="{6D908586-15E4-47CB-9296-CA66EEC26CEA}" srcOrd="10" destOrd="0" presId="urn:microsoft.com/office/officeart/2005/8/layout/cycle8"/>
    <dgm:cxn modelId="{29C9F305-D905-4A8F-9CE7-9A9CB2E7DB2D}" type="presParOf" srcId="{3A331FBA-FC1B-4C70-A63A-410BBDAF0EC7}" destId="{82C7B0A1-08F1-4C62-8539-FA070E389DDE}" srcOrd="11" destOrd="0" presId="urn:microsoft.com/office/officeart/2005/8/layout/cycle8"/>
    <dgm:cxn modelId="{09CFDD22-0FDD-4699-B249-65A8B7899E34}" type="presParOf" srcId="{3A331FBA-FC1B-4C70-A63A-410BBDAF0EC7}" destId="{D66B91A0-6416-41C3-8164-7F34AA0DA5FC}" srcOrd="12" destOrd="0" presId="urn:microsoft.com/office/officeart/2005/8/layout/cycle8"/>
    <dgm:cxn modelId="{28593BE7-AD46-40BA-BFBD-9D7A47CDA406}" type="presParOf" srcId="{3A331FBA-FC1B-4C70-A63A-410BBDAF0EC7}" destId="{EDFC8FF5-5364-476F-8817-02D1C694F63E}" srcOrd="13" destOrd="0" presId="urn:microsoft.com/office/officeart/2005/8/layout/cycle8"/>
    <dgm:cxn modelId="{D337109B-A6B4-42AD-85E7-2F2F80A6FA0C}" type="presParOf" srcId="{3A331FBA-FC1B-4C70-A63A-410BBDAF0EC7}" destId="{E6C244F6-9FEA-4B41-8ACF-C4559E4490CA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549DDE9-ACC1-4294-A3EA-6A6A5360A327}">
      <dsp:nvSpPr>
        <dsp:cNvPr id="0" name=""/>
        <dsp:cNvSpPr/>
      </dsp:nvSpPr>
      <dsp:spPr>
        <a:xfrm rot="10800000">
          <a:off x="1089658" y="2243"/>
          <a:ext cx="3894447" cy="43490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781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HROZEN</a:t>
          </a:r>
          <a:endParaRPr lang="cs-CZ" sz="2000" kern="1200" dirty="0"/>
        </a:p>
      </dsp:txBody>
      <dsp:txXfrm rot="10800000">
        <a:off x="1089658" y="2243"/>
        <a:ext cx="3894447" cy="434905"/>
      </dsp:txXfrm>
    </dsp:sp>
    <dsp:sp modelId="{63832644-8054-443A-940A-ECBD76F7045C}">
      <dsp:nvSpPr>
        <dsp:cNvPr id="0" name=""/>
        <dsp:cNvSpPr/>
      </dsp:nvSpPr>
      <dsp:spPr>
        <a:xfrm>
          <a:off x="872205" y="2243"/>
          <a:ext cx="434905" cy="434905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8AAA65-DCA0-44FD-81F9-0C073F3DA0B3}">
      <dsp:nvSpPr>
        <dsp:cNvPr id="0" name=""/>
        <dsp:cNvSpPr/>
      </dsp:nvSpPr>
      <dsp:spPr>
        <a:xfrm rot="10800000">
          <a:off x="1089658" y="566971"/>
          <a:ext cx="3894447" cy="43490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781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LATA</a:t>
          </a:r>
          <a:endParaRPr lang="cs-CZ" sz="2000" kern="1200" dirty="0"/>
        </a:p>
      </dsp:txBody>
      <dsp:txXfrm rot="10800000">
        <a:off x="1089658" y="566971"/>
        <a:ext cx="3894447" cy="434905"/>
      </dsp:txXfrm>
    </dsp:sp>
    <dsp:sp modelId="{774CCFF4-6523-43DF-AE10-E1FDD85834CC}">
      <dsp:nvSpPr>
        <dsp:cNvPr id="0" name=""/>
        <dsp:cNvSpPr/>
      </dsp:nvSpPr>
      <dsp:spPr>
        <a:xfrm>
          <a:off x="864094" y="576064"/>
          <a:ext cx="434905" cy="434905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B8D7AA-1524-4296-BEB4-FC3D105D2695}">
      <dsp:nvSpPr>
        <dsp:cNvPr id="0" name=""/>
        <dsp:cNvSpPr/>
      </dsp:nvSpPr>
      <dsp:spPr>
        <a:xfrm rot="10800000">
          <a:off x="1089658" y="1131699"/>
          <a:ext cx="3894447" cy="43490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781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KLAS</a:t>
          </a:r>
          <a:endParaRPr lang="cs-CZ" sz="2000" kern="1200" dirty="0"/>
        </a:p>
      </dsp:txBody>
      <dsp:txXfrm rot="10800000">
        <a:off x="1089658" y="1131699"/>
        <a:ext cx="3894447" cy="434905"/>
      </dsp:txXfrm>
    </dsp:sp>
    <dsp:sp modelId="{28373B7D-4101-4295-892A-CED129C8D2D8}">
      <dsp:nvSpPr>
        <dsp:cNvPr id="0" name=""/>
        <dsp:cNvSpPr/>
      </dsp:nvSpPr>
      <dsp:spPr>
        <a:xfrm>
          <a:off x="872205" y="1131699"/>
          <a:ext cx="434905" cy="434905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3E7025-B12C-490C-BE58-DCEDAD0E9F0C}">
      <dsp:nvSpPr>
        <dsp:cNvPr id="0" name=""/>
        <dsp:cNvSpPr/>
      </dsp:nvSpPr>
      <dsp:spPr>
        <a:xfrm rot="10800000">
          <a:off x="1089658" y="1696427"/>
          <a:ext cx="3894447" cy="43490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781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JEHNĚDA</a:t>
          </a:r>
          <a:endParaRPr lang="cs-CZ" sz="2000" kern="1200" dirty="0"/>
        </a:p>
      </dsp:txBody>
      <dsp:txXfrm rot="10800000">
        <a:off x="1089658" y="1696427"/>
        <a:ext cx="3894447" cy="434905"/>
      </dsp:txXfrm>
    </dsp:sp>
    <dsp:sp modelId="{2A2878BE-9812-4494-A989-DA56A9823CD0}">
      <dsp:nvSpPr>
        <dsp:cNvPr id="0" name=""/>
        <dsp:cNvSpPr/>
      </dsp:nvSpPr>
      <dsp:spPr>
        <a:xfrm>
          <a:off x="814132" y="1719224"/>
          <a:ext cx="434905" cy="434905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5B3251-9C6C-4436-B7C0-D06DC23DD64F}">
      <dsp:nvSpPr>
        <dsp:cNvPr id="0" name=""/>
        <dsp:cNvSpPr/>
      </dsp:nvSpPr>
      <dsp:spPr>
        <a:xfrm rot="10800000">
          <a:off x="1089658" y="2261155"/>
          <a:ext cx="3894447" cy="43490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781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PALICE</a:t>
          </a:r>
          <a:endParaRPr lang="cs-CZ" sz="2000" kern="1200" dirty="0"/>
        </a:p>
      </dsp:txBody>
      <dsp:txXfrm rot="10800000">
        <a:off x="1089658" y="2261155"/>
        <a:ext cx="3894447" cy="434905"/>
      </dsp:txXfrm>
    </dsp:sp>
    <dsp:sp modelId="{78425D9C-8D2B-44D0-98DE-3EEFE0969273}">
      <dsp:nvSpPr>
        <dsp:cNvPr id="0" name=""/>
        <dsp:cNvSpPr/>
      </dsp:nvSpPr>
      <dsp:spPr>
        <a:xfrm>
          <a:off x="872205" y="2261155"/>
          <a:ext cx="434905" cy="434905"/>
        </a:xfrm>
        <a:prstGeom prst="ellipse">
          <a:avLst/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582C29-919F-48D4-88B9-5AC6E97D2F32}">
      <dsp:nvSpPr>
        <dsp:cNvPr id="0" name=""/>
        <dsp:cNvSpPr/>
      </dsp:nvSpPr>
      <dsp:spPr>
        <a:xfrm rot="10800000">
          <a:off x="1089658" y="2825883"/>
          <a:ext cx="3894447" cy="43490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781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OKOLÍK </a:t>
          </a:r>
        </a:p>
      </dsp:txBody>
      <dsp:txXfrm rot="10800000">
        <a:off x="1089658" y="2825883"/>
        <a:ext cx="3894447" cy="434905"/>
      </dsp:txXfrm>
    </dsp:sp>
    <dsp:sp modelId="{E3E75E41-10CF-4B0D-9E01-082A5F274D0A}">
      <dsp:nvSpPr>
        <dsp:cNvPr id="0" name=""/>
        <dsp:cNvSpPr/>
      </dsp:nvSpPr>
      <dsp:spPr>
        <a:xfrm>
          <a:off x="872205" y="2825883"/>
          <a:ext cx="434905" cy="434905"/>
        </a:xfrm>
        <a:prstGeom prst="ellipse">
          <a:avLst/>
        </a:prstGeom>
        <a:blipFill rotWithShape="0">
          <a:blip xmlns:r="http://schemas.openxmlformats.org/officeDocument/2006/relationships" r:embed="rId6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914AB9-65C8-4A5C-9888-D352747788D4}">
      <dsp:nvSpPr>
        <dsp:cNvPr id="0" name=""/>
        <dsp:cNvSpPr/>
      </dsp:nvSpPr>
      <dsp:spPr>
        <a:xfrm rot="10800000">
          <a:off x="1089658" y="3390611"/>
          <a:ext cx="3894447" cy="43490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781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HLÁVKA</a:t>
          </a:r>
        </a:p>
      </dsp:txBody>
      <dsp:txXfrm rot="10800000">
        <a:off x="1089658" y="3390611"/>
        <a:ext cx="3894447" cy="434905"/>
      </dsp:txXfrm>
    </dsp:sp>
    <dsp:sp modelId="{7B5CF2AF-BB75-44D0-8277-3333362DE824}">
      <dsp:nvSpPr>
        <dsp:cNvPr id="0" name=""/>
        <dsp:cNvSpPr/>
      </dsp:nvSpPr>
      <dsp:spPr>
        <a:xfrm>
          <a:off x="872205" y="3390611"/>
          <a:ext cx="434905" cy="434905"/>
        </a:xfrm>
        <a:prstGeom prst="ellipse">
          <a:avLst/>
        </a:prstGeom>
        <a:blipFill rotWithShape="0">
          <a:blip xmlns:r="http://schemas.openxmlformats.org/officeDocument/2006/relationships" r:embed="rId7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66BCBA-6D3A-4D78-8407-C643D7A5A2E3}">
      <dsp:nvSpPr>
        <dsp:cNvPr id="0" name=""/>
        <dsp:cNvSpPr/>
      </dsp:nvSpPr>
      <dsp:spPr>
        <a:xfrm rot="10800000">
          <a:off x="1089658" y="3955339"/>
          <a:ext cx="3894447" cy="43490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781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ÚBOR</a:t>
          </a:r>
        </a:p>
      </dsp:txBody>
      <dsp:txXfrm rot="10800000">
        <a:off x="1089658" y="3955339"/>
        <a:ext cx="3894447" cy="434905"/>
      </dsp:txXfrm>
    </dsp:sp>
    <dsp:sp modelId="{DCFDC154-FA17-45DE-B773-0C958CE882B0}">
      <dsp:nvSpPr>
        <dsp:cNvPr id="0" name=""/>
        <dsp:cNvSpPr/>
      </dsp:nvSpPr>
      <dsp:spPr>
        <a:xfrm>
          <a:off x="872205" y="3955339"/>
          <a:ext cx="434905" cy="434905"/>
        </a:xfrm>
        <a:prstGeom prst="ellipse">
          <a:avLst/>
        </a:prstGeom>
        <a:blipFill rotWithShape="0">
          <a:blip xmlns:r="http://schemas.openxmlformats.org/officeDocument/2006/relationships" r:embed="rId8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2952B7D-C92F-4D6F-A543-62D970C7B11B}">
      <dsp:nvSpPr>
        <dsp:cNvPr id="0" name=""/>
        <dsp:cNvSpPr/>
      </dsp:nvSpPr>
      <dsp:spPr>
        <a:xfrm>
          <a:off x="1974125" y="208999"/>
          <a:ext cx="2700920" cy="2700920"/>
        </a:xfrm>
        <a:prstGeom prst="pie">
          <a:avLst>
            <a:gd name="adj1" fmla="val 16200000"/>
            <a:gd name="adj2" fmla="val 1800000"/>
          </a:avLst>
        </a:prstGeom>
        <a:gradFill rotWithShape="1">
          <a:gsLst>
            <a:gs pos="0">
              <a:schemeClr val="accent1">
                <a:tint val="48000"/>
                <a:satMod val="138000"/>
              </a:schemeClr>
            </a:gs>
            <a:gs pos="25000">
              <a:schemeClr val="accent1">
                <a:tint val="85000"/>
              </a:schemeClr>
            </a:gs>
            <a:gs pos="40000">
              <a:schemeClr val="accent1">
                <a:tint val="92000"/>
              </a:schemeClr>
            </a:gs>
            <a:gs pos="50000">
              <a:schemeClr val="accent1">
                <a:tint val="93000"/>
              </a:schemeClr>
            </a:gs>
            <a:gs pos="60000">
              <a:schemeClr val="accent1">
                <a:tint val="92000"/>
              </a:schemeClr>
            </a:gs>
            <a:gs pos="75000">
              <a:schemeClr val="accent1">
                <a:tint val="83000"/>
                <a:satMod val="108000"/>
              </a:schemeClr>
            </a:gs>
            <a:gs pos="100000">
              <a:schemeClr val="accent1"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1"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1"/>
          </a:contourClr>
        </a:sp3d>
      </dsp:spPr>
      <dsp:style>
        <a:lnRef idx="0">
          <a:schemeClr val="accent1"/>
        </a:lnRef>
        <a:fillRef idx="3">
          <a:schemeClr val="accent1"/>
        </a:fillRef>
        <a:effectRef idx="3">
          <a:schemeClr val="accent1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solidFill>
                <a:schemeClr val="accent1">
                  <a:lumMod val="50000"/>
                </a:schemeClr>
              </a:solidFill>
            </a:rPr>
            <a:t>VIJAN</a:t>
          </a:r>
          <a:endParaRPr lang="cs-CZ" sz="21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3397575" y="781337"/>
        <a:ext cx="964614" cy="803845"/>
      </dsp:txXfrm>
    </dsp:sp>
    <dsp:sp modelId="{D4FD9AD7-6C50-4E48-B776-3DBCB1BFB617}">
      <dsp:nvSpPr>
        <dsp:cNvPr id="0" name=""/>
        <dsp:cNvSpPr/>
      </dsp:nvSpPr>
      <dsp:spPr>
        <a:xfrm>
          <a:off x="1918499" y="305461"/>
          <a:ext cx="2700920" cy="2700920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VRCHOLÍK</a:t>
          </a:r>
          <a:endParaRPr lang="cs-CZ" sz="2100" kern="1200" dirty="0"/>
        </a:p>
      </dsp:txBody>
      <dsp:txXfrm>
        <a:off x="2561575" y="2057844"/>
        <a:ext cx="1446921" cy="707384"/>
      </dsp:txXfrm>
    </dsp:sp>
    <dsp:sp modelId="{E26F6176-99E3-4C42-9793-C534AB28A026}">
      <dsp:nvSpPr>
        <dsp:cNvPr id="0" name=""/>
        <dsp:cNvSpPr/>
      </dsp:nvSpPr>
      <dsp:spPr>
        <a:xfrm>
          <a:off x="1862873" y="208999"/>
          <a:ext cx="2700920" cy="2700920"/>
        </a:xfrm>
        <a:prstGeom prst="pie">
          <a:avLst>
            <a:gd name="adj1" fmla="val 9000000"/>
            <a:gd name="adj2" fmla="val 16200000"/>
          </a:avLst>
        </a:prstGeom>
        <a:gradFill rotWithShape="1">
          <a:gsLst>
            <a:gs pos="0">
              <a:schemeClr val="accent1">
                <a:tint val="25000"/>
                <a:satMod val="125000"/>
              </a:schemeClr>
            </a:gs>
            <a:gs pos="40000">
              <a:schemeClr val="accent1">
                <a:tint val="55000"/>
                <a:satMod val="130000"/>
              </a:schemeClr>
            </a:gs>
            <a:gs pos="50000">
              <a:schemeClr val="accent1">
                <a:tint val="59000"/>
                <a:satMod val="130000"/>
              </a:schemeClr>
            </a:gs>
            <a:gs pos="65000">
              <a:schemeClr val="accent1">
                <a:tint val="55000"/>
                <a:satMod val="130000"/>
              </a:schemeClr>
            </a:gs>
            <a:gs pos="100000">
              <a:schemeClr val="accent1">
                <a:tint val="20000"/>
                <a:satMod val="125000"/>
              </a:schemeClr>
            </a:gs>
          </a:gsLst>
          <a:lin ang="5400000" scaled="0"/>
        </a:gradFill>
        <a:ln w="12000" cap="flat" cmpd="sng" algn="ctr">
          <a:solidFill>
            <a:schemeClr val="accent1"/>
          </a:solidFill>
          <a:prstDash val="solid"/>
        </a:ln>
        <a:effectLst>
          <a:glow rad="63500">
            <a:schemeClr val="accent1">
              <a:alpha val="45000"/>
              <a:satMod val="120000"/>
            </a:schemeClr>
          </a:glo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VIDLAN</a:t>
          </a:r>
          <a:endParaRPr lang="cs-CZ" sz="2100" kern="1200" dirty="0"/>
        </a:p>
      </dsp:txBody>
      <dsp:txXfrm>
        <a:off x="2175730" y="781337"/>
        <a:ext cx="964614" cy="803845"/>
      </dsp:txXfrm>
    </dsp:sp>
    <dsp:sp modelId="{D66B91A0-6416-41C3-8164-7F34AA0DA5FC}">
      <dsp:nvSpPr>
        <dsp:cNvPr id="0" name=""/>
        <dsp:cNvSpPr/>
      </dsp:nvSpPr>
      <dsp:spPr>
        <a:xfrm>
          <a:off x="1807148" y="41799"/>
          <a:ext cx="3035320" cy="3035320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FC8FF5-5364-476F-8817-02D1C694F63E}">
      <dsp:nvSpPr>
        <dsp:cNvPr id="0" name=""/>
        <dsp:cNvSpPr/>
      </dsp:nvSpPr>
      <dsp:spPr>
        <a:xfrm>
          <a:off x="1751299" y="138090"/>
          <a:ext cx="3035320" cy="3035320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C244F6-9FEA-4B41-8ACF-C4559E4490CA}">
      <dsp:nvSpPr>
        <dsp:cNvPr id="0" name=""/>
        <dsp:cNvSpPr/>
      </dsp:nvSpPr>
      <dsp:spPr>
        <a:xfrm>
          <a:off x="1695450" y="41799"/>
          <a:ext cx="3035320" cy="3035320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6781F5-D34A-4298-AED6-83CC10C193AC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223C3D-2D81-4AB0-8F2C-1142304450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91929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09B098-52CE-4E1B-8981-DE692764AC4D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675F8F-65D8-4DA0-AC29-95065123E8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09B098-52CE-4E1B-8981-DE692764AC4D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675F8F-65D8-4DA0-AC29-95065123E8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09B098-52CE-4E1B-8981-DE692764AC4D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675F8F-65D8-4DA0-AC29-95065123E8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09B098-52CE-4E1B-8981-DE692764AC4D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675F8F-65D8-4DA0-AC29-95065123E8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09B098-52CE-4E1B-8981-DE692764AC4D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675F8F-65D8-4DA0-AC29-95065123E8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09B098-52CE-4E1B-8981-DE692764AC4D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675F8F-65D8-4DA0-AC29-95065123E8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09B098-52CE-4E1B-8981-DE692764AC4D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675F8F-65D8-4DA0-AC29-95065123E8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09B098-52CE-4E1B-8981-DE692764AC4D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675F8F-65D8-4DA0-AC29-95065123E8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4C09B098-52CE-4E1B-8981-DE692764AC4D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14675F8F-65D8-4DA0-AC29-95065123E8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09B098-52CE-4E1B-8981-DE692764AC4D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675F8F-65D8-4DA0-AC29-95065123E8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09B098-52CE-4E1B-8981-DE692764AC4D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675F8F-65D8-4DA0-AC29-95065123E8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C09B098-52CE-4E1B-8981-DE692764AC4D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14675F8F-65D8-4DA0-AC29-95065123E8B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4900" b="1" dirty="0"/>
              <a:t>ZÁKLADNÍ ŠKOLA SLOVAN, KROMĚŘÍŽ, PŘÍSPĚVKOVÁ ORGANIZACE</a:t>
            </a:r>
            <a:endParaRPr lang="cs-CZ" sz="4900" dirty="0"/>
          </a:p>
          <a:p>
            <a:pPr>
              <a:buNone/>
            </a:pPr>
            <a:r>
              <a:rPr lang="cs-CZ" sz="4900" b="1" dirty="0"/>
              <a:t>ZEYEROVA 3354, 767 01 KROMĚŘÍŽ</a:t>
            </a:r>
            <a:endParaRPr lang="cs-CZ" sz="4900" dirty="0"/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projekt v rámci vzdělávacího programu</a:t>
            </a:r>
          </a:p>
          <a:p>
            <a:pPr>
              <a:buNone/>
            </a:pPr>
            <a:r>
              <a:rPr lang="cs-CZ" sz="4900" dirty="0"/>
              <a:t>VZDĚLÁNÍ PRO KONKURENCESCHOPNOST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ŠABLONA ČÍSLO: III/2</a:t>
            </a:r>
          </a:p>
          <a:p>
            <a:pPr>
              <a:buNone/>
            </a:pPr>
            <a:r>
              <a:rPr lang="cs-CZ" sz="4900" dirty="0"/>
              <a:t>NÁZEV:  INOVACE A ZKVALITNĚNÍ VÝUKY PROSTŘEDNICTVÍM ICT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PŘEDMĚT:  PŘÍRODOPIS</a:t>
            </a:r>
          </a:p>
          <a:p>
            <a:pPr>
              <a:buNone/>
            </a:pPr>
            <a:r>
              <a:rPr lang="cs-CZ" sz="4900" dirty="0"/>
              <a:t>ROČNÍK:  </a:t>
            </a:r>
            <a:r>
              <a:rPr lang="cs-CZ" sz="4900" dirty="0" smtClean="0"/>
              <a:t>VII.</a:t>
            </a:r>
            <a:endParaRPr lang="cs-CZ" sz="4900" dirty="0"/>
          </a:p>
          <a:p>
            <a:pPr>
              <a:buNone/>
            </a:pPr>
            <a:r>
              <a:rPr lang="cs-CZ" sz="4900" dirty="0"/>
              <a:t>TÉMA</a:t>
            </a:r>
            <a:r>
              <a:rPr lang="cs-CZ" sz="4900" dirty="0" smtClean="0"/>
              <a:t>: KVĚTENSTVÍ</a:t>
            </a:r>
            <a:endParaRPr lang="cs-CZ" sz="4900" dirty="0"/>
          </a:p>
          <a:p>
            <a:pPr>
              <a:buNone/>
            </a:pPr>
            <a:r>
              <a:rPr lang="cs-CZ" sz="4900" dirty="0"/>
              <a:t>AUTOR: MGR. RADKA PETŘÍKOVÁ</a:t>
            </a:r>
          </a:p>
          <a:p>
            <a:pPr>
              <a:buNone/>
            </a:pPr>
            <a:r>
              <a:rPr lang="cs-CZ" sz="4900" dirty="0"/>
              <a:t>DATUM VYTVOŘENÍ: </a:t>
            </a:r>
            <a:r>
              <a:rPr lang="cs-CZ" sz="4900" dirty="0" smtClean="0"/>
              <a:t>27. </a:t>
            </a:r>
            <a:r>
              <a:rPr lang="cs-CZ" sz="4900" dirty="0"/>
              <a:t>2</a:t>
            </a:r>
            <a:r>
              <a:rPr lang="cs-CZ" sz="4900" dirty="0" smtClean="0"/>
              <a:t>. 2012</a:t>
            </a:r>
            <a:endParaRPr lang="cs-CZ" sz="4900" dirty="0"/>
          </a:p>
          <a:p>
            <a:pPr>
              <a:buNone/>
            </a:pPr>
            <a:r>
              <a:rPr lang="cs-CZ" sz="4900" dirty="0"/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VY_32_INOVACE_28_RP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60636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7. ročníku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probírané učivo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 krátké texty a obrázky k probíranému učivu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potřeby:</a:t>
            </a:r>
          </a:p>
          <a:p>
            <a:pPr>
              <a:buNone/>
            </a:pPr>
            <a:r>
              <a:rPr lang="cs-CZ" sz="1800" dirty="0" smtClean="0"/>
              <a:t>           ukázky živých přírodnin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Délka aktivity </a:t>
            </a:r>
            <a:r>
              <a:rPr lang="cs-CZ" sz="1800" dirty="0" smtClean="0"/>
              <a:t> 25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</a:t>
            </a:r>
          </a:p>
          <a:p>
            <a:pPr>
              <a:buNone/>
            </a:pPr>
            <a:r>
              <a:rPr lang="cs-CZ" sz="1800" dirty="0" smtClean="0"/>
              <a:t>           vhodné pro výklad, k opakování i procvičování učiva </a:t>
            </a:r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KVĚTENSTVÍ HROZNOVITÁ</a:t>
            </a:r>
            <a:br>
              <a:rPr lang="cs-CZ" dirty="0" smtClean="0"/>
            </a:br>
            <a:r>
              <a:rPr lang="cs-CZ" sz="2000" dirty="0" smtClean="0"/>
              <a:t> </a:t>
            </a:r>
            <a:endParaRPr lang="cs-CZ" dirty="0"/>
          </a:p>
        </p:txBody>
      </p:sp>
      <p:graphicFrame>
        <p:nvGraphicFramePr>
          <p:cNvPr id="7" name="Diagram 6"/>
          <p:cNvGraphicFramePr/>
          <p:nvPr/>
        </p:nvGraphicFramePr>
        <p:xfrm>
          <a:off x="1691680" y="2276872"/>
          <a:ext cx="5856312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1268760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postranní stonky nepřerůstají stonek hlavní</a:t>
            </a:r>
          </a:p>
          <a:p>
            <a:r>
              <a:rPr lang="cs-CZ" sz="2400" dirty="0" smtClean="0"/>
              <a:t>květy rozkvétají zdola nahoru nebo od okraje do středu</a:t>
            </a:r>
            <a:endParaRPr lang="cs-CZ" sz="2400" dirty="0"/>
          </a:p>
        </p:txBody>
      </p:sp>
    </p:spTree>
  </p:cSld>
  <p:clrMapOvr>
    <a:masterClrMapping/>
  </p:clrMapOvr>
  <p:transition>
    <p:wipe dir="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HROZEN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16832"/>
            <a:ext cx="4248472" cy="4320480"/>
          </a:xfrm>
        </p:spPr>
        <p:txBody>
          <a:bodyPr>
            <a:normAutofit fontScale="77500" lnSpcReduction="20000"/>
          </a:bodyPr>
          <a:lstStyle/>
          <a:p>
            <a:r>
              <a:rPr lang="cs-CZ" sz="3100" dirty="0" smtClean="0"/>
              <a:t>na hlavní ose jsou krátce stopkaté květy</a:t>
            </a:r>
          </a:p>
          <a:p>
            <a:r>
              <a:rPr lang="cs-CZ" sz="3100" dirty="0" smtClean="0"/>
              <a:t>květy rostou z úžlabí listenů</a:t>
            </a:r>
          </a:p>
          <a:p>
            <a:r>
              <a:rPr lang="cs-CZ" sz="3100" dirty="0" smtClean="0"/>
              <a:t>nejstarší květy v rámci jednoho květenství leží vždy uvnitř celého útvaru</a:t>
            </a:r>
          </a:p>
          <a:p>
            <a:r>
              <a:rPr lang="cs-CZ" sz="3100" dirty="0" smtClean="0"/>
              <a:t>nové vznikají výše s tím, jak stonek roste</a:t>
            </a:r>
          </a:p>
          <a:p>
            <a:r>
              <a:rPr lang="cs-CZ" sz="3100" dirty="0" smtClean="0"/>
              <a:t>vrcholový květ často zakrňuje</a:t>
            </a:r>
          </a:p>
          <a:p>
            <a:r>
              <a:rPr lang="cs-CZ" sz="3100" dirty="0" smtClean="0"/>
              <a:t>do hroznu se mohou seskupovat i celá květenství</a:t>
            </a:r>
          </a:p>
          <a:p>
            <a:endParaRPr lang="cs-CZ" dirty="0"/>
          </a:p>
        </p:txBody>
      </p:sp>
      <p:pic>
        <p:nvPicPr>
          <p:cNvPr id="7170" name="Picture 2" descr="Soubor:Spathoglottis flwrs reduced.jpg"/>
          <p:cNvPicPr>
            <a:picLocks noChangeAspect="1" noChangeArrowheads="1"/>
          </p:cNvPicPr>
          <p:nvPr/>
        </p:nvPicPr>
        <p:blipFill>
          <a:blip r:embed="rId2" cstate="print"/>
          <a:srcRect r="9091" b="27273"/>
          <a:stretch>
            <a:fillRect/>
          </a:stretch>
        </p:blipFill>
        <p:spPr bwMode="auto">
          <a:xfrm>
            <a:off x="5580112" y="1844824"/>
            <a:ext cx="2880320" cy="374441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4536504" cy="3888432"/>
          </a:xfrm>
        </p:spPr>
        <p:txBody>
          <a:bodyPr>
            <a:normAutofit/>
          </a:bodyPr>
          <a:lstStyle/>
          <a:p>
            <a:r>
              <a:rPr lang="cs-CZ" dirty="0" smtClean="0"/>
              <a:t>hlavní osa je nejdelší a nese kratší rozvětvené postranní osy</a:t>
            </a:r>
          </a:p>
          <a:p>
            <a:r>
              <a:rPr lang="cs-CZ" dirty="0" smtClean="0"/>
              <a:t>spodní jsou mohutnější</a:t>
            </a:r>
          </a:p>
          <a:p>
            <a:r>
              <a:rPr lang="cs-CZ" dirty="0" smtClean="0"/>
              <a:t>k vrcholu se postupně zjednodušují a zkracují (ptačí zob, šeřík, …)</a:t>
            </a:r>
          </a:p>
          <a:p>
            <a:endParaRPr lang="cs-CZ" dirty="0"/>
          </a:p>
        </p:txBody>
      </p:sp>
      <p:pic>
        <p:nvPicPr>
          <p:cNvPr id="1026" name="Picture 2" descr="C:\Documents and Settings\uzivatel\Dokumenty\Obrázky\2011-06-07-0810-46\050520111316.jpg"/>
          <p:cNvPicPr>
            <a:picLocks noChangeAspect="1" noChangeArrowheads="1"/>
          </p:cNvPicPr>
          <p:nvPr/>
        </p:nvPicPr>
        <p:blipFill>
          <a:blip r:embed="rId2" cstate="print"/>
          <a:srcRect l="7317" r="18441" b="8454"/>
          <a:stretch>
            <a:fillRect/>
          </a:stretch>
        </p:blipFill>
        <p:spPr bwMode="auto">
          <a:xfrm>
            <a:off x="4932040" y="1844824"/>
            <a:ext cx="3816424" cy="352946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3168352" cy="850106"/>
          </a:xfrm>
        </p:spPr>
        <p:txBody>
          <a:bodyPr>
            <a:normAutofit/>
          </a:bodyPr>
          <a:lstStyle/>
          <a:p>
            <a:r>
              <a:rPr lang="cs-CZ" dirty="0" smtClean="0"/>
              <a:t>KLAS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7776864" cy="518457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květenství -  druhy z čeledi </a:t>
            </a:r>
            <a:r>
              <a:rPr lang="cs-CZ" dirty="0" err="1" smtClean="0"/>
              <a:t>lipnicovitých</a:t>
            </a:r>
            <a:endParaRPr lang="cs-CZ" dirty="0" smtClean="0"/>
          </a:p>
          <a:p>
            <a:r>
              <a:rPr lang="cs-CZ" dirty="0" smtClean="0"/>
              <a:t>jednoduché květenství s přímým vřetenem, na němž v úžlabí listenů přisedají květy</a:t>
            </a:r>
          </a:p>
          <a:p>
            <a:r>
              <a:rPr lang="cs-CZ" dirty="0" smtClean="0"/>
              <a:t>květy přisedají přímo na vřeteno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Zástupci:</a:t>
            </a:r>
            <a:r>
              <a:rPr lang="cs-CZ" dirty="0" smtClean="0"/>
              <a:t> </a:t>
            </a:r>
          </a:p>
          <a:p>
            <a:r>
              <a:rPr lang="cs-CZ" dirty="0" smtClean="0"/>
              <a:t>Pšenice </a:t>
            </a:r>
          </a:p>
          <a:p>
            <a:r>
              <a:rPr lang="cs-CZ" dirty="0" smtClean="0"/>
              <a:t>Ječmen </a:t>
            </a:r>
          </a:p>
          <a:p>
            <a:r>
              <a:rPr lang="cs-CZ" dirty="0" smtClean="0"/>
              <a:t>Žito</a:t>
            </a:r>
          </a:p>
          <a:p>
            <a:r>
              <a:rPr lang="cs-CZ" dirty="0" smtClean="0"/>
              <a:t>Kukuřice</a:t>
            </a:r>
          </a:p>
          <a:p>
            <a:r>
              <a:rPr lang="cs-CZ" dirty="0" smtClean="0"/>
              <a:t>Jitrocel </a:t>
            </a:r>
          </a:p>
          <a:p>
            <a:r>
              <a:rPr lang="cs-CZ" dirty="0" smtClean="0"/>
              <a:t>Bojínek</a:t>
            </a:r>
          </a:p>
          <a:p>
            <a:endParaRPr lang="cs-CZ" dirty="0"/>
          </a:p>
        </p:txBody>
      </p:sp>
      <p:pic>
        <p:nvPicPr>
          <p:cNvPr id="5122" name="Picture 2" descr="Soubor:Klas psenice.jpg"/>
          <p:cNvPicPr>
            <a:picLocks noChangeAspect="1" noChangeArrowheads="1"/>
          </p:cNvPicPr>
          <p:nvPr/>
        </p:nvPicPr>
        <p:blipFill>
          <a:blip r:embed="rId2" cstate="print"/>
          <a:srcRect l="8469" r="13469"/>
          <a:stretch>
            <a:fillRect/>
          </a:stretch>
        </p:blipFill>
        <p:spPr bwMode="auto">
          <a:xfrm>
            <a:off x="4427984" y="3284984"/>
            <a:ext cx="3240360" cy="302059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JEHNĚDA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466728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na nitkovitém vřetenu jsou </a:t>
            </a:r>
            <a:r>
              <a:rPr lang="cs-CZ" dirty="0" err="1" smtClean="0"/>
              <a:t>nahloučeny</a:t>
            </a:r>
            <a:r>
              <a:rPr lang="cs-CZ" dirty="0" smtClean="0"/>
              <a:t> nestopkaté přisedlé květy</a:t>
            </a:r>
          </a:p>
          <a:p>
            <a:r>
              <a:rPr lang="cs-CZ" dirty="0" smtClean="0"/>
              <a:t>může být „</a:t>
            </a:r>
            <a:r>
              <a:rPr lang="cs-CZ" i="1" dirty="0" smtClean="0"/>
              <a:t>nící</a:t>
            </a:r>
            <a:r>
              <a:rPr lang="cs-CZ" dirty="0" smtClean="0"/>
              <a:t> „ (líska obecná) nebo „</a:t>
            </a:r>
            <a:r>
              <a:rPr lang="cs-CZ" i="1" dirty="0" smtClean="0"/>
              <a:t>vzpřímená“</a:t>
            </a:r>
            <a:r>
              <a:rPr lang="cs-CZ" dirty="0" smtClean="0"/>
              <a:t> (vrba jíva )</a:t>
            </a:r>
          </a:p>
          <a:p>
            <a:endParaRPr lang="cs-CZ" dirty="0"/>
          </a:p>
        </p:txBody>
      </p:sp>
      <p:pic>
        <p:nvPicPr>
          <p:cNvPr id="4098" name="Picture 2" descr="Soubor:Corylus avellana Hazelnoot male flowers.jpg"/>
          <p:cNvPicPr>
            <a:picLocks noChangeAspect="1" noChangeArrowheads="1"/>
          </p:cNvPicPr>
          <p:nvPr/>
        </p:nvPicPr>
        <p:blipFill>
          <a:blip r:embed="rId2" cstate="print"/>
          <a:srcRect l="21858" t="11710"/>
          <a:stretch>
            <a:fillRect/>
          </a:stretch>
        </p:blipFill>
        <p:spPr bwMode="auto">
          <a:xfrm>
            <a:off x="3923928" y="404664"/>
            <a:ext cx="1801974" cy="2714667"/>
          </a:xfrm>
          <a:prstGeom prst="rect">
            <a:avLst/>
          </a:prstGeom>
          <a:noFill/>
        </p:spPr>
      </p:pic>
      <p:pic>
        <p:nvPicPr>
          <p:cNvPr id="1026" name="Picture 2" descr="C:\Documents and Settings\uzivatel\Dokumenty\Obrázky\OLYMPUS Master 2\2012\04\20\P42041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3501008"/>
            <a:ext cx="3849621" cy="2887216"/>
          </a:xfrm>
          <a:prstGeom prst="rect">
            <a:avLst/>
          </a:prstGeom>
          <a:noFill/>
        </p:spPr>
      </p:pic>
      <p:pic>
        <p:nvPicPr>
          <p:cNvPr id="6" name="Picture 2" descr="C:\Documents and Settings\uzivatel\Dokumenty\Obrázky\OLYMPUS Master 2\2012\03\21\P3213185.JPG"/>
          <p:cNvPicPr>
            <a:picLocks noChangeAspect="1" noChangeArrowheads="1"/>
          </p:cNvPicPr>
          <p:nvPr/>
        </p:nvPicPr>
        <p:blipFill>
          <a:blip r:embed="rId4" cstate="print"/>
          <a:srcRect r="34879"/>
          <a:stretch>
            <a:fillRect/>
          </a:stretch>
        </p:blipFill>
        <p:spPr bwMode="auto">
          <a:xfrm>
            <a:off x="6012160" y="332656"/>
            <a:ext cx="2376264" cy="273673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826768" cy="1143000"/>
          </a:xfrm>
        </p:spPr>
        <p:txBody>
          <a:bodyPr/>
          <a:lstStyle/>
          <a:p>
            <a:r>
              <a:rPr lang="cs-CZ" dirty="0" smtClean="0"/>
              <a:t>PALICE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6203032" cy="223224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květenství některých jednoděložných rostlin - z čeledí </a:t>
            </a:r>
            <a:r>
              <a:rPr lang="cs-CZ" dirty="0" err="1" smtClean="0"/>
              <a:t>áronovité</a:t>
            </a:r>
            <a:r>
              <a:rPr lang="cs-CZ" dirty="0" smtClean="0"/>
              <a:t> a </a:t>
            </a:r>
            <a:r>
              <a:rPr lang="cs-CZ" dirty="0" err="1" smtClean="0"/>
              <a:t>orobincovité</a:t>
            </a:r>
            <a:endParaRPr lang="cs-CZ" dirty="0" smtClean="0"/>
          </a:p>
          <a:p>
            <a:r>
              <a:rPr lang="cs-CZ" dirty="0" err="1" smtClean="0"/>
              <a:t>ztluštělé</a:t>
            </a:r>
            <a:r>
              <a:rPr lang="cs-CZ" dirty="0" smtClean="0"/>
              <a:t> </a:t>
            </a:r>
            <a:r>
              <a:rPr lang="cs-CZ" dirty="0"/>
              <a:t>dužnaté</a:t>
            </a:r>
            <a:r>
              <a:rPr lang="cs-CZ" dirty="0" smtClean="0"/>
              <a:t> stonky</a:t>
            </a:r>
            <a:r>
              <a:rPr lang="cs-CZ" dirty="0"/>
              <a:t> </a:t>
            </a:r>
            <a:r>
              <a:rPr lang="cs-CZ" dirty="0" smtClean="0"/>
              <a:t>jsou zhusta osázené drobnými květy</a:t>
            </a:r>
            <a:endParaRPr lang="cs-CZ" dirty="0"/>
          </a:p>
        </p:txBody>
      </p:sp>
      <p:pic>
        <p:nvPicPr>
          <p:cNvPr id="9218" name="Picture 2" descr="orobinec úzkolistý (Typha angustifolia)"/>
          <p:cNvPicPr>
            <a:picLocks noChangeAspect="1" noChangeArrowheads="1"/>
          </p:cNvPicPr>
          <p:nvPr/>
        </p:nvPicPr>
        <p:blipFill>
          <a:blip r:embed="rId2" cstate="print"/>
          <a:srcRect l="16017" r="32729"/>
          <a:stretch>
            <a:fillRect/>
          </a:stretch>
        </p:blipFill>
        <p:spPr bwMode="auto">
          <a:xfrm>
            <a:off x="7092280" y="548680"/>
            <a:ext cx="1296144" cy="3048820"/>
          </a:xfrm>
          <a:prstGeom prst="rect">
            <a:avLst/>
          </a:prstGeom>
          <a:noFill/>
        </p:spPr>
      </p:pic>
      <p:pic>
        <p:nvPicPr>
          <p:cNvPr id="1026" name="Picture 2" descr="C:\Documents and Settings\uzivatel\Dokumenty\Obrázky\OLYMPUS Master 2\2012\06\01\P601557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3933056"/>
            <a:ext cx="3753611" cy="2815208"/>
          </a:xfrm>
          <a:prstGeom prst="rect">
            <a:avLst/>
          </a:prstGeom>
          <a:noFill/>
        </p:spPr>
      </p:pic>
      <p:pic>
        <p:nvPicPr>
          <p:cNvPr id="1027" name="Picture 3" descr="C:\Documents and Settings\uzivatel\Dokumenty\Obrázky\OLYMPUS Master 2\2012\06\01\P601557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3933056"/>
            <a:ext cx="3672408" cy="275430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24128" y="274638"/>
            <a:ext cx="2880320" cy="1143000"/>
          </a:xfrm>
        </p:spPr>
        <p:txBody>
          <a:bodyPr/>
          <a:lstStyle/>
          <a:p>
            <a:r>
              <a:rPr lang="cs-CZ" dirty="0" smtClean="0"/>
              <a:t>OKOLÍK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67944" y="1628800"/>
            <a:ext cx="4176464" cy="468051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květy s dlouhými stopkami vyrůstají paprskovitě z jednoho bodu na konci silně zkráceného vřetene</a:t>
            </a:r>
          </a:p>
          <a:p>
            <a:r>
              <a:rPr lang="cs-CZ" dirty="0" smtClean="0"/>
              <a:t>variantou okolíku je </a:t>
            </a:r>
            <a:r>
              <a:rPr lang="cs-CZ" b="1" u="sng" dirty="0" smtClean="0"/>
              <a:t>složený okolík</a:t>
            </a:r>
            <a:r>
              <a:rPr lang="cs-CZ" u="sng" dirty="0" smtClean="0"/>
              <a:t> </a:t>
            </a:r>
            <a:r>
              <a:rPr lang="cs-CZ" dirty="0" smtClean="0"/>
              <a:t>- květní stopky, vyrůstající jednotlivě pod vrcholem stonku, který nese květ, se mohou opět rozvětvit jako stonek hlavní </a:t>
            </a:r>
          </a:p>
        </p:txBody>
      </p:sp>
      <p:pic>
        <p:nvPicPr>
          <p:cNvPr id="7170" name="Picture 2" descr="Prvosenka jarní (Primula veris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628800"/>
            <a:ext cx="3240360" cy="431616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124744"/>
            <a:ext cx="7772400" cy="1368152"/>
          </a:xfrm>
        </p:spPr>
        <p:txBody>
          <a:bodyPr/>
          <a:lstStyle/>
          <a:p>
            <a:r>
              <a:rPr lang="cs-CZ" dirty="0" smtClean="0"/>
              <a:t>HLÁVKA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4005064"/>
            <a:ext cx="7772400" cy="23504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květenství cévnatých rostlin</a:t>
            </a:r>
          </a:p>
          <a:p>
            <a:r>
              <a:rPr lang="cs-CZ" dirty="0" smtClean="0"/>
              <a:t>jednoduché hroznovité květenství se zkráceným a rozšířeným vřetenem, na kterém jsou přisedlé květy (např. jetel)</a:t>
            </a:r>
          </a:p>
          <a:p>
            <a:endParaRPr lang="cs-CZ" dirty="0"/>
          </a:p>
        </p:txBody>
      </p:sp>
      <p:sp>
        <p:nvSpPr>
          <p:cNvPr id="15364" name="AutoShape 4" descr="data:image/jpeg;base64,/9j/4AAQSkZJRgABAQAAAQABAAD/2wCEAAkGBhQSERUUExQWFRUVGBgXFxgYFBUYFxcXHBQXFxUXFxcXHCYfFxojGhUXHy8gIycpLCwsFR4xNTAqNSYrLCkBCQoKDgwOGg8PGiklHyQsKSksLCwsLCwsLCwsLCwsKSwsLCwsLCwsLCwsKSwpLCwsLCwsLCksLCwsLCwsLCwsLP/AABEIAMIBAwMBIgACEQEDEQH/xAAbAAACAwEBAQAAAAAAAAAAAAAEBQIDBgABB//EADoQAAEDAwIEAwYEBQUAAwAAAAEAAhEDBCESMQVBUWETInEGMoGRobEjwdHwFEJS4fEzYnKSsgeC4v/EABoBAAMBAQEBAAAAAAAAAAAAAAECAwQABQb/xAAtEQACAgICAQQCAQIHAQAAAAAAAQIRAyESMUEEEyJRMnFhobEjM0JSgcHRBf/aAAwDAQACEQMRAD8A+Z+K4YBKnSu37Sq3O3heUHacrG0qIpKi5947mAqRe9lGq4k4C8otzBXKKrYOKOfUacKNOrowqLtsOwrWZanrQa0e0majhW062h8Lra4DBtMqTbbXn4pW/D6OsINYCoJQt+8F5jYqVamcE8lXSbqflBa2KgWoPMmlO7IpwEDd0oKMt2y1GfSGl0Tsampsn+Ve291qcT02XGmGUz3Q1m3BQddoSk7YQ+rqBKus2/hFUuaA1X8P3IOxUpVWgS60BU3ZgKypR2C6pipA5FTrzIRt2qDezn0IElC16hRNapKHL4TRX2Ml9hFu/VHZScA4FQpAjfEr1tOEH3Yvkjasg6SoVaJa/bCruJaRG5WitbUOpTU97l+qotlYvdia8o6mYwUBb0nSJR9ar588uSKpUg4SMBKn7aplbPK7NLRKjSaIkbqyqRsThVloBEFSpEXSdFlUTgqlltp2Xl5ScRMGeyDtqlQHIMJ4xdaDVdBjqMGVFzoyVdUeS2QCvBQ1AB2Ak/ZO/so8Vci22zV4u5BpCaqQMqtlToVde+9pIhA+6YWqKtDpWhla1YMdVKlau1HBI6rqXDSQHHARtK9AENI6Kc/iK1QsumiMnMrylTgzyUr+yLnSNlay3MCEVK4o69A9ZkHsUXw58OhTrMEQoinEO5oKSkgdotvMKplQHZEcQHlBQLBElItoSPRRUGpya2VAEFJQxzn9k6oeVhHNUydJDz6I3dYEaVRZ0okKdGkCVEVdL4KRPwcqqiq6fEKy2qEGRsrq1k6rim1zzBMNBJgbmByXcG4e+o9tNu73aRPLrPYCSfQpuNxGjHkqDLu1a+HNwVTe0yWB0bbrU8T9l/CNOnTfqc8wNQ0xAlzjE+UA/wCUovLN1N5pug7GRkEciJg/MLp45Y/yXQ0/T5MT+a6EduWn3jCLoBjjIGArnVaJw9u3NCP0gENMAoOmhXXgg+4DnmNgo29XJCpt6BaT0Kqry10o8V0hePgY1GhxHUIitWdgztyQtF3l1TlRbe+bzJKZ0Rnf2zXMFRo5ZQlNsM6IxlywCAcH7pTxcnUGtMBc/k6Hb1SDGUmuEDKK4bR1ahGyWW5dTAgpja8RDWkk5cpy5XoEfl2DV+JPaS2Ahm39RxgALyuZmeautw1gzgqvS2HivoKbfx5YEqmvdlBXdeDheBxIyl4N7BKN7LTWPVcgzcDquTcZHbC7l4qiYhwVdpw8O33C9Y5wiRujHv0QRz3TO4dC7QHxGsY0/wAoQdJwjCaXdEVGyEvpNjHNdF8o0MnaCyZp4OVTQc4YOyqcHDy9VY6iQ3eSu46A1oNbSD91CsJwOSotrg7K6lUUGnEntE6L9TYPJDil5iEVRZBxzUqJAqeZBS2Knsp8L6L20MzKnd3TYMdVTaVdRnaE+2mM7ZTWrGm7CfeyHsW/iVSpFQUxTaHEluqZmABI/pKr4V7L1r57vADfJGpzjDQTMDAJnBwByX0nhHs3/BVaL6LhTD9NK4bqc5rg7DSC8khwq6QCIw7YZnZgxNpSaNuDBKa5Voa23stRtqVNtNoOkENc7Jlwl+eUkAkDosN7M0Gu4lXe2DoFRwxjU54aY7DU9fTb66a12kCYzvzj3ifj9F869krT+F4lcUqgMlhLHcnNc9jgT3Ij4hwWjNJLjXhnpTajw1q7HV3QFN3iOy/Tob2bOpx+J0/9R3WV4tw+pc1XkANFKkHFzgQXk5a0HngOj0PZbXilnIc85ME/QkJaL8NIDRBeGSepDe+39kZSWRcH12zfNR9RH2vvbZlB7PkMaH0zqLQfiSYk7tDRk+sJU/gP4zmuaT4ZIIgjO0EDI5n0adl9QpeUB1QhnMgzJO7Gx2jWdslv9JQlzw2k8l+GyPM95J1DoGgSSdgB1WOeKk5R6X2eTl/+e4pyh0j5fc0HMc4OaQSTEiB6YwEsuqDnQvqXFaGkQ4SXRgwTB6gE9DjlBWe4lwEVHPLPK7fzHBJaHY+BHz9VnWWjzZRlHcjOW7Bpjohq1JupddU30nFrgWnofX+yGDymV3ZPa2Wud0TCva+IxpG4S+kJKfWdMaBJQbp2FX2ANqDUGkYOFdW4W2RBwMwvbi1b4gz+/gja4ESu6RRRpUgK5sgPPy5JTdhzk+a+WQRshr2y1sBZumjMdrj2JHS1udwqK18XiAiOLWzmNAO6AYzSO5V41VgODFyKZZEiYOVy7kvs4b1bkAQ7bql1ao6ZBkfZeXDpMHYohnDywamukbqdJbZOqJ2lyabhOxRd1Zhp8QbIFl8KmNOQjqdeW6VGVxd0Tdxdlb4eJ2IVTGGc7K6gzOnmVbxOGgNG4Xct6KWvAB4WZCgG5KrFzpKLY9rvVdK49iO0W0HwQrL2nKX1qxa5NwNTJ7JGqaZKSp2hFXdmCmpe0UIHvdUruBLwnvB/ZqrdODaNN7mhzRUc0CGNcTkk4GA6J6LQo3SRpjG9I+i//DnES+jVtyG/hkPa7mQ/VIPWC2Qf90cgm/GOGOuPHt9WglulpMwHCHtPUCWtyEHZcEt7G4FSiXNZo8KpqJdkua6nVPTzANPLzjaCSeysX1C4GZgn5L0UnGHBnuYMUoY3GX0CezF7rYGPkVWDTVD8Oa8Q109ZdzGDI6qPE7LzGoPfa0txzGrWz5O/9FMaNpT01KsEVDDHOJIGDLQANztJ7DogbHiga/M/PEzufT8ws2bWO5Amn7dy7ui3iFTS3zYOCW8xOwPfqFRYHUzxSASCdA3AIkEnuMiOyD42x76jjyaCfTc/dVNv4bojytAEbfBMp8KhHyb4SWNLFHtlVxUfUJdUdDQTHWBgkdJIOUNxLjDmjHlGnH9QkAgx6OBz1V2oVNT3nyMiQNnGRDCOkAz29Uit6j6mcvrPqF2kb6nRp25MA9MLs1KDS86/YfUZOMGl+v8A2v7F9nWD9dTUdQJIDmTFPzOEn+WZz0HLGSLqsdZLmlmJDXcyY0gjsCJ6TG4VVwG0jTt6X4pZ+NXdPvuBI1OJwGNJO+IHUlS1h7tLXTpgucQSXvIJkAjMvcTmRiSYCwZMXDXk8T1WOhdxzgzatIuH+pTaTP8AU0bg+gyPSFinBfQnVdLap3/DqZmcGm4DOJneekdgvn+kkpcXR5aPabJITZ1YgARslzAQQmXiwB1RbO/5LKb2mJGUWagLfRKalydWETTJLXFDvQ0d9h7ACF7RDWiEktLl2rJhNmtD8g7JWnHQktasA9omFwGkSgOG2Uu1OWkY1pGUA62iqM4TqfwoMZ6oMp0BGwXqMa1sbrlk5A4/yZZvDQ4SXIllriJwgadFwd5chEgnmt8gtNnHhenLSF7a22d91bSrt91F2NpL+ySU6QrbXZda2Xhy856JHesdq1bytFxIeWJheWXghp15MKOPfyYIb2YyowmcKdvTduE9udEnSB6KFN4afd3Wj3dVRTn4oDFMuHmCYWtJ0aWguPIASiTpIAwCmljwouoamkBxcRk4c0AQMe7mfXHRQk6V+BZxpWZ+j7MXLn4pjcY8SnzPZ2FvfYLg5t67nkvDgwioMhsSIxzIdH1WUuKBBhwIPfmevQplZccrs0kVXwMZdOP6ZOQO0poZqkm/H0djzcZJvpH0LwmnxHamVGuBL2EbA40kH3t4wk9HVThtJlRzcbS/SCYEk8htk7Bdw3ilJ1B0eSo50Fsl0txGk8xjYo72f474WI1BxAAHMkwPuvZU45I2mfSxmsuPlHsH4o6pSJa5003HcGAHCAZHpzQX8Oajvwx5zgcvic9pnsr/AGtLqv8ApjTE45GCZ/8AQ+SJ9hr5lO3qeJDXAnUTkhsDTHbf4yoZEpy4eBMvyrHWuwq+t3ikS4tmDMTzHfvKzNiJY1oOXQXEnqcN+WSnvFOPMqUpaIaXRPZolZT2evW+JUc44DDoGPeLoLv+uof/AGQzqKlGhp/GUH5KeN8UFNjg0fhsmM5c4zJPxM/GOQRHBLY21q97zpr1ACerWb6J6kDJ5bcku43csD2AQYOt3ScaR9z8kXxa4eyhpcPxa0AN5sYYPm6EgT2EDmQj+cv0UlL3MrrpCijxgtOlgh9aJcQZDJ3+4judkyttAMyS5z4zz2nYdSNuqzTAW1vCpgPqGNt5/P4/ROfEcC1gklvLYB0+Y9pM5ypSg3dmKacuTYfxzNMsB94AucXfyTMAAfzHblA6BY2qNLoAlams0DzObqBJIBJBJxJLcRkdz3CWVr9rSYpUwZmS2T8ySeawWovieHOotoBpuHTIVVR05hMaXtCAIdSbH+w6HfE5n0UK19ReAGl9L1DXCepcIPXMIpMCQjrXpaY0kHuCETw66LHZODujKjXMAmKjDsfeb8CdnfJUHh7Xe5/1O/eDz+OfVWbTVD8k1TDLp4GYkHoqW1S2SBErresILOmyAdcuJg9VGMfAIjVtaBKG8cuyFXUccDkvaALjpCpGH0FLyWeKebl6harmtJBGQuTe0PTGlhbastx1Ub9/IDbmrKNQyAMTk+isuKrTqA5JZMfQptqoDpiVqrWjDQYiUt4Nw5rzqjATniFcMpk/ALNmnfxRlnK9Gf4hdBziOWyDDwMLqr8EoZlZrsTlUjCkBBdWjqbPNQpV4wdwhar3N5lVsuC71VFBtF1VWVV7hxfknfC+iezj5t9JwWn5zn6fmvnlaoRyyFtfZm4f4LX4kuOO232XZl8Bcv4mg1McC1wDh0I/PkmvDuDWZolugOqvMNkPDmu04DXkxEjcf1ZSIPbuDHb9OiMcGOoOjV4rXA7HSR/tOx3z+aj6So5Pn1/IPS8VlXLr+SNbgrqEtqNLHNzTeDhw5B3I56QR8EIK0NDmODKlPzCTIdBk4Ozh8j2O86t8+pTAqOMgkQfeEAQTzIM4PZBC5DQZE6eRGMdQfzXpPBGk4Ov15PY9iFJ45U/48jOlxR7gNTgXQZIB3Oee04SWl7QNJcAC3UIcCOhnl6Ky2v8AWDpAxuf0SvibGNE4aTJPLMlVy3xTizRlbUYyg+jWU9Nxpo0xIJ0uP8pMCQ2NwB+a99teGNo0PwwG+EBsAJmA6SOfNZ/gPtBopRTjW043kSZn1M7pjxe6q16QoUm631NIccaWtGXOceQ27p4/KFNeCqfPHb3r+op9nrUAeO7zPB/DBiG9HEcyOXRL+LcQLXOc50kncnPp6lLxf1WTTYHFwMERsQYOMymns5wl8m5uWw1pwHe9UfvEf0jn6QpY+VcYmfDllSx41vyC8EeKDX1HCaj5yf5WnkB35+gHWabSqXP8UuGpzuZAAB7nb1Vt003FV7WT7xLjENAnrzRPE6bGUadFgGoO1OcdyYcJPz27BW/0v6X9ylpQ71H+rHliC+dD9fVwadPSASMjfKlVtXZktMehWctPaF7f9NwaR/KYLHdYBwD2ETy7sXcXD8vpaD1pklv/AFcZH/Yrw8icpOUuz5/M3NuUnsOrUW6fOxoHUtj6gJRVq2onmRyaHRPqY/NH0KwPuun4kH5K14a7DgD6gFBOuyHRnLriX8tMaGcxO/c4n4FDUGknC0lbg9Jw92P+JI+myVXHB6lMyw47jP03TxyJ6OuxdeMmajd2kB3x2ONtoQPiy4d04r06tE76WO7Atcd84ifVD3FLU4HGqJMR88Kqkk6LJ1olqIwQhbSoW1WmYymjXBzY5hKWECoJ2RgNFUwm8YHPJnf9F4uqPpScrlW5laY8u7XwWauxgpVwxxJ9U1uLo1Whp5KHDeGaHyD8FmbVNiyacbHVjRDGAdUo9oLvIaNhundWppaT0CxrqpqPdzlQxx5ysz4lydlrXB7TgJPcWcHBhNLG1c0kEYKHdw4l5K1x+LovpM51YNADlEgbtXXXDS4g8gq6dMjAyuaXa7E460W3LdYkbhar2bpOdQbPLUcmAADzJWe4bZOe4TiTC11O3a1rWNPlbJHmE+pHXsp5JpRonOXx4hH4Y5vf00ABpPZ5mR3hRN88Hyimz11Pd0yXY+gUNUf4H5FFWVq94kENb/UQPoOZWNtkSba9bAFU6jsKbdJJ+EJbQPh1CHDzSQQYgzOrftOVoaAZTadOBnU87wNyf0CxHtLx5z6oDDDWbenfqTufgtHpcsoT10bPT53il+xrU4VTbQc5tRzaviaSzkRBM9RiOyW39DxKbWEy5hkEky0HBbPQnMdvVK38TfpyfpsByVbOJulwAnVznbJn+y9GOWLTilo9CPqcbi4+CRs4d4TjEnJB2zG4W29mrtjKmiTLh15dM791gqZkZGZndSt7qo14IeJkxiccgZXQ9QojQ9ZGKo0Xta+lSun1KfvPa2QP6hMn1IDfl3SS745rAGo4zGYH6ZKpu3lxOoguJyfhuohrAORPbB+fzXT9Un+IMnrv9mgypxcaQGuAP7ygwQ5w1Ek7kydz+/ohalZriAMGYUvE8xP76KU5ymqMWXLKUePghdNAcQjeH8QkaHb8j17Huh7pwMEznnH7whJg/ok4qcaZnrktj/MoijePa6CA5vc5H6oW0utbQeex9UQWrK7T2Qvj2GDilMGC8NPfH12KPpXtOJL2R2cD9lmby2BEkZVljaQwjqg+DVjfFqyXGfammQ6nTEzguI/8jn6n+6F4fQaRqEz3lEUOCU2nURJRT6fTCs5x41EZzilSBarAGlKKjATqCOvq+CAl9NuEcapD4rAalMycheKx1uJXLcmaLNXRtJiOko/hVGBPMqq3OhrT1BTS0pQF5uZKOjPmSitCv2juyxmkc91mKBIJIKP47xEmsW8guDmOb0T4k4x/Y2NcYllvfT3KhdOIcAOYVdGhDsHCKfWGHdE+RopJpoHNaGQdx+qIpUca2jJ5Jbf3UgnmiPZu5e4OfIhp0tEx5ty4eg+rh0SqL4uQvStjywsX03E1NJ6Q8EzPRp5dx0RlSr2Mdj9EHbsJIG5PLOfktDw/hjaPm95/XkPTvndZpP7MjdkLHhGzqoI6N5+riNttt0yNScbDYAbATyVT62/f9/p80DfXumQMun5d/X9FHcmAr47fw0tHujLj1jl6D7r5+6oSZPMz8StN7QVdNH/l5R85P2WVn991swxSRWBfVd5fqiqbxoHUj+35IKocBMeF0wQ2ckEj7EfdNLUQvo0nCuENDQCA4kS4nPw9EguaDW3NRzRDWHHrGB8/stNwisdLieSznEzGoR5nHU715D5LBCTcmJF7EtepEn991S2on7uCg0gXDTzLiYj57rOVYa4hrtYHOCFuxNTWi0WmMLag0+bmEE0r23uJOOYP/kqAWiKa7Or7C6ztQHbH0QulWtdhQ+/3RjoC0EcPrw6Ov3TlrzzCQ2/vt9R9+y0Vw5ZfUakmhJop8Yc0ZQaIJ5BK3OHNXOuTp0hZpxeifE8N4RPcqi4uHdcKl7pK6oCWlalFIZVexfc1l7RfDSVQWuLohF3zC1g7rTxpJGpKgAvJyuVRXK1FT6PZUddNhPJMKvlaewQ/CaP4YVnEXRTcdsLxsk+U9GHJLlMxd01rnFx3lBVK4mBMqT3sBmZUP46mdhBXoxTS6NWwmweZg7ImrTLZjIKUuv3AhOLWrIg7FLNPtnX9iwtndHWWoCnSpiS7Mf7nGTv2AE9lTUaGlPOC8Rp0abnuDi/tEaRkAbRnmkctaJzVrRouGW7aLZMF5HmP1IHQKypfBjS4w1o3JIgZ/wArDXvtnWqHTRAptn1d8zjrySy/dUqmXuc49ySpx9NJv5OiSwt9mvq+2FN7xTY45kayIbuIAzPxIV7CSY5818+D2t7laXgftCHCH404Djz7FWngUV8R54qXxGftBQJoTHukH8t/isst/X8N9s7U4cx9FgHCHEd1HA7TTEh0evOAmHCGu06hJh3yEJa7btJTz2bqTTc3k50H5D5J8z442xn0aG2rinSnmc/Dks1Wqy+SdjK1nFbXTSBpkPpx5oyZ6rCX1UtwOa87065yYkVbohxK4dVflxPqqW0AZHMLmYPddU3BC9aPxVF3GkD2tKKg9Y+ePzUwIRbKMmVVc0tLiPj8NwnUrFu2eU/yVRU6bsgqs/vuikcEW0Fw9Qm9OvPNIaZgyNwubcltTUdipZcfIDjY4umT8ELTe6fRTNXUFANIUEvDET1skAp1Hw0qJCFruLnBnXf0VUuTBCPJkS8CCTurrwgtB5BUXNKTA5KQtS5oBMdlbXbND1uwIvYvVYeGx1XipcfspaPqVFmloCS+11xptnRzwnlV3JI/aYgta07FeFiVzT/kwR7s+eeJjbJXlG1zLsBNKlkGvxsVYzg5qeWRIXuqaN6aYFUaMAZRtvW04Xlfh72tgj0Iygmgn4JHUlQJbQfe09TZCM4Pbl7S2C4kbASfkp8K4Y6o3U/y0+vN3XSPzT61eGjSwaW9jk/8iclZpS4riSc1FUKj7K1WGAxrXdHPaPsSvbf2SqOcC+rTYJgwHOjvEZT2jAGd/gPzVxrd/spe9JEvda6EVL2EaST43w8P89SYD2DpmmWurQT0p/8A6TBtQ4AA7f4TBssEuMu5N5Due6SWeddg92RnB7HmgWU/G8TxTDWwQY6xJhIPaThTresWkEY75iNuq1dxxAtq65OoNxjq45B9GpXx6t44JqGSfdcf5ShCc1NOXnsbkZhlxDXNjB+h5Ed0XwyqQwQYOon12CWVGkEg4KMtvKxuoGDJGO8b/BbckE4/spVj2x4vUp1cZDsFsmDPP1Q/GLQPcXMBAOdJ5HnEJe6qWuBBOFordwqtBG/NYWvbqRGWtoyNKl5slWOwr+P2Ja7U0YPRK21nRlb4f4kVJFkuexvRrNK6+oawC3JGPh/n7pD/ABbhmMdURb8Xc042T+01tA9tp2i6ozS7Scx0+qrn4L2oR707yRPPt81GmNeNiPr6J0FHFyOs+HFwl2yFpW5LgFoNMCFHJKtIScq6Abnh0jyGCo21M4Dt0fTOVOsQAcKFuqI8m1TAKlTMNEqLDuSIPVMKTmBkgR1Si8uQ52Nk0VbGj3orJjbmvW1VK4pRHohdWVoSTKdhwqrkOHd1yXggcGfRSZcs/wC0Vz+IB0CeUX5WP40Sarjy2XlYVcycI8mQ8pOVVXoVA7VTnvlesyO6sdWc0GF6CbiXpwpg9G8qPIa4c+oWhteAsqbiYy4j7epWcpUXPeAD5nEAfFb6wrtosDGiYjUcy53Mrsk6Wuw5MiSF9W2OIwBsOnTdW06ZR9xxcdJ9R+qXVuJF3Jo+AWZtmQu8T0wqmy8wCZ5ABVUtb3BrSM/vPRO7al4Q31OO56dglejj21tBR8x8zo3/AKewUKlxJ77qFZ5J/eyqqVQ1rnHYST6CT+SVBFV9c6i7s7TPYNH5uKEc2QQe0fJVWlxrYHD+Zzj9UQWZnuqyVMpNbFF0zGQJ+q624lpwQHM/pcJHwP8AKUdesPTy/ZJLinBwrwqWjomko0aNRpLRPUc2+v6oChUdb1M+6Uusb80zIGeR2/ytJW4vRfQ1VB2I6FQnCUH1aYXaZ5ehtenDTuk5s6dKWu83qqOHcWLH6mDyTseiZ8YoBzdbSDO/ZDjKEuN6GS46Mxxa6BOhghg2QLWnkm1S1xsqadLzL04SSjSLKWidKh5QDuohoDiWqZcSpPAaELEs8tHkPHqnbySs827gyianGXgYAU543Jiyg5DlgUqmyW2vEXlsloCjV4kVLg0yXtuy+h5mFsxCXFsFG07kdEPUZzTwbt2Oi6oZpz0S+VfUqECORVGiVWCGRPUuU20sbL1HQTeU6mCeyyHEHGCeZK0VSrFNxWfLzpyvK9Oltk8bpC110REgoyjdB4PJWUXjcgEKILdW0Strafgq2mkEcGtIc6oZMCG9JO59Y+6NFUjsUuuazmMawHG/zKpbdlLKLk7JZLbHX8Z3z1xC9oEvMNyT67d0ttGvquhoz6YHcrV2FmKbYBkncxk/2UMnxJNUEWdEU2wN+Z/TsrCSqw7Kk0fmogI1PsP390q9pazhbua3d8N+G7vomtTYn5/NZri9XxHCHwB9epVMa+SHhtlHBzFFo5tJHx9780cChbMwC2ZHvfHb9+iv1Hl6fqq5NysfJ2Wu2jqlV7bDYiO/6901Bz8lReswHfv5JYumIjPVbct3+a9p1MFpy12CPz9QmTzIz/ZCmxnZaVO1sopfZAWhawxy/YXWry9plMKg0sA6iD8Ertrjw3Fp2OyK+XXY22mXvqQ3SEGWGUTdEckDVuNAlOk2dFMuc3SJKAuKpKY0YewE81U62A2TRkk9jp0wBrSSOiLcyYhSccQvWHKMpDNhT6nkCCDoyUTXEhLqjyEsFYkVYWytJyV6L8F2lAOqTEfJEWvDy6oHDDRklUcUlbH4ryEV8ODUxpUMJY4A1xq2OydsCzZHSRHJpFBprkU6kvFn5MhYwuv9Jyz16fIuXJPTf9lodF/C8wiLtg1DC5crT/JF3+JTxYZHoPsl7TlcuVcX4kDV+y48jvVO3nC5cseT8mRl2SHuhTIXLkqAB8X90/vmsbxP32+i5cqYv8xFsX5BPBT+aPH7+S5cr5u0HL+R6fy/JeXHun0XLlJ9khM4+YIi294LlypLoL6LL/3G/wDI/YJJxEYXq5Pi7RfGUWhwqOJ7Lly1r8h1+QVZHytVzly5Sl2K+wV6uorly6XQzCnbICsML1clx9iQAYWg4KMRyXLk/qP8ss+iniA/Eb6phblcuWbJ+K/Rln0gqV6uXLK+yJ//2Q=="/>
          <p:cNvSpPr>
            <a:spLocks noChangeAspect="1" noChangeArrowheads="1"/>
          </p:cNvSpPr>
          <p:nvPr/>
        </p:nvSpPr>
        <p:spPr bwMode="auto">
          <a:xfrm>
            <a:off x="0" y="-884238"/>
            <a:ext cx="2466975" cy="18478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366" name="AutoShape 6" descr="data:image/jpeg;base64,/9j/4AAQSkZJRgABAQAAAQABAAD/2wCEAAkGBhQSERUUExQWFRUVGBgXFxgYFBUYFxcXHBQXFxUXFxcXHCYfFxojGhUXHy8gIycpLCwsFR4xNTAqNSYrLCkBCQoKDgwOGg8PGiklHyQsKSksLCwsLCwsLCwsLCwsKSwsLCwsLCwsLCwsKSwpLCwsLCwsLCksLCwsLCwsLCwsLP/AABEIAMIBAwMBIgACEQEDEQH/xAAbAAACAwEBAQAAAAAAAAAAAAAEBQIDBgABB//EADoQAAEDAwIEAwYEBQUAAwAAAAEAAhEDBCESMQVBUWETInEGMoGRobEjwdHwFEJS4fEzYnKSsgeC4v/EABoBAAMBAQEBAAAAAAAAAAAAAAECAwQABQb/xAAtEQACAgICAQQCAQIHAQAAAAAAAQIRAyESMUEEEyJRMnFhobEjM0JSgcHRBf/aAAwDAQACEQMRAD8A+Z+K4YBKnSu37Sq3O3heUHacrG0qIpKi5947mAqRe9lGq4k4C8otzBXKKrYOKOfUacKNOrowqLtsOwrWZanrQa0e0majhW062h8Lra4DBtMqTbbXn4pW/D6OsINYCoJQt+8F5jYqVamcE8lXSbqflBa2KgWoPMmlO7IpwEDd0oKMt2y1GfSGl0Tsampsn+Ve291qcT02XGmGUz3Q1m3BQddoSk7YQ+rqBKus2/hFUuaA1X8P3IOxUpVWgS60BU3ZgKypR2C6pipA5FTrzIRt2qDezn0IElC16hRNapKHL4TRX2Ml9hFu/VHZScA4FQpAjfEr1tOEH3Yvkjasg6SoVaJa/bCruJaRG5WitbUOpTU97l+qotlYvdia8o6mYwUBb0nSJR9ar588uSKpUg4SMBKn7aplbPK7NLRKjSaIkbqyqRsThVloBEFSpEXSdFlUTgqlltp2Xl5ScRMGeyDtqlQHIMJ4xdaDVdBjqMGVFzoyVdUeS2QCvBQ1AB2Ak/ZO/so8Vci22zV4u5BpCaqQMqtlToVde+9pIhA+6YWqKtDpWhla1YMdVKlau1HBI6rqXDSQHHARtK9AENI6Kc/iK1QsumiMnMrylTgzyUr+yLnSNlay3MCEVK4o69A9ZkHsUXw58OhTrMEQoinEO5oKSkgdotvMKplQHZEcQHlBQLBElItoSPRRUGpya2VAEFJQxzn9k6oeVhHNUydJDz6I3dYEaVRZ0okKdGkCVEVdL4KRPwcqqiq6fEKy2qEGRsrq1k6rim1zzBMNBJgbmByXcG4e+o9tNu73aRPLrPYCSfQpuNxGjHkqDLu1a+HNwVTe0yWB0bbrU8T9l/CNOnTfqc8wNQ0xAlzjE+UA/wCUovLN1N5pug7GRkEciJg/MLp45Y/yXQ0/T5MT+a6EduWn3jCLoBjjIGArnVaJw9u3NCP0gENMAoOmhXXgg+4DnmNgo29XJCpt6BaT0Kqry10o8V0hePgY1GhxHUIitWdgztyQtF3l1TlRbe+bzJKZ0Rnf2zXMFRo5ZQlNsM6IxlywCAcH7pTxcnUGtMBc/k6Hb1SDGUmuEDKK4bR1ahGyWW5dTAgpja8RDWkk5cpy5XoEfl2DV+JPaS2Ahm39RxgALyuZmeautw1gzgqvS2HivoKbfx5YEqmvdlBXdeDheBxIyl4N7BKN7LTWPVcgzcDquTcZHbC7l4qiYhwVdpw8O33C9Y5wiRujHv0QRz3TO4dC7QHxGsY0/wAoQdJwjCaXdEVGyEvpNjHNdF8o0MnaCyZp4OVTQc4YOyqcHDy9VY6iQ3eSu46A1oNbSD91CsJwOSotrg7K6lUUGnEntE6L9TYPJDil5iEVRZBxzUqJAqeZBS2Knsp8L6L20MzKnd3TYMdVTaVdRnaE+2mM7ZTWrGm7CfeyHsW/iVSpFQUxTaHEluqZmABI/pKr4V7L1r57vADfJGpzjDQTMDAJnBwByX0nhHs3/BVaL6LhTD9NK4bqc5rg7DSC8khwq6QCIw7YZnZgxNpSaNuDBKa5Voa23stRtqVNtNoOkENc7Jlwl+eUkAkDosN7M0Gu4lXe2DoFRwxjU54aY7DU9fTb66a12kCYzvzj3ifj9F869krT+F4lcUqgMlhLHcnNc9jgT3Ij4hwWjNJLjXhnpTajw1q7HV3QFN3iOy/Tob2bOpx+J0/9R3WV4tw+pc1XkANFKkHFzgQXk5a0HngOj0PZbXilnIc85ME/QkJaL8NIDRBeGSepDe+39kZSWRcH12zfNR9RH2vvbZlB7PkMaH0zqLQfiSYk7tDRk+sJU/gP4zmuaT4ZIIgjO0EDI5n0adl9QpeUB1QhnMgzJO7Gx2jWdslv9JQlzw2k8l+GyPM95J1DoGgSSdgB1WOeKk5R6X2eTl/+e4pyh0j5fc0HMc4OaQSTEiB6YwEsuqDnQvqXFaGkQ4SXRgwTB6gE9DjlBWe4lwEVHPLPK7fzHBJaHY+BHz9VnWWjzZRlHcjOW7Bpjohq1JupddU30nFrgWnofX+yGDymV3ZPa2Wud0TCva+IxpG4S+kJKfWdMaBJQbp2FX2ANqDUGkYOFdW4W2RBwMwvbi1b4gz+/gja4ESu6RRRpUgK5sgPPy5JTdhzk+a+WQRshr2y1sBZumjMdrj2JHS1udwqK18XiAiOLWzmNAO6AYzSO5V41VgODFyKZZEiYOVy7kvs4b1bkAQ7bql1ao6ZBkfZeXDpMHYohnDywamukbqdJbZOqJ2lyabhOxRd1Zhp8QbIFl8KmNOQjqdeW6VGVxd0Tdxdlb4eJ2IVTGGc7K6gzOnmVbxOGgNG4Xct6KWvAB4WZCgG5KrFzpKLY9rvVdK49iO0W0HwQrL2nKX1qxa5NwNTJ7JGqaZKSp2hFXdmCmpe0UIHvdUruBLwnvB/ZqrdODaNN7mhzRUc0CGNcTkk4GA6J6LQo3SRpjG9I+i//DnES+jVtyG/hkPa7mQ/VIPWC2Qf90cgm/GOGOuPHt9WglulpMwHCHtPUCWtyEHZcEt7G4FSiXNZo8KpqJdkua6nVPTzANPLzjaCSeysX1C4GZgn5L0UnGHBnuYMUoY3GX0CezF7rYGPkVWDTVD8Oa8Q109ZdzGDI6qPE7LzGoPfa0txzGrWz5O/9FMaNpT01KsEVDDHOJIGDLQANztJ7DogbHiga/M/PEzufT8ws2bWO5Amn7dy7ui3iFTS3zYOCW8xOwPfqFRYHUzxSASCdA3AIkEnuMiOyD42x76jjyaCfTc/dVNv4bojytAEbfBMp8KhHyb4SWNLFHtlVxUfUJdUdDQTHWBgkdJIOUNxLjDmjHlGnH9QkAgx6OBz1V2oVNT3nyMiQNnGRDCOkAz29Uit6j6mcvrPqF2kb6nRp25MA9MLs1KDS86/YfUZOMGl+v8A2v7F9nWD9dTUdQJIDmTFPzOEn+WZz0HLGSLqsdZLmlmJDXcyY0gjsCJ6TG4VVwG0jTt6X4pZ+NXdPvuBI1OJwGNJO+IHUlS1h7tLXTpgucQSXvIJkAjMvcTmRiSYCwZMXDXk8T1WOhdxzgzatIuH+pTaTP8AU0bg+gyPSFinBfQnVdLap3/DqZmcGm4DOJneekdgvn+kkpcXR5aPabJITZ1YgARslzAQQmXiwB1RbO/5LKb2mJGUWagLfRKalydWETTJLXFDvQ0d9h7ACF7RDWiEktLl2rJhNmtD8g7JWnHQktasA9omFwGkSgOG2Uu1OWkY1pGUA62iqM4TqfwoMZ6oMp0BGwXqMa1sbrlk5A4/yZZvDQ4SXIllriJwgadFwd5chEgnmt8gtNnHhenLSF7a22d91bSrt91F2NpL+ySU6QrbXZda2Xhy856JHesdq1bytFxIeWJheWXghp15MKOPfyYIb2YyowmcKdvTduE9udEnSB6KFN4afd3Wj3dVRTn4oDFMuHmCYWtJ0aWguPIASiTpIAwCmljwouoamkBxcRk4c0AQMe7mfXHRQk6V+BZxpWZ+j7MXLn4pjcY8SnzPZ2FvfYLg5t67nkvDgwioMhsSIxzIdH1WUuKBBhwIPfmevQplZccrs0kVXwMZdOP6ZOQO0poZqkm/H0djzcZJvpH0LwmnxHamVGuBL2EbA40kH3t4wk9HVThtJlRzcbS/SCYEk8htk7Bdw3ilJ1B0eSo50Fsl0txGk8xjYo72f474WI1BxAAHMkwPuvZU45I2mfSxmsuPlHsH4o6pSJa5003HcGAHCAZHpzQX8Oajvwx5zgcvic9pnsr/AGtLqv8ApjTE45GCZ/8AQ+SJ9hr5lO3qeJDXAnUTkhsDTHbf4yoZEpy4eBMvyrHWuwq+t3ikS4tmDMTzHfvKzNiJY1oOXQXEnqcN+WSnvFOPMqUpaIaXRPZolZT2evW+JUc44DDoGPeLoLv+uof/AGQzqKlGhp/GUH5KeN8UFNjg0fhsmM5c4zJPxM/GOQRHBLY21q97zpr1ACerWb6J6kDJ5bcku43csD2AQYOt3ScaR9z8kXxa4eyhpcPxa0AN5sYYPm6EgT2EDmQj+cv0UlL3MrrpCijxgtOlgh9aJcQZDJ3+4judkyttAMyS5z4zz2nYdSNuqzTAW1vCpgPqGNt5/P4/ROfEcC1gklvLYB0+Y9pM5ypSg3dmKacuTYfxzNMsB94AucXfyTMAAfzHblA6BY2qNLoAlams0DzObqBJIBJBJxJLcRkdz3CWVr9rSYpUwZmS2T8ySeawWovieHOotoBpuHTIVVR05hMaXtCAIdSbH+w6HfE5n0UK19ReAGl9L1DXCepcIPXMIpMCQjrXpaY0kHuCETw66LHZODujKjXMAmKjDsfeb8CdnfJUHh7Xe5/1O/eDz+OfVWbTVD8k1TDLp4GYkHoqW1S2SBErresILOmyAdcuJg9VGMfAIjVtaBKG8cuyFXUccDkvaALjpCpGH0FLyWeKebl6harmtJBGQuTe0PTGlhbastx1Ub9/IDbmrKNQyAMTk+isuKrTqA5JZMfQptqoDpiVqrWjDQYiUt4Nw5rzqjATniFcMpk/ALNmnfxRlnK9Gf4hdBziOWyDDwMLqr8EoZlZrsTlUjCkBBdWjqbPNQpV4wdwhar3N5lVsuC71VFBtF1VWVV7hxfknfC+iezj5t9JwWn5zn6fmvnlaoRyyFtfZm4f4LX4kuOO232XZl8Bcv4mg1McC1wDh0I/PkmvDuDWZolugOqvMNkPDmu04DXkxEjcf1ZSIPbuDHb9OiMcGOoOjV4rXA7HSR/tOx3z+aj6So5Pn1/IPS8VlXLr+SNbgrqEtqNLHNzTeDhw5B3I56QR8EIK0NDmODKlPzCTIdBk4Ozh8j2O86t8+pTAqOMgkQfeEAQTzIM4PZBC5DQZE6eRGMdQfzXpPBGk4Ov15PY9iFJ45U/48jOlxR7gNTgXQZIB3Oee04SWl7QNJcAC3UIcCOhnl6Ky2v8AWDpAxuf0SvibGNE4aTJPLMlVy3xTizRlbUYyg+jWU9Nxpo0xIJ0uP8pMCQ2NwB+a99teGNo0PwwG+EBsAJmA6SOfNZ/gPtBopRTjW043kSZn1M7pjxe6q16QoUm631NIccaWtGXOceQ27p4/KFNeCqfPHb3r+op9nrUAeO7zPB/DBiG9HEcyOXRL+LcQLXOc50kncnPp6lLxf1WTTYHFwMERsQYOMymns5wl8m5uWw1pwHe9UfvEf0jn6QpY+VcYmfDllSx41vyC8EeKDX1HCaj5yf5WnkB35+gHWabSqXP8UuGpzuZAAB7nb1Vt003FV7WT7xLjENAnrzRPE6bGUadFgGoO1OcdyYcJPz27BW/0v6X9ylpQ71H+rHliC+dD9fVwadPSASMjfKlVtXZktMehWctPaF7f9NwaR/KYLHdYBwD2ETy7sXcXD8vpaD1pklv/AFcZH/Yrw8icpOUuz5/M3NuUnsOrUW6fOxoHUtj6gJRVq2onmRyaHRPqY/NH0KwPuun4kH5K14a7DgD6gFBOuyHRnLriX8tMaGcxO/c4n4FDUGknC0lbg9Jw92P+JI+myVXHB6lMyw47jP03TxyJ6OuxdeMmajd2kB3x2ONtoQPiy4d04r06tE76WO7Atcd84ifVD3FLU4HGqJMR88Kqkk6LJ1olqIwQhbSoW1WmYymjXBzY5hKWECoJ2RgNFUwm8YHPJnf9F4uqPpScrlW5laY8u7XwWauxgpVwxxJ9U1uLo1Whp5KHDeGaHyD8FmbVNiyacbHVjRDGAdUo9oLvIaNhundWppaT0CxrqpqPdzlQxx5ysz4lydlrXB7TgJPcWcHBhNLG1c0kEYKHdw4l5K1x+LovpM51YNADlEgbtXXXDS4g8gq6dMjAyuaXa7E460W3LdYkbhar2bpOdQbPLUcmAADzJWe4bZOe4TiTC11O3a1rWNPlbJHmE+pHXsp5JpRonOXx4hH4Y5vf00ABpPZ5mR3hRN88Hyimz11Pd0yXY+gUNUf4H5FFWVq94kENb/UQPoOZWNtkSba9bAFU6jsKbdJJ+EJbQPh1CHDzSQQYgzOrftOVoaAZTadOBnU87wNyf0CxHtLx5z6oDDDWbenfqTufgtHpcsoT10bPT53il+xrU4VTbQc5tRzaviaSzkRBM9RiOyW39DxKbWEy5hkEky0HBbPQnMdvVK38TfpyfpsByVbOJulwAnVznbJn+y9GOWLTilo9CPqcbi4+CRs4d4TjEnJB2zG4W29mrtjKmiTLh15dM791gqZkZGZndSt7qo14IeJkxiccgZXQ9QojQ9ZGKo0Xta+lSun1KfvPa2QP6hMn1IDfl3SS745rAGo4zGYH6ZKpu3lxOoguJyfhuohrAORPbB+fzXT9Un+IMnrv9mgypxcaQGuAP7ygwQ5w1Ek7kydz+/ohalZriAMGYUvE8xP76KU5ymqMWXLKUePghdNAcQjeH8QkaHb8j17Huh7pwMEznnH7whJg/ok4qcaZnrktj/MoijePa6CA5vc5H6oW0utbQeex9UQWrK7T2Qvj2GDilMGC8NPfH12KPpXtOJL2R2cD9lmby2BEkZVljaQwjqg+DVjfFqyXGfammQ6nTEzguI/8jn6n+6F4fQaRqEz3lEUOCU2nURJRT6fTCs5x41EZzilSBarAGlKKjATqCOvq+CAl9NuEcapD4rAalMycheKx1uJXLcmaLNXRtJiOko/hVGBPMqq3OhrT1BTS0pQF5uZKOjPmSitCv2juyxmkc91mKBIJIKP47xEmsW8guDmOb0T4k4x/Y2NcYllvfT3KhdOIcAOYVdGhDsHCKfWGHdE+RopJpoHNaGQdx+qIpUca2jJ5Jbf3UgnmiPZu5e4OfIhp0tEx5ty4eg+rh0SqL4uQvStjywsX03E1NJ6Q8EzPRp5dx0RlSr2Mdj9EHbsJIG5PLOfktDw/hjaPm95/XkPTvndZpP7MjdkLHhGzqoI6N5+riNttt0yNScbDYAbATyVT62/f9/p80DfXumQMun5d/X9FHcmAr47fw0tHujLj1jl6D7r5+6oSZPMz8StN7QVdNH/l5R85P2WVn991swxSRWBfVd5fqiqbxoHUj+35IKocBMeF0wQ2ckEj7EfdNLUQvo0nCuENDQCA4kS4nPw9EguaDW3NRzRDWHHrGB8/stNwisdLieSznEzGoR5nHU715D5LBCTcmJF7EtepEn991S2on7uCg0gXDTzLiYj57rOVYa4hrtYHOCFuxNTWi0WmMLag0+bmEE0r23uJOOYP/kqAWiKa7Or7C6ztQHbH0QulWtdhQ+/3RjoC0EcPrw6Ov3TlrzzCQ2/vt9R9+y0Vw5ZfUakmhJop8Yc0ZQaIJ5BK3OHNXOuTp0hZpxeifE8N4RPcqi4uHdcKl7pK6oCWlalFIZVexfc1l7RfDSVQWuLohF3zC1g7rTxpJGpKgAvJyuVRXK1FT6PZUddNhPJMKvlaewQ/CaP4YVnEXRTcdsLxsk+U9GHJLlMxd01rnFx3lBVK4mBMqT3sBmZUP46mdhBXoxTS6NWwmweZg7ImrTLZjIKUuv3AhOLWrIg7FLNPtnX9iwtndHWWoCnSpiS7Mf7nGTv2AE9lTUaGlPOC8Rp0abnuDi/tEaRkAbRnmkctaJzVrRouGW7aLZMF5HmP1IHQKypfBjS4w1o3JIgZ/wArDXvtnWqHTRAptn1d8zjrySy/dUqmXuc49ySpx9NJv5OiSwt9mvq+2FN7xTY45kayIbuIAzPxIV7CSY5818+D2t7laXgftCHCH404Djz7FWngUV8R54qXxGftBQJoTHukH8t/isst/X8N9s7U4cx9FgHCHEd1HA7TTEh0evOAmHCGu06hJh3yEJa7btJTz2bqTTc3k50H5D5J8z442xn0aG2rinSnmc/Dks1Wqy+SdjK1nFbXTSBpkPpx5oyZ6rCX1UtwOa87065yYkVbohxK4dVflxPqqW0AZHMLmYPddU3BC9aPxVF3GkD2tKKg9Y+ePzUwIRbKMmVVc0tLiPj8NwnUrFu2eU/yVRU6bsgqs/vuikcEW0Fw9Qm9OvPNIaZgyNwubcltTUdipZcfIDjY4umT8ELTe6fRTNXUFANIUEvDET1skAp1Hw0qJCFruLnBnXf0VUuTBCPJkS8CCTurrwgtB5BUXNKTA5KQtS5oBMdlbXbND1uwIvYvVYeGx1XipcfspaPqVFmloCS+11xptnRzwnlV3JI/aYgta07FeFiVzT/kwR7s+eeJjbJXlG1zLsBNKlkGvxsVYzg5qeWRIXuqaN6aYFUaMAZRtvW04Xlfh72tgj0Iygmgn4JHUlQJbQfe09TZCM4Pbl7S2C4kbASfkp8K4Y6o3U/y0+vN3XSPzT61eGjSwaW9jk/8iclZpS4riSc1FUKj7K1WGAxrXdHPaPsSvbf2SqOcC+rTYJgwHOjvEZT2jAGd/gPzVxrd/spe9JEvda6EVL2EaST43w8P89SYD2DpmmWurQT0p/8A6TBtQ4AA7f4TBssEuMu5N5Due6SWeddg92RnB7HmgWU/G8TxTDWwQY6xJhIPaThTresWkEY75iNuq1dxxAtq65OoNxjq45B9GpXx6t44JqGSfdcf5ShCc1NOXnsbkZhlxDXNjB+h5Ed0XwyqQwQYOon12CWVGkEg4KMtvKxuoGDJGO8b/BbckE4/spVj2x4vUp1cZDsFsmDPP1Q/GLQPcXMBAOdJ5HnEJe6qWuBBOFordwqtBG/NYWvbqRGWtoyNKl5slWOwr+P2Ja7U0YPRK21nRlb4f4kVJFkuexvRrNK6+oawC3JGPh/n7pD/ABbhmMdURb8Xc042T+01tA9tp2i6ozS7Scx0+qrn4L2oR707yRPPt81GmNeNiPr6J0FHFyOs+HFwl2yFpW5LgFoNMCFHJKtIScq6Abnh0jyGCo21M4Dt0fTOVOsQAcKFuqI8m1TAKlTMNEqLDuSIPVMKTmBkgR1Si8uQ52Nk0VbGj3orJjbmvW1VK4pRHohdWVoSTKdhwqrkOHd1yXggcGfRSZcs/wC0Vz+IB0CeUX5WP40Sarjy2XlYVcycI8mQ8pOVVXoVA7VTnvlesyO6sdWc0GF6CbiXpwpg9G8qPIa4c+oWhteAsqbiYy4j7epWcpUXPeAD5nEAfFb6wrtosDGiYjUcy53Mrsk6Wuw5MiSF9W2OIwBsOnTdW06ZR9xxcdJ9R+qXVuJF3Jo+AWZtmQu8T0wqmy8wCZ5ABVUtb3BrSM/vPRO7al4Q31OO56dglejj21tBR8x8zo3/AKewUKlxJ77qFZ5J/eyqqVQ1rnHYST6CT+SVBFV9c6i7s7TPYNH5uKEc2QQe0fJVWlxrYHD+Zzj9UQWZnuqyVMpNbFF0zGQJ+q624lpwQHM/pcJHwP8AKUdesPTy/ZJLinBwrwqWjomko0aNRpLRPUc2+v6oChUdb1M+6Uusb80zIGeR2/ytJW4vRfQ1VB2I6FQnCUH1aYXaZ5ehtenDTuk5s6dKWu83qqOHcWLH6mDyTseiZ8YoBzdbSDO/ZDjKEuN6GS46Mxxa6BOhghg2QLWnkm1S1xsqadLzL04SSjSLKWidKh5QDuohoDiWqZcSpPAaELEs8tHkPHqnbySs827gyianGXgYAU543Jiyg5DlgUqmyW2vEXlsloCjV4kVLg0yXtuy+h5mFsxCXFsFG07kdEPUZzTwbt2Oi6oZpz0S+VfUqECORVGiVWCGRPUuU20sbL1HQTeU6mCeyyHEHGCeZK0VSrFNxWfLzpyvK9Oltk8bpC110REgoyjdB4PJWUXjcgEKILdW0Strafgq2mkEcGtIc6oZMCG9JO59Y+6NFUjsUuuazmMawHG/zKpbdlLKLk7JZLbHX8Z3z1xC9oEvMNyT67d0ttGvquhoz6YHcrV2FmKbYBkncxk/2UMnxJNUEWdEU2wN+Z/TsrCSqw7Kk0fmogI1PsP390q9pazhbua3d8N+G7vomtTYn5/NZri9XxHCHwB9epVMa+SHhtlHBzFFo5tJHx9780cChbMwC2ZHvfHb9+iv1Hl6fqq5NysfJ2Wu2jqlV7bDYiO/6901Bz8lReswHfv5JYumIjPVbct3+a9p1MFpy12CPz9QmTzIz/ZCmxnZaVO1sopfZAWhawxy/YXWry9plMKg0sA6iD8Ertrjw3Fp2OyK+XXY22mXvqQ3SEGWGUTdEckDVuNAlOk2dFMuc3SJKAuKpKY0YewE81U62A2TRkk9jp0wBrSSOiLcyYhSccQvWHKMpDNhT6nkCCDoyUTXEhLqjyEsFYkVYWytJyV6L8F2lAOqTEfJEWvDy6oHDDRklUcUlbH4ryEV8ODUxpUMJY4A1xq2OydsCzZHSRHJpFBprkU6kvFn5MhYwuv9Jyz16fIuXJPTf9lodF/C8wiLtg1DC5crT/JF3+JTxYZHoPsl7TlcuVcX4kDV+y48jvVO3nC5cseT8mRl2SHuhTIXLkqAB8X90/vmsbxP32+i5cqYv8xFsX5BPBT+aPH7+S5cr5u0HL+R6fy/JeXHun0XLlJ9khM4+YIi294LlypLoL6LL/3G/wDI/YJJxEYXq5Pi7RfGUWhwqOJ7Lly1r8h1+QVZHytVzly5Sl2K+wV6uorly6XQzCnbICsML1clx9iQAYWg4KMRyXLk/qP8ss+iniA/Eb6phblcuWbJ+K/Rln0gqV6uXLK+yJ//2Q=="/>
          <p:cNvSpPr>
            <a:spLocks noChangeAspect="1" noChangeArrowheads="1"/>
          </p:cNvSpPr>
          <p:nvPr/>
        </p:nvSpPr>
        <p:spPr bwMode="auto">
          <a:xfrm>
            <a:off x="0" y="-884238"/>
            <a:ext cx="2466975" cy="18478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5368" name="Picture 8" descr="http://www.naturfoto.cz/fotografie/ostatni/jetel-lucni-25036.jpg"/>
          <p:cNvPicPr>
            <a:picLocks noChangeAspect="1" noChangeArrowheads="1"/>
          </p:cNvPicPr>
          <p:nvPr/>
        </p:nvPicPr>
        <p:blipFill>
          <a:blip r:embed="rId2" cstate="print"/>
          <a:srcRect l="23940" t="15120" r="45821" b="11171"/>
          <a:stretch>
            <a:fillRect/>
          </a:stretch>
        </p:blipFill>
        <p:spPr bwMode="auto">
          <a:xfrm>
            <a:off x="5508104" y="665382"/>
            <a:ext cx="2520280" cy="319566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ÚBOR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05064"/>
            <a:ext cx="8820472" cy="2376264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květenství  rostlin z čeledi </a:t>
            </a:r>
            <a:r>
              <a:rPr lang="cs-CZ" b="1" dirty="0" err="1" smtClean="0"/>
              <a:t>hvězdnicovité</a:t>
            </a: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květy vyrůstají z rozšířeného květního lůžka podepřeného srostlými listeny tvořícími  zákrov - uvnitř kruhu jazykovitých květů jsou trubkovité květy uspořádány v tzv. terči (např. kopretina) </a:t>
            </a:r>
          </a:p>
          <a:p>
            <a:r>
              <a:rPr lang="cs-CZ" dirty="0" smtClean="0"/>
              <a:t>nebo jazykovité květy chybí (starček obecný) </a:t>
            </a:r>
          </a:p>
          <a:p>
            <a:r>
              <a:rPr lang="cs-CZ" dirty="0" smtClean="0"/>
              <a:t>nebo je květ tvořen pouze jazykovitými květy (např. pampeliška)</a:t>
            </a:r>
          </a:p>
        </p:txBody>
      </p:sp>
      <p:pic>
        <p:nvPicPr>
          <p:cNvPr id="5" name="Picture 2" descr="C:\Documents and Settings\uzivatel\Dokumenty\Obrázky\OLYMPUS Master 2\2012\06\03\P6035623.JPG"/>
          <p:cNvPicPr>
            <a:picLocks noChangeAspect="1" noChangeArrowheads="1"/>
          </p:cNvPicPr>
          <p:nvPr/>
        </p:nvPicPr>
        <p:blipFill>
          <a:blip r:embed="rId2" cstate="print"/>
          <a:srcRect l="4720" t="9313" r="10625"/>
          <a:stretch>
            <a:fillRect/>
          </a:stretch>
        </p:blipFill>
        <p:spPr bwMode="auto">
          <a:xfrm>
            <a:off x="4716016" y="476672"/>
            <a:ext cx="3952070" cy="3175248"/>
          </a:xfrm>
          <a:prstGeom prst="rect">
            <a:avLst/>
          </a:prstGeom>
          <a:noFill/>
        </p:spPr>
      </p:pic>
      <p:pic>
        <p:nvPicPr>
          <p:cNvPr id="6" name="Picture 3" descr="C:\Documents and Settings\uzivatel\Dokumenty\Obrázky\OLYMPUS Master 2\2012\04\29\P4294341.JPG"/>
          <p:cNvPicPr>
            <a:picLocks noChangeAspect="1" noChangeArrowheads="1"/>
          </p:cNvPicPr>
          <p:nvPr/>
        </p:nvPicPr>
        <p:blipFill>
          <a:blip r:embed="rId3" cstate="print"/>
          <a:srcRect l="4407" t="9192" r="59746" b="41786"/>
          <a:stretch>
            <a:fillRect/>
          </a:stretch>
        </p:blipFill>
        <p:spPr bwMode="auto">
          <a:xfrm rot="5400000">
            <a:off x="995902" y="1388474"/>
            <a:ext cx="1895611" cy="194421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KVĚTENSTVÍ VRCHOLIČNATÁ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400" dirty="0" smtClean="0"/>
              <a:t>postranní stonky přerůstají stonek hlavní</a:t>
            </a:r>
            <a:br>
              <a:rPr lang="cs-CZ" sz="2400" dirty="0" smtClean="0"/>
            </a:br>
            <a:r>
              <a:rPr lang="cs-CZ" sz="2400" dirty="0" smtClean="0"/>
              <a:t>květy rozkvétají od středu k okraji nebo shora dolů </a:t>
            </a:r>
            <a:br>
              <a:rPr lang="cs-CZ" sz="2400" dirty="0" smtClean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914400" y="3140968"/>
          <a:ext cx="6537920" cy="32153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99592" y="3159552"/>
            <a:ext cx="20882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KOHOUTEK  LUČNÍ</a:t>
            </a:r>
          </a:p>
          <a:p>
            <a:r>
              <a:rPr lang="cs-CZ" dirty="0" smtClean="0"/>
              <a:t>obrázek</a:t>
            </a:r>
          </a:p>
          <a:p>
            <a:r>
              <a:rPr lang="cs-CZ" dirty="0" smtClean="0"/>
              <a:t>učebnice str. 76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3" y="3231560"/>
            <a:ext cx="18002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POMNĚNKA  HAJNÍ</a:t>
            </a:r>
          </a:p>
          <a:p>
            <a:r>
              <a:rPr lang="cs-CZ" dirty="0" smtClean="0"/>
              <a:t>obrázek</a:t>
            </a:r>
          </a:p>
          <a:p>
            <a:r>
              <a:rPr lang="cs-CZ" dirty="0" smtClean="0"/>
              <a:t>učebnice str. 76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5805264"/>
            <a:ext cx="2232248" cy="92333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BEZ ČERNÝ </a:t>
            </a:r>
          </a:p>
          <a:p>
            <a:r>
              <a:rPr lang="cs-CZ" dirty="0" smtClean="0"/>
              <a:t>obrázek</a:t>
            </a:r>
          </a:p>
          <a:p>
            <a:r>
              <a:rPr lang="cs-CZ" dirty="0" smtClean="0"/>
              <a:t>učebnice str. 76</a:t>
            </a:r>
          </a:p>
        </p:txBody>
      </p:sp>
    </p:spTree>
  </p:cSld>
  <p:clrMapOvr>
    <a:masterClrMapping/>
  </p:clrMapOvr>
  <p:transition>
    <p:wipe dir="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ČABRADOVÁ, Věra; HASCH, František; SEJPKA, Jaroslav; VANĚČKOVÁ, Ivana: Přírodopis 7, učebnice pro základní školy a víceletá gymnázia, Nakladatelství </a:t>
            </a:r>
            <a:r>
              <a:rPr lang="cs-CZ" dirty="0" err="1" smtClean="0"/>
              <a:t>Fraus</a:t>
            </a:r>
            <a:r>
              <a:rPr lang="cs-CZ" dirty="0" smtClean="0"/>
              <a:t>, Plzeň 2005. </a:t>
            </a:r>
            <a:r>
              <a:rPr lang="cs-CZ" dirty="0" smtClean="0"/>
              <a:t>ISBN </a:t>
            </a:r>
            <a:r>
              <a:rPr lang="cs-CZ" dirty="0" smtClean="0"/>
              <a:t>80-7238-424-4 </a:t>
            </a:r>
          </a:p>
        </p:txBody>
      </p:sp>
    </p:spTree>
  </p:cSld>
  <p:clrMapOvr>
    <a:masterClrMapping/>
  </p:clrMapOvr>
  <p:transition>
    <p:wipe dir="d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307</TotalTime>
  <Words>365</Words>
  <Application>Microsoft Office PowerPoint</Application>
  <PresentationFormat>Předvádění na obrazovce (4:3)</PresentationFormat>
  <Paragraphs>106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Metro</vt:lpstr>
      <vt:lpstr>Snímek 1</vt:lpstr>
      <vt:lpstr>Anotace </vt:lpstr>
      <vt:lpstr>KVĚTENSTVÍ HROZNOVITÁ  </vt:lpstr>
      <vt:lpstr>HROZEN</vt:lpstr>
      <vt:lpstr>LATA</vt:lpstr>
      <vt:lpstr>KLAS</vt:lpstr>
      <vt:lpstr>JEHNĚDA</vt:lpstr>
      <vt:lpstr>PALICE</vt:lpstr>
      <vt:lpstr>OKOLÍK</vt:lpstr>
      <vt:lpstr>HLÁVKA</vt:lpstr>
      <vt:lpstr>ÚBOR</vt:lpstr>
      <vt:lpstr>KVĚTENSTVÍ VRCHOLIČNATÁ  postranní stonky přerůstají stonek hlavní květy rozkvétají od středu k okraji nebo shora dolů 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Květenství</dc:title>
  <dc:creator>uzivatel</dc:creator>
  <cp:lastModifiedBy>uzivatel</cp:lastModifiedBy>
  <cp:revision>39</cp:revision>
  <dcterms:created xsi:type="dcterms:W3CDTF">2012-02-27T21:14:29Z</dcterms:created>
  <dcterms:modified xsi:type="dcterms:W3CDTF">2013-04-21T15:58:42Z</dcterms:modified>
</cp:coreProperties>
</file>