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Default Extension="png" ContentType="image/png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67" r:id="rId4"/>
    <p:sldId id="268" r:id="rId5"/>
    <p:sldId id="269" r:id="rId6"/>
    <p:sldId id="270" r:id="rId7"/>
    <p:sldId id="274" r:id="rId8"/>
    <p:sldId id="271" r:id="rId9"/>
    <p:sldId id="275" r:id="rId10"/>
    <p:sldId id="277" r:id="rId11"/>
    <p:sldId id="272" r:id="rId12"/>
    <p:sldId id="273" r:id="rId13"/>
    <p:sldId id="263" r:id="rId14"/>
    <p:sldId id="278" r:id="rId15"/>
    <p:sldId id="262" r:id="rId16"/>
    <p:sldId id="264" r:id="rId17"/>
    <p:sldId id="259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image" Target="../media/image20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image" Target="../media/image20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A4C20A-F42A-4F63-9F31-C0633C3DF31B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A14C35-F916-4C6F-B325-2728BCAD909F}">
      <dgm:prSet phldrT="[Text]"/>
      <dgm:spPr/>
      <dgm:t>
        <a:bodyPr/>
        <a:lstStyle/>
        <a:p>
          <a:r>
            <a:rPr lang="cs-CZ" dirty="0" smtClean="0"/>
            <a:t>1.</a:t>
          </a:r>
          <a:endParaRPr lang="cs-CZ" dirty="0"/>
        </a:p>
      </dgm:t>
    </dgm:pt>
    <dgm:pt modelId="{A2D4CE07-73EE-4365-B6C9-D854D07F543B}" type="parTrans" cxnId="{233FC7A1-9FDC-4E14-B76B-ACAD36E89E0D}">
      <dgm:prSet/>
      <dgm:spPr/>
      <dgm:t>
        <a:bodyPr/>
        <a:lstStyle/>
        <a:p>
          <a:endParaRPr lang="cs-CZ"/>
        </a:p>
      </dgm:t>
    </dgm:pt>
    <dgm:pt modelId="{62C70348-FE82-4F93-83B0-483CC79A9D1F}" type="sibTrans" cxnId="{233FC7A1-9FDC-4E14-B76B-ACAD36E89E0D}">
      <dgm:prSet/>
      <dgm:spPr/>
      <dgm:t>
        <a:bodyPr/>
        <a:lstStyle/>
        <a:p>
          <a:endParaRPr lang="cs-CZ"/>
        </a:p>
      </dgm:t>
    </dgm:pt>
    <dgm:pt modelId="{C2C28311-4764-4435-A2A0-7EC6CF5CC9F6}">
      <dgm:prSet phldrT="[Text]"/>
      <dgm:spPr/>
      <dgm:t>
        <a:bodyPr/>
        <a:lstStyle/>
        <a:p>
          <a:r>
            <a:rPr lang="cs-CZ" dirty="0" smtClean="0"/>
            <a:t>vzniká přeměnou pouze </a:t>
          </a:r>
          <a:r>
            <a:rPr lang="cs-CZ" b="1" dirty="0" smtClean="0">
              <a:solidFill>
                <a:srgbClr val="FF3300"/>
              </a:solidFill>
            </a:rPr>
            <a:t>semeníku</a:t>
          </a:r>
          <a:r>
            <a:rPr lang="cs-CZ" b="1" dirty="0" smtClean="0"/>
            <a:t> </a:t>
          </a:r>
          <a:endParaRPr lang="cs-CZ" dirty="0"/>
        </a:p>
      </dgm:t>
    </dgm:pt>
    <dgm:pt modelId="{5AD72FA0-9D04-4C7D-9B07-B9D9A8BD30C8}" type="parTrans" cxnId="{003BA18C-DE3F-49E1-AE56-FDF30CBCE0CB}">
      <dgm:prSet/>
      <dgm:spPr/>
      <dgm:t>
        <a:bodyPr/>
        <a:lstStyle/>
        <a:p>
          <a:endParaRPr lang="cs-CZ"/>
        </a:p>
      </dgm:t>
    </dgm:pt>
    <dgm:pt modelId="{F6297BC3-FBCD-4369-BB46-D074E639790F}" type="sibTrans" cxnId="{003BA18C-DE3F-49E1-AE56-FDF30CBCE0CB}">
      <dgm:prSet/>
      <dgm:spPr/>
      <dgm:t>
        <a:bodyPr/>
        <a:lstStyle/>
        <a:p>
          <a:endParaRPr lang="cs-CZ"/>
        </a:p>
      </dgm:t>
    </dgm:pt>
    <dgm:pt modelId="{FCD8EEB1-0595-407A-8A94-6BF90DE87B7A}">
      <dgm:prSet phldrT="[Text]"/>
      <dgm:spPr/>
      <dgm:t>
        <a:bodyPr/>
        <a:lstStyle/>
        <a:p>
          <a:r>
            <a:rPr lang="cs-CZ" dirty="0" smtClean="0"/>
            <a:t>oříšek, obilka, šešule, bobule, peckovice, …..</a:t>
          </a:r>
          <a:endParaRPr lang="cs-CZ" dirty="0"/>
        </a:p>
      </dgm:t>
    </dgm:pt>
    <dgm:pt modelId="{F53DA8A1-1A03-4A9D-88B4-8261D111C5E8}" type="parTrans" cxnId="{E503AFF3-C28F-41C8-A8E6-5AB8B4F86202}">
      <dgm:prSet/>
      <dgm:spPr/>
      <dgm:t>
        <a:bodyPr/>
        <a:lstStyle/>
        <a:p>
          <a:endParaRPr lang="cs-CZ"/>
        </a:p>
      </dgm:t>
    </dgm:pt>
    <dgm:pt modelId="{71E89452-D33B-4121-90D9-217DC9DD6C07}" type="sibTrans" cxnId="{E503AFF3-C28F-41C8-A8E6-5AB8B4F86202}">
      <dgm:prSet/>
      <dgm:spPr/>
      <dgm:t>
        <a:bodyPr/>
        <a:lstStyle/>
        <a:p>
          <a:endParaRPr lang="cs-CZ"/>
        </a:p>
      </dgm:t>
    </dgm:pt>
    <dgm:pt modelId="{7A2817B9-9EC4-4F33-B080-EEF41D979B02}">
      <dgm:prSet phldrT="[Text]"/>
      <dgm:spPr/>
      <dgm:t>
        <a:bodyPr/>
        <a:lstStyle/>
        <a:p>
          <a:r>
            <a:rPr lang="cs-CZ" dirty="0" smtClean="0"/>
            <a:t>2.</a:t>
          </a:r>
          <a:endParaRPr lang="cs-CZ" dirty="0"/>
        </a:p>
      </dgm:t>
    </dgm:pt>
    <dgm:pt modelId="{F8FD8E25-01E6-4CC1-A9FA-D875114CF84B}" type="parTrans" cxnId="{134315A7-C1E4-4274-BD2E-92E706ED5DCE}">
      <dgm:prSet/>
      <dgm:spPr/>
      <dgm:t>
        <a:bodyPr/>
        <a:lstStyle/>
        <a:p>
          <a:endParaRPr lang="cs-CZ"/>
        </a:p>
      </dgm:t>
    </dgm:pt>
    <dgm:pt modelId="{385D1362-51FC-42B4-93D5-D968A6B032D2}" type="sibTrans" cxnId="{134315A7-C1E4-4274-BD2E-92E706ED5DCE}">
      <dgm:prSet/>
      <dgm:spPr/>
      <dgm:t>
        <a:bodyPr/>
        <a:lstStyle/>
        <a:p>
          <a:endParaRPr lang="cs-CZ"/>
        </a:p>
      </dgm:t>
    </dgm:pt>
    <dgm:pt modelId="{97BE9D26-AA4D-412A-99AE-ECE4F3403E04}">
      <dgm:prSet phldrT="[Text]"/>
      <dgm:spPr/>
      <dgm:t>
        <a:bodyPr/>
        <a:lstStyle/>
        <a:p>
          <a:r>
            <a:rPr lang="cs-CZ" dirty="0" smtClean="0"/>
            <a:t>vzniká přeměnou </a:t>
          </a:r>
          <a:r>
            <a:rPr lang="cs-CZ" b="1" dirty="0" smtClean="0">
              <a:solidFill>
                <a:srgbClr val="FF3300"/>
              </a:solidFill>
            </a:rPr>
            <a:t>semeníku</a:t>
          </a:r>
          <a:r>
            <a:rPr lang="cs-CZ" dirty="0" smtClean="0"/>
            <a:t> a ještě </a:t>
          </a:r>
          <a:r>
            <a:rPr lang="cs-CZ" b="1" dirty="0" smtClean="0">
              <a:solidFill>
                <a:srgbClr val="FF3300"/>
              </a:solidFill>
            </a:rPr>
            <a:t>dalších</a:t>
          </a:r>
          <a:r>
            <a:rPr lang="cs-CZ" b="1" dirty="0" smtClean="0"/>
            <a:t> </a:t>
          </a:r>
          <a:r>
            <a:rPr lang="cs-CZ" b="1" dirty="0" smtClean="0">
              <a:solidFill>
                <a:srgbClr val="FF3300"/>
              </a:solidFill>
            </a:rPr>
            <a:t>částí květu </a:t>
          </a:r>
          <a:endParaRPr lang="cs-CZ" b="1" dirty="0"/>
        </a:p>
      </dgm:t>
    </dgm:pt>
    <dgm:pt modelId="{072B3EDD-33D4-44A2-B111-E05740F00290}" type="parTrans" cxnId="{BBEBB689-740A-4176-90FC-00B9C290E9E8}">
      <dgm:prSet/>
      <dgm:spPr/>
      <dgm:t>
        <a:bodyPr/>
        <a:lstStyle/>
        <a:p>
          <a:endParaRPr lang="cs-CZ"/>
        </a:p>
      </dgm:t>
    </dgm:pt>
    <dgm:pt modelId="{B388D937-00D4-444B-B0F0-BD5DE39886B3}" type="sibTrans" cxnId="{BBEBB689-740A-4176-90FC-00B9C290E9E8}">
      <dgm:prSet/>
      <dgm:spPr/>
      <dgm:t>
        <a:bodyPr/>
        <a:lstStyle/>
        <a:p>
          <a:endParaRPr lang="cs-CZ"/>
        </a:p>
      </dgm:t>
    </dgm:pt>
    <dgm:pt modelId="{4BF61770-8614-4A9C-9AC2-0F0B1A441344}">
      <dgm:prSet phldrT="[Text]"/>
      <dgm:spPr/>
      <dgm:t>
        <a:bodyPr/>
        <a:lstStyle/>
        <a:p>
          <a:r>
            <a:rPr lang="cs-CZ" dirty="0" smtClean="0"/>
            <a:t>malvice, … </a:t>
          </a:r>
          <a:endParaRPr lang="cs-CZ" dirty="0"/>
        </a:p>
      </dgm:t>
    </dgm:pt>
    <dgm:pt modelId="{B9F4A01A-5DA0-44AD-91DB-9A5A45A90620}" type="parTrans" cxnId="{FB93C79D-84F0-4E9B-B054-E7F429D06689}">
      <dgm:prSet/>
      <dgm:spPr/>
      <dgm:t>
        <a:bodyPr/>
        <a:lstStyle/>
        <a:p>
          <a:endParaRPr lang="cs-CZ"/>
        </a:p>
      </dgm:t>
    </dgm:pt>
    <dgm:pt modelId="{23DB6299-83EC-4EF6-8652-72FB92E098BC}" type="sibTrans" cxnId="{FB93C79D-84F0-4E9B-B054-E7F429D06689}">
      <dgm:prSet/>
      <dgm:spPr/>
      <dgm:t>
        <a:bodyPr/>
        <a:lstStyle/>
        <a:p>
          <a:endParaRPr lang="cs-CZ"/>
        </a:p>
      </dgm:t>
    </dgm:pt>
    <dgm:pt modelId="{CCC1FE85-BFFA-4E10-BF8D-1E86B501EBE4}" type="pres">
      <dgm:prSet presAssocID="{9CA4C20A-F42A-4F63-9F31-C0633C3DF31B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BD85D53-8208-464D-A394-1B1260942E0B}" type="pres">
      <dgm:prSet presAssocID="{73A14C35-F916-4C6F-B325-2728BCAD909F}" presName="linNode" presStyleCnt="0"/>
      <dgm:spPr/>
    </dgm:pt>
    <dgm:pt modelId="{5C0B0390-6DEE-48F3-A78B-3F78F2DC7486}" type="pres">
      <dgm:prSet presAssocID="{73A14C35-F916-4C6F-B325-2728BCAD909F}" presName="parentShp" presStyleLbl="node1" presStyleIdx="0" presStyleCnt="2" custScaleX="49376" custScaleY="830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C52BF0-7308-40F3-B7BD-2F61A22F69DC}" type="pres">
      <dgm:prSet presAssocID="{73A14C35-F916-4C6F-B325-2728BCAD909F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EE1537-27F1-44F0-87EB-3A264E94F65F}" type="pres">
      <dgm:prSet presAssocID="{62C70348-FE82-4F93-83B0-483CC79A9D1F}" presName="spacing" presStyleCnt="0"/>
      <dgm:spPr/>
    </dgm:pt>
    <dgm:pt modelId="{AFBC697D-C704-4EDA-8F65-87649700A8E5}" type="pres">
      <dgm:prSet presAssocID="{7A2817B9-9EC4-4F33-B080-EEF41D979B02}" presName="linNode" presStyleCnt="0"/>
      <dgm:spPr/>
    </dgm:pt>
    <dgm:pt modelId="{3B7CB87F-3201-470F-B355-BE69C25793A7}" type="pres">
      <dgm:prSet presAssocID="{7A2817B9-9EC4-4F33-B080-EEF41D979B02}" presName="parentShp" presStyleLbl="node1" presStyleIdx="1" presStyleCnt="2" custScaleX="49376" custScaleY="834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B023F7-3291-4D1E-A32E-357A04473C94}" type="pres">
      <dgm:prSet presAssocID="{7A2817B9-9EC4-4F33-B080-EEF41D979B02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A66913-ED02-4951-861E-E0447D4CF8DD}" type="presOf" srcId="{7A2817B9-9EC4-4F33-B080-EEF41D979B02}" destId="{3B7CB87F-3201-470F-B355-BE69C25793A7}" srcOrd="0" destOrd="0" presId="urn:microsoft.com/office/officeart/2005/8/layout/vList6"/>
    <dgm:cxn modelId="{003BA18C-DE3F-49E1-AE56-FDF30CBCE0CB}" srcId="{73A14C35-F916-4C6F-B325-2728BCAD909F}" destId="{C2C28311-4764-4435-A2A0-7EC6CF5CC9F6}" srcOrd="0" destOrd="0" parTransId="{5AD72FA0-9D04-4C7D-9B07-B9D9A8BD30C8}" sibTransId="{F6297BC3-FBCD-4369-BB46-D074E639790F}"/>
    <dgm:cxn modelId="{BBEBB689-740A-4176-90FC-00B9C290E9E8}" srcId="{7A2817B9-9EC4-4F33-B080-EEF41D979B02}" destId="{97BE9D26-AA4D-412A-99AE-ECE4F3403E04}" srcOrd="0" destOrd="0" parTransId="{072B3EDD-33D4-44A2-B111-E05740F00290}" sibTransId="{B388D937-00D4-444B-B0F0-BD5DE39886B3}"/>
    <dgm:cxn modelId="{DDE5BCDE-8436-45E1-9DFE-AF5E56AFFD2D}" type="presOf" srcId="{C2C28311-4764-4435-A2A0-7EC6CF5CC9F6}" destId="{1CC52BF0-7308-40F3-B7BD-2F61A22F69DC}" srcOrd="0" destOrd="0" presId="urn:microsoft.com/office/officeart/2005/8/layout/vList6"/>
    <dgm:cxn modelId="{E503AFF3-C28F-41C8-A8E6-5AB8B4F86202}" srcId="{73A14C35-F916-4C6F-B325-2728BCAD909F}" destId="{FCD8EEB1-0595-407A-8A94-6BF90DE87B7A}" srcOrd="1" destOrd="0" parTransId="{F53DA8A1-1A03-4A9D-88B4-8261D111C5E8}" sibTransId="{71E89452-D33B-4121-90D9-217DC9DD6C07}"/>
    <dgm:cxn modelId="{28C2D0DA-E20A-4CB5-818E-3BB2D4A4DB69}" type="presOf" srcId="{97BE9D26-AA4D-412A-99AE-ECE4F3403E04}" destId="{D9B023F7-3291-4D1E-A32E-357A04473C94}" srcOrd="0" destOrd="0" presId="urn:microsoft.com/office/officeart/2005/8/layout/vList6"/>
    <dgm:cxn modelId="{4C192344-0B10-4A52-9B7A-68F21FFEC909}" type="presOf" srcId="{4BF61770-8614-4A9C-9AC2-0F0B1A441344}" destId="{D9B023F7-3291-4D1E-A32E-357A04473C94}" srcOrd="0" destOrd="1" presId="urn:microsoft.com/office/officeart/2005/8/layout/vList6"/>
    <dgm:cxn modelId="{134315A7-C1E4-4274-BD2E-92E706ED5DCE}" srcId="{9CA4C20A-F42A-4F63-9F31-C0633C3DF31B}" destId="{7A2817B9-9EC4-4F33-B080-EEF41D979B02}" srcOrd="1" destOrd="0" parTransId="{F8FD8E25-01E6-4CC1-A9FA-D875114CF84B}" sibTransId="{385D1362-51FC-42B4-93D5-D968A6B032D2}"/>
    <dgm:cxn modelId="{C6D275DF-B745-4890-AE9F-ED115DD62586}" type="presOf" srcId="{73A14C35-F916-4C6F-B325-2728BCAD909F}" destId="{5C0B0390-6DEE-48F3-A78B-3F78F2DC7486}" srcOrd="0" destOrd="0" presId="urn:microsoft.com/office/officeart/2005/8/layout/vList6"/>
    <dgm:cxn modelId="{233FC7A1-9FDC-4E14-B76B-ACAD36E89E0D}" srcId="{9CA4C20A-F42A-4F63-9F31-C0633C3DF31B}" destId="{73A14C35-F916-4C6F-B325-2728BCAD909F}" srcOrd="0" destOrd="0" parTransId="{A2D4CE07-73EE-4365-B6C9-D854D07F543B}" sibTransId="{62C70348-FE82-4F93-83B0-483CC79A9D1F}"/>
    <dgm:cxn modelId="{6CA5B7DC-420A-450C-80B9-94BB0C90C11A}" type="presOf" srcId="{FCD8EEB1-0595-407A-8A94-6BF90DE87B7A}" destId="{1CC52BF0-7308-40F3-B7BD-2F61A22F69DC}" srcOrd="0" destOrd="1" presId="urn:microsoft.com/office/officeart/2005/8/layout/vList6"/>
    <dgm:cxn modelId="{FB93C79D-84F0-4E9B-B054-E7F429D06689}" srcId="{7A2817B9-9EC4-4F33-B080-EEF41D979B02}" destId="{4BF61770-8614-4A9C-9AC2-0F0B1A441344}" srcOrd="1" destOrd="0" parTransId="{B9F4A01A-5DA0-44AD-91DB-9A5A45A90620}" sibTransId="{23DB6299-83EC-4EF6-8652-72FB92E098BC}"/>
    <dgm:cxn modelId="{042F784A-828A-49B5-9DD4-668D13DE5201}" type="presOf" srcId="{9CA4C20A-F42A-4F63-9F31-C0633C3DF31B}" destId="{CCC1FE85-BFFA-4E10-BF8D-1E86B501EBE4}" srcOrd="0" destOrd="0" presId="urn:microsoft.com/office/officeart/2005/8/layout/vList6"/>
    <dgm:cxn modelId="{9C26456E-D034-45D9-909C-ED4A4E042880}" type="presParOf" srcId="{CCC1FE85-BFFA-4E10-BF8D-1E86B501EBE4}" destId="{CBD85D53-8208-464D-A394-1B1260942E0B}" srcOrd="0" destOrd="0" presId="urn:microsoft.com/office/officeart/2005/8/layout/vList6"/>
    <dgm:cxn modelId="{0A5D56E9-C32B-4C59-9272-8DCED6EC4598}" type="presParOf" srcId="{CBD85D53-8208-464D-A394-1B1260942E0B}" destId="{5C0B0390-6DEE-48F3-A78B-3F78F2DC7486}" srcOrd="0" destOrd="0" presId="urn:microsoft.com/office/officeart/2005/8/layout/vList6"/>
    <dgm:cxn modelId="{00845BFE-4B7C-4A10-B6E8-8EE4B04F9F04}" type="presParOf" srcId="{CBD85D53-8208-464D-A394-1B1260942E0B}" destId="{1CC52BF0-7308-40F3-B7BD-2F61A22F69DC}" srcOrd="1" destOrd="0" presId="urn:microsoft.com/office/officeart/2005/8/layout/vList6"/>
    <dgm:cxn modelId="{69B4AF32-59E6-4A2E-BA4F-F50EA0763DBD}" type="presParOf" srcId="{CCC1FE85-BFFA-4E10-BF8D-1E86B501EBE4}" destId="{72EE1537-27F1-44F0-87EB-3A264E94F65F}" srcOrd="1" destOrd="0" presId="urn:microsoft.com/office/officeart/2005/8/layout/vList6"/>
    <dgm:cxn modelId="{F45F4EAB-959A-4DDB-A7C2-72168E1A0972}" type="presParOf" srcId="{CCC1FE85-BFFA-4E10-BF8D-1E86B501EBE4}" destId="{AFBC697D-C704-4EDA-8F65-87649700A8E5}" srcOrd="2" destOrd="0" presId="urn:microsoft.com/office/officeart/2005/8/layout/vList6"/>
    <dgm:cxn modelId="{49CBBB86-5762-4D2B-8713-3F60828A37EB}" type="presParOf" srcId="{AFBC697D-C704-4EDA-8F65-87649700A8E5}" destId="{3B7CB87F-3201-470F-B355-BE69C25793A7}" srcOrd="0" destOrd="0" presId="urn:microsoft.com/office/officeart/2005/8/layout/vList6"/>
    <dgm:cxn modelId="{A2CC0AEE-2907-4556-AB72-AF1C0AAD6AB1}" type="presParOf" srcId="{AFBC697D-C704-4EDA-8F65-87649700A8E5}" destId="{D9B023F7-3291-4D1E-A32E-357A04473C94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255BE3-6E7D-4A6E-AE30-C61762FAD961}" type="doc">
      <dgm:prSet loTypeId="urn:microsoft.com/office/officeart/2005/8/layout/pyramid4" loCatId="pyramid" qsTypeId="urn:microsoft.com/office/officeart/2005/8/quickstyle/simple3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74C10082-A69C-44DA-9984-B2C508004212}">
      <dgm:prSet phldrT="[Text]"/>
      <dgm:spPr/>
      <dgm:t>
        <a:bodyPr/>
        <a:lstStyle/>
        <a:p>
          <a:r>
            <a:rPr lang="cs-CZ" dirty="0" smtClean="0"/>
            <a:t>OŘÍŠEK</a:t>
          </a:r>
          <a:endParaRPr lang="cs-CZ" dirty="0"/>
        </a:p>
      </dgm:t>
    </dgm:pt>
    <dgm:pt modelId="{742A8708-054F-4E74-80F6-583E6EC8BC63}" type="parTrans" cxnId="{13325EE8-3765-4DEE-A6E8-5839CBC4949E}">
      <dgm:prSet/>
      <dgm:spPr/>
      <dgm:t>
        <a:bodyPr/>
        <a:lstStyle/>
        <a:p>
          <a:endParaRPr lang="cs-CZ"/>
        </a:p>
      </dgm:t>
    </dgm:pt>
    <dgm:pt modelId="{779D7217-6DC1-4887-B6E3-DA6C92548544}" type="sibTrans" cxnId="{13325EE8-3765-4DEE-A6E8-5839CBC4949E}">
      <dgm:prSet/>
      <dgm:spPr/>
      <dgm:t>
        <a:bodyPr/>
        <a:lstStyle/>
        <a:p>
          <a:endParaRPr lang="cs-CZ"/>
        </a:p>
      </dgm:t>
    </dgm:pt>
    <dgm:pt modelId="{92A81371-F5A1-44D4-A677-68CE64996809}">
      <dgm:prSet phldrT="[Text]"/>
      <dgm:spPr/>
      <dgm:t>
        <a:bodyPr/>
        <a:lstStyle/>
        <a:p>
          <a:r>
            <a:rPr lang="cs-CZ" dirty="0" smtClean="0"/>
            <a:t>NAŽKA</a:t>
          </a:r>
          <a:endParaRPr lang="cs-CZ" dirty="0"/>
        </a:p>
      </dgm:t>
    </dgm:pt>
    <dgm:pt modelId="{B61500DA-A3BC-45D0-84B3-F38B0371811D}" type="parTrans" cxnId="{2DC14DE4-6C86-4283-85DE-D156D434310A}">
      <dgm:prSet/>
      <dgm:spPr/>
      <dgm:t>
        <a:bodyPr/>
        <a:lstStyle/>
        <a:p>
          <a:endParaRPr lang="cs-CZ"/>
        </a:p>
      </dgm:t>
    </dgm:pt>
    <dgm:pt modelId="{3505A6B1-4B16-4794-BE5A-1172E8504978}" type="sibTrans" cxnId="{2DC14DE4-6C86-4283-85DE-D156D434310A}">
      <dgm:prSet/>
      <dgm:spPr/>
      <dgm:t>
        <a:bodyPr/>
        <a:lstStyle/>
        <a:p>
          <a:endParaRPr lang="cs-CZ"/>
        </a:p>
      </dgm:t>
    </dgm:pt>
    <dgm:pt modelId="{5AFE3BAA-81B6-46E2-9411-0C03F1C460B8}">
      <dgm:prSet phldrT="[Text]"/>
      <dgm:spPr/>
      <dgm:t>
        <a:bodyPr/>
        <a:lstStyle/>
        <a:p>
          <a:r>
            <a:rPr lang="cs-CZ" dirty="0" smtClean="0"/>
            <a:t>Plody nepukavé</a:t>
          </a:r>
          <a:endParaRPr lang="cs-CZ" dirty="0"/>
        </a:p>
      </dgm:t>
    </dgm:pt>
    <dgm:pt modelId="{08B90C14-107F-4776-9074-4C7625F89FBD}" type="parTrans" cxnId="{FE40CE17-1975-4BFB-B052-A1AD50A046F0}">
      <dgm:prSet/>
      <dgm:spPr/>
      <dgm:t>
        <a:bodyPr/>
        <a:lstStyle/>
        <a:p>
          <a:endParaRPr lang="cs-CZ"/>
        </a:p>
      </dgm:t>
    </dgm:pt>
    <dgm:pt modelId="{738D6475-59E8-44D1-BE1D-7C4697B7A963}" type="sibTrans" cxnId="{FE40CE17-1975-4BFB-B052-A1AD50A046F0}">
      <dgm:prSet/>
      <dgm:spPr/>
      <dgm:t>
        <a:bodyPr/>
        <a:lstStyle/>
        <a:p>
          <a:endParaRPr lang="cs-CZ"/>
        </a:p>
      </dgm:t>
    </dgm:pt>
    <dgm:pt modelId="{0975A704-A414-4F98-A260-1A420966556B}">
      <dgm:prSet phldrT="[Text]"/>
      <dgm:spPr/>
      <dgm:t>
        <a:bodyPr/>
        <a:lstStyle/>
        <a:p>
          <a:r>
            <a:rPr lang="cs-CZ" dirty="0" smtClean="0"/>
            <a:t>OBILKA</a:t>
          </a:r>
          <a:endParaRPr lang="cs-CZ" dirty="0"/>
        </a:p>
      </dgm:t>
    </dgm:pt>
    <dgm:pt modelId="{730F6526-EBCA-4815-9730-57FF22D3F99E}" type="parTrans" cxnId="{15E2B293-EA6E-4E44-9804-5281FE7DE248}">
      <dgm:prSet/>
      <dgm:spPr/>
      <dgm:t>
        <a:bodyPr/>
        <a:lstStyle/>
        <a:p>
          <a:endParaRPr lang="cs-CZ"/>
        </a:p>
      </dgm:t>
    </dgm:pt>
    <dgm:pt modelId="{15E21695-F0C4-47A2-93BB-F51873867654}" type="sibTrans" cxnId="{15E2B293-EA6E-4E44-9804-5281FE7DE248}">
      <dgm:prSet/>
      <dgm:spPr/>
      <dgm:t>
        <a:bodyPr/>
        <a:lstStyle/>
        <a:p>
          <a:endParaRPr lang="cs-CZ"/>
        </a:p>
      </dgm:t>
    </dgm:pt>
    <dgm:pt modelId="{0AA83C9A-A7C7-4B69-B13B-AFB47D1AE1E4}" type="pres">
      <dgm:prSet presAssocID="{F8255BE3-6E7D-4A6E-AE30-C61762FAD961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AB246D2-B3FC-45EE-8828-A69714F4E921}" type="pres">
      <dgm:prSet presAssocID="{F8255BE3-6E7D-4A6E-AE30-C61762FAD961}" presName="triangle1" presStyleLbl="node1" presStyleIdx="0" presStyleCnt="4" custLinFactNeighborX="388" custLinFactNeighborY="7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1A07FE-2D99-4C4B-B9CF-B33203925662}" type="pres">
      <dgm:prSet presAssocID="{F8255BE3-6E7D-4A6E-AE30-C61762FAD961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8C0B43-3AE3-476A-A0BC-86EB07872027}" type="pres">
      <dgm:prSet presAssocID="{F8255BE3-6E7D-4A6E-AE30-C61762FAD961}" presName="triangle3" presStyleLbl="node1" presStyleIdx="2" presStyleCnt="4" custScaleX="100718" custScaleY="100000" custLinFactNeighborX="388" custLinFactNeighborY="21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1DB888-78E6-4F16-9ADB-51670FDFAF02}" type="pres">
      <dgm:prSet presAssocID="{F8255BE3-6E7D-4A6E-AE30-C61762FAD961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1810BD-DB2C-4125-ADFB-7472F17864E4}" type="presOf" srcId="{5AFE3BAA-81B6-46E2-9411-0C03F1C460B8}" destId="{6E8C0B43-3AE3-476A-A0BC-86EB07872027}" srcOrd="0" destOrd="0" presId="urn:microsoft.com/office/officeart/2005/8/layout/pyramid4"/>
    <dgm:cxn modelId="{FE40CE17-1975-4BFB-B052-A1AD50A046F0}" srcId="{F8255BE3-6E7D-4A6E-AE30-C61762FAD961}" destId="{5AFE3BAA-81B6-46E2-9411-0C03F1C460B8}" srcOrd="2" destOrd="0" parTransId="{08B90C14-107F-4776-9074-4C7625F89FBD}" sibTransId="{738D6475-59E8-44D1-BE1D-7C4697B7A963}"/>
    <dgm:cxn modelId="{13325EE8-3765-4DEE-A6E8-5839CBC4949E}" srcId="{F8255BE3-6E7D-4A6E-AE30-C61762FAD961}" destId="{74C10082-A69C-44DA-9984-B2C508004212}" srcOrd="0" destOrd="0" parTransId="{742A8708-054F-4E74-80F6-583E6EC8BC63}" sibTransId="{779D7217-6DC1-4887-B6E3-DA6C92548544}"/>
    <dgm:cxn modelId="{9B7DC149-4E0A-4A0D-8947-9E3CC5596011}" type="presOf" srcId="{0975A704-A414-4F98-A260-1A420966556B}" destId="{901DB888-78E6-4F16-9ADB-51670FDFAF02}" srcOrd="0" destOrd="0" presId="urn:microsoft.com/office/officeart/2005/8/layout/pyramid4"/>
    <dgm:cxn modelId="{2DC14DE4-6C86-4283-85DE-D156D434310A}" srcId="{F8255BE3-6E7D-4A6E-AE30-C61762FAD961}" destId="{92A81371-F5A1-44D4-A677-68CE64996809}" srcOrd="1" destOrd="0" parTransId="{B61500DA-A3BC-45D0-84B3-F38B0371811D}" sibTransId="{3505A6B1-4B16-4794-BE5A-1172E8504978}"/>
    <dgm:cxn modelId="{AA1D16C7-EE25-4C11-B6BD-A915249E5103}" type="presOf" srcId="{92A81371-F5A1-44D4-A677-68CE64996809}" destId="{EC1A07FE-2D99-4C4B-B9CF-B33203925662}" srcOrd="0" destOrd="0" presId="urn:microsoft.com/office/officeart/2005/8/layout/pyramid4"/>
    <dgm:cxn modelId="{C97F6DAF-5264-40CB-8433-5CAE16078181}" type="presOf" srcId="{74C10082-A69C-44DA-9984-B2C508004212}" destId="{AAB246D2-B3FC-45EE-8828-A69714F4E921}" srcOrd="0" destOrd="0" presId="urn:microsoft.com/office/officeart/2005/8/layout/pyramid4"/>
    <dgm:cxn modelId="{15E2B293-EA6E-4E44-9804-5281FE7DE248}" srcId="{F8255BE3-6E7D-4A6E-AE30-C61762FAD961}" destId="{0975A704-A414-4F98-A260-1A420966556B}" srcOrd="3" destOrd="0" parTransId="{730F6526-EBCA-4815-9730-57FF22D3F99E}" sibTransId="{15E21695-F0C4-47A2-93BB-F51873867654}"/>
    <dgm:cxn modelId="{190B7A8F-F53F-4CF1-8DD6-9B752BE675DB}" type="presOf" srcId="{F8255BE3-6E7D-4A6E-AE30-C61762FAD961}" destId="{0AA83C9A-A7C7-4B69-B13B-AFB47D1AE1E4}" srcOrd="0" destOrd="0" presId="urn:microsoft.com/office/officeart/2005/8/layout/pyramid4"/>
    <dgm:cxn modelId="{0999E111-96DC-46AB-AA16-2640F425797D}" type="presParOf" srcId="{0AA83C9A-A7C7-4B69-B13B-AFB47D1AE1E4}" destId="{AAB246D2-B3FC-45EE-8828-A69714F4E921}" srcOrd="0" destOrd="0" presId="urn:microsoft.com/office/officeart/2005/8/layout/pyramid4"/>
    <dgm:cxn modelId="{CE1E4F62-550F-4320-A273-0A56C63EA8CA}" type="presParOf" srcId="{0AA83C9A-A7C7-4B69-B13B-AFB47D1AE1E4}" destId="{EC1A07FE-2D99-4C4B-B9CF-B33203925662}" srcOrd="1" destOrd="0" presId="urn:microsoft.com/office/officeart/2005/8/layout/pyramid4"/>
    <dgm:cxn modelId="{4A716843-77C2-4897-B383-513E747D996C}" type="presParOf" srcId="{0AA83C9A-A7C7-4B69-B13B-AFB47D1AE1E4}" destId="{6E8C0B43-3AE3-476A-A0BC-86EB07872027}" srcOrd="2" destOrd="0" presId="urn:microsoft.com/office/officeart/2005/8/layout/pyramid4"/>
    <dgm:cxn modelId="{E17DB585-17C1-4379-82C8-10525D2E3819}" type="presParOf" srcId="{0AA83C9A-A7C7-4B69-B13B-AFB47D1AE1E4}" destId="{901DB888-78E6-4F16-9ADB-51670FDFAF02}" srcOrd="3" destOrd="0" presId="urn:microsoft.com/office/officeart/2005/8/layout/pyramid4"/>
  </dgm:cxnLst>
  <dgm:bg>
    <a:noFill/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93BCF0-70A6-4732-A124-33EBB60AD2B6}" type="doc">
      <dgm:prSet loTypeId="urn:microsoft.com/office/officeart/2005/8/layout/cycle2" loCatId="cycle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E1E76694-E067-40EE-8646-C40A5F7C528B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LUSK</a:t>
          </a:r>
          <a:endParaRPr lang="cs-CZ" dirty="0">
            <a:solidFill>
              <a:schemeClr val="bg1"/>
            </a:solidFill>
          </a:endParaRPr>
        </a:p>
      </dgm:t>
    </dgm:pt>
    <dgm:pt modelId="{7C8399C4-5719-4DF2-819B-5BE987498A97}" type="parTrans" cxnId="{4AD61E18-FBAF-41C5-8D35-ECD763ED725C}">
      <dgm:prSet/>
      <dgm:spPr/>
      <dgm:t>
        <a:bodyPr/>
        <a:lstStyle/>
        <a:p>
          <a:endParaRPr lang="cs-CZ"/>
        </a:p>
      </dgm:t>
    </dgm:pt>
    <dgm:pt modelId="{7358FB22-F8BC-426B-84F9-E108D0392B3B}" type="sibTrans" cxnId="{4AD61E18-FBAF-41C5-8D35-ECD763ED725C}">
      <dgm:prSet/>
      <dgm:spPr/>
      <dgm:t>
        <a:bodyPr/>
        <a:lstStyle/>
        <a:p>
          <a:endParaRPr lang="cs-CZ"/>
        </a:p>
      </dgm:t>
    </dgm:pt>
    <dgm:pt modelId="{FA671F4F-EB5C-4AC8-A77D-82380DDD15ED}">
      <dgm:prSet phldrT="[Text]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MĚCHÝŘEK</a:t>
          </a:r>
          <a:endParaRPr lang="cs-CZ" dirty="0">
            <a:solidFill>
              <a:schemeClr val="bg1"/>
            </a:solidFill>
          </a:endParaRPr>
        </a:p>
      </dgm:t>
    </dgm:pt>
    <dgm:pt modelId="{AEF64D31-DA09-41ED-A8B0-ACE36185AB40}" type="parTrans" cxnId="{B6315727-7957-4913-9768-A9CB21E078CC}">
      <dgm:prSet/>
      <dgm:spPr/>
      <dgm:t>
        <a:bodyPr/>
        <a:lstStyle/>
        <a:p>
          <a:endParaRPr lang="cs-CZ"/>
        </a:p>
      </dgm:t>
    </dgm:pt>
    <dgm:pt modelId="{B432964E-AEFD-486A-8D0D-698972DBE1D6}" type="sibTrans" cxnId="{B6315727-7957-4913-9768-A9CB21E078CC}">
      <dgm:prSet/>
      <dgm:spPr/>
      <dgm:t>
        <a:bodyPr/>
        <a:lstStyle/>
        <a:p>
          <a:endParaRPr lang="cs-CZ"/>
        </a:p>
      </dgm:t>
    </dgm:pt>
    <dgm:pt modelId="{9D23F658-312D-4500-BAD2-4FA0784A7CC0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TOBOLKA</a:t>
          </a:r>
          <a:endParaRPr lang="cs-CZ" dirty="0"/>
        </a:p>
      </dgm:t>
    </dgm:pt>
    <dgm:pt modelId="{8E640B3A-600C-488B-A1C3-510D8BC75461}" type="parTrans" cxnId="{C338FC4B-4A83-4706-81A9-41F42D715247}">
      <dgm:prSet/>
      <dgm:spPr/>
      <dgm:t>
        <a:bodyPr/>
        <a:lstStyle/>
        <a:p>
          <a:endParaRPr lang="cs-CZ"/>
        </a:p>
      </dgm:t>
    </dgm:pt>
    <dgm:pt modelId="{2E4D04E6-B407-4203-9DBC-23EC2BB3EA0D}" type="sibTrans" cxnId="{C338FC4B-4A83-4706-81A9-41F42D715247}">
      <dgm:prSet/>
      <dgm:spPr/>
      <dgm:t>
        <a:bodyPr/>
        <a:lstStyle/>
        <a:p>
          <a:endParaRPr lang="cs-CZ"/>
        </a:p>
      </dgm:t>
    </dgm:pt>
    <dgm:pt modelId="{3E028B6D-6A03-41CE-AC22-694AE679747F}">
      <dgm:prSet phldrT="[Text]">
        <dgm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ŠEŠULE</a:t>
          </a:r>
          <a:endParaRPr lang="cs-CZ" dirty="0">
            <a:solidFill>
              <a:schemeClr val="bg1"/>
            </a:solidFill>
          </a:endParaRPr>
        </a:p>
      </dgm:t>
    </dgm:pt>
    <dgm:pt modelId="{44EC1A40-A844-459A-BEDA-CA46901B03FD}" type="parTrans" cxnId="{0317D3B0-36F5-4D3A-A5A9-5590DD4948BE}">
      <dgm:prSet/>
      <dgm:spPr/>
      <dgm:t>
        <a:bodyPr/>
        <a:lstStyle/>
        <a:p>
          <a:endParaRPr lang="cs-CZ"/>
        </a:p>
      </dgm:t>
    </dgm:pt>
    <dgm:pt modelId="{D55022FF-3C1D-4B2E-B495-DC63D1BD0D62}" type="sibTrans" cxnId="{0317D3B0-36F5-4D3A-A5A9-5590DD4948BE}">
      <dgm:prSet/>
      <dgm:spPr/>
      <dgm:t>
        <a:bodyPr/>
        <a:lstStyle/>
        <a:p>
          <a:endParaRPr lang="cs-CZ"/>
        </a:p>
      </dgm:t>
    </dgm:pt>
    <dgm:pt modelId="{920D2790-CC11-43B5-817C-13DA80CCDE8A}">
      <dgm:prSet phldrT="[Text]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ŠEŠULKA</a:t>
          </a:r>
          <a:endParaRPr lang="cs-CZ" dirty="0">
            <a:solidFill>
              <a:schemeClr val="bg1"/>
            </a:solidFill>
          </a:endParaRPr>
        </a:p>
      </dgm:t>
    </dgm:pt>
    <dgm:pt modelId="{0B454AEE-520E-4637-B686-1D129FD14864}" type="parTrans" cxnId="{2C884A10-6BB6-4920-8A58-2B0DEFE36545}">
      <dgm:prSet/>
      <dgm:spPr/>
      <dgm:t>
        <a:bodyPr/>
        <a:lstStyle/>
        <a:p>
          <a:endParaRPr lang="cs-CZ"/>
        </a:p>
      </dgm:t>
    </dgm:pt>
    <dgm:pt modelId="{F26F131F-A0EC-4493-A301-E86B69B16D5C}" type="sibTrans" cxnId="{2C884A10-6BB6-4920-8A58-2B0DEFE36545}">
      <dgm:prSet/>
      <dgm:spPr/>
      <dgm:t>
        <a:bodyPr/>
        <a:lstStyle/>
        <a:p>
          <a:endParaRPr lang="cs-CZ"/>
        </a:p>
      </dgm:t>
    </dgm:pt>
    <dgm:pt modelId="{40839A2E-69C0-4E14-A461-75905681E7CF}" type="pres">
      <dgm:prSet presAssocID="{0993BCF0-70A6-4732-A124-33EBB60AD2B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5918A9D-63A3-455D-BFD8-8A0A6A52751F}" type="pres">
      <dgm:prSet presAssocID="{E1E76694-E067-40EE-8646-C40A5F7C528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D728DD-FF9E-4A5B-BF61-C5A46C075D91}" type="pres">
      <dgm:prSet presAssocID="{7358FB22-F8BC-426B-84F9-E108D0392B3B}" presName="sibTrans" presStyleLbl="sibTrans2D1" presStyleIdx="0" presStyleCnt="5"/>
      <dgm:spPr/>
      <dgm:t>
        <a:bodyPr/>
        <a:lstStyle/>
        <a:p>
          <a:endParaRPr lang="cs-CZ"/>
        </a:p>
      </dgm:t>
    </dgm:pt>
    <dgm:pt modelId="{7CD47C14-1B2D-46E8-A5C5-ECBDCF0A7FE9}" type="pres">
      <dgm:prSet presAssocID="{7358FB22-F8BC-426B-84F9-E108D0392B3B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BD2B7835-F4FC-40E1-ACE3-D02B1882436E}" type="pres">
      <dgm:prSet presAssocID="{FA671F4F-EB5C-4AC8-A77D-82380DDD15E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29F76E-6B41-4E73-905D-6A813BD20AF0}" type="pres">
      <dgm:prSet presAssocID="{B432964E-AEFD-486A-8D0D-698972DBE1D6}" presName="sibTrans" presStyleLbl="sibTrans2D1" presStyleIdx="1" presStyleCnt="5"/>
      <dgm:spPr/>
      <dgm:t>
        <a:bodyPr/>
        <a:lstStyle/>
        <a:p>
          <a:endParaRPr lang="cs-CZ"/>
        </a:p>
      </dgm:t>
    </dgm:pt>
    <dgm:pt modelId="{BD63342E-12F3-4D39-9734-C131C7B598D7}" type="pres">
      <dgm:prSet presAssocID="{B432964E-AEFD-486A-8D0D-698972DBE1D6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171E9041-1639-4697-919F-455F5E417D71}" type="pres">
      <dgm:prSet presAssocID="{9D23F658-312D-4500-BAD2-4FA0784A7CC0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5BBAD3-1BAF-4B29-87E8-2623D7338988}" type="pres">
      <dgm:prSet presAssocID="{2E4D04E6-B407-4203-9DBC-23EC2BB3EA0D}" presName="sibTrans" presStyleLbl="sibTrans2D1" presStyleIdx="2" presStyleCnt="5"/>
      <dgm:spPr/>
      <dgm:t>
        <a:bodyPr/>
        <a:lstStyle/>
        <a:p>
          <a:endParaRPr lang="cs-CZ"/>
        </a:p>
      </dgm:t>
    </dgm:pt>
    <dgm:pt modelId="{85EE7151-7DE9-46A5-8D25-1241024A1622}" type="pres">
      <dgm:prSet presAssocID="{2E4D04E6-B407-4203-9DBC-23EC2BB3EA0D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3384E58C-4274-4316-BF51-9887515BBAF7}" type="pres">
      <dgm:prSet presAssocID="{3E028B6D-6A03-41CE-AC22-694AE679747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76D051-74C1-4EA4-97FC-4074D7EA6C83}" type="pres">
      <dgm:prSet presAssocID="{D55022FF-3C1D-4B2E-B495-DC63D1BD0D62}" presName="sibTrans" presStyleLbl="sibTrans2D1" presStyleIdx="3" presStyleCnt="5"/>
      <dgm:spPr/>
      <dgm:t>
        <a:bodyPr/>
        <a:lstStyle/>
        <a:p>
          <a:endParaRPr lang="cs-CZ"/>
        </a:p>
      </dgm:t>
    </dgm:pt>
    <dgm:pt modelId="{B934FF3C-7F09-4CF6-AAE0-3BC5573131FD}" type="pres">
      <dgm:prSet presAssocID="{D55022FF-3C1D-4B2E-B495-DC63D1BD0D62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1DADE8BC-2700-4B6B-99F4-FEF1A30C6C84}" type="pres">
      <dgm:prSet presAssocID="{920D2790-CC11-43B5-817C-13DA80CCDE8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E99EB2-8FC1-4905-92D5-25CAC0430928}" type="pres">
      <dgm:prSet presAssocID="{F26F131F-A0EC-4493-A301-E86B69B16D5C}" presName="sibTrans" presStyleLbl="sibTrans2D1" presStyleIdx="4" presStyleCnt="5"/>
      <dgm:spPr/>
      <dgm:t>
        <a:bodyPr/>
        <a:lstStyle/>
        <a:p>
          <a:endParaRPr lang="cs-CZ"/>
        </a:p>
      </dgm:t>
    </dgm:pt>
    <dgm:pt modelId="{0806199A-6252-4C0D-B3F6-85CFA015926C}" type="pres">
      <dgm:prSet presAssocID="{F26F131F-A0EC-4493-A301-E86B69B16D5C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111E3185-74CF-442A-9451-DAA32701D836}" type="presOf" srcId="{E1E76694-E067-40EE-8646-C40A5F7C528B}" destId="{C5918A9D-63A3-455D-BFD8-8A0A6A52751F}" srcOrd="0" destOrd="0" presId="urn:microsoft.com/office/officeart/2005/8/layout/cycle2"/>
    <dgm:cxn modelId="{0317D3B0-36F5-4D3A-A5A9-5590DD4948BE}" srcId="{0993BCF0-70A6-4732-A124-33EBB60AD2B6}" destId="{3E028B6D-6A03-41CE-AC22-694AE679747F}" srcOrd="3" destOrd="0" parTransId="{44EC1A40-A844-459A-BEDA-CA46901B03FD}" sibTransId="{D55022FF-3C1D-4B2E-B495-DC63D1BD0D62}"/>
    <dgm:cxn modelId="{1F9E5696-C338-4BC2-8B5E-3DACACBB4541}" type="presOf" srcId="{D55022FF-3C1D-4B2E-B495-DC63D1BD0D62}" destId="{B934FF3C-7F09-4CF6-AAE0-3BC5573131FD}" srcOrd="1" destOrd="0" presId="urn:microsoft.com/office/officeart/2005/8/layout/cycle2"/>
    <dgm:cxn modelId="{EFEC54C3-FEBA-49CD-B9E4-2BB2581EC970}" type="presOf" srcId="{F26F131F-A0EC-4493-A301-E86B69B16D5C}" destId="{BFE99EB2-8FC1-4905-92D5-25CAC0430928}" srcOrd="0" destOrd="0" presId="urn:microsoft.com/office/officeart/2005/8/layout/cycle2"/>
    <dgm:cxn modelId="{733173EB-3637-41C6-9D98-BD141B630CD3}" type="presOf" srcId="{2E4D04E6-B407-4203-9DBC-23EC2BB3EA0D}" destId="{85EE7151-7DE9-46A5-8D25-1241024A1622}" srcOrd="1" destOrd="0" presId="urn:microsoft.com/office/officeart/2005/8/layout/cycle2"/>
    <dgm:cxn modelId="{61E53C30-11DD-45CE-9303-67F54DEFB869}" type="presOf" srcId="{FA671F4F-EB5C-4AC8-A77D-82380DDD15ED}" destId="{BD2B7835-F4FC-40E1-ACE3-D02B1882436E}" srcOrd="0" destOrd="0" presId="urn:microsoft.com/office/officeart/2005/8/layout/cycle2"/>
    <dgm:cxn modelId="{2C884A10-6BB6-4920-8A58-2B0DEFE36545}" srcId="{0993BCF0-70A6-4732-A124-33EBB60AD2B6}" destId="{920D2790-CC11-43B5-817C-13DA80CCDE8A}" srcOrd="4" destOrd="0" parTransId="{0B454AEE-520E-4637-B686-1D129FD14864}" sibTransId="{F26F131F-A0EC-4493-A301-E86B69B16D5C}"/>
    <dgm:cxn modelId="{8069572B-0F0E-4804-8345-A18F76EB8530}" type="presOf" srcId="{7358FB22-F8BC-426B-84F9-E108D0392B3B}" destId="{7CD47C14-1B2D-46E8-A5C5-ECBDCF0A7FE9}" srcOrd="1" destOrd="0" presId="urn:microsoft.com/office/officeart/2005/8/layout/cycle2"/>
    <dgm:cxn modelId="{6B4814D0-5069-4EE2-BDD2-4ED34649DFD1}" type="presOf" srcId="{2E4D04E6-B407-4203-9DBC-23EC2BB3EA0D}" destId="{435BBAD3-1BAF-4B29-87E8-2623D7338988}" srcOrd="0" destOrd="0" presId="urn:microsoft.com/office/officeart/2005/8/layout/cycle2"/>
    <dgm:cxn modelId="{882C9FB1-94B1-48D5-BBFC-DB79708EB186}" type="presOf" srcId="{B432964E-AEFD-486A-8D0D-698972DBE1D6}" destId="{BD63342E-12F3-4D39-9734-C131C7B598D7}" srcOrd="1" destOrd="0" presId="urn:microsoft.com/office/officeart/2005/8/layout/cycle2"/>
    <dgm:cxn modelId="{5B26250D-9422-4E2E-A1C9-5A13CEF2EF58}" type="presOf" srcId="{9D23F658-312D-4500-BAD2-4FA0784A7CC0}" destId="{171E9041-1639-4697-919F-455F5E417D71}" srcOrd="0" destOrd="0" presId="urn:microsoft.com/office/officeart/2005/8/layout/cycle2"/>
    <dgm:cxn modelId="{E776638E-0650-43EB-90C0-9352B34BC0F6}" type="presOf" srcId="{B432964E-AEFD-486A-8D0D-698972DBE1D6}" destId="{2529F76E-6B41-4E73-905D-6A813BD20AF0}" srcOrd="0" destOrd="0" presId="urn:microsoft.com/office/officeart/2005/8/layout/cycle2"/>
    <dgm:cxn modelId="{1920A9E4-F29D-46B9-B4D5-C526EF1C3CEF}" type="presOf" srcId="{7358FB22-F8BC-426B-84F9-E108D0392B3B}" destId="{4DD728DD-FF9E-4A5B-BF61-C5A46C075D91}" srcOrd="0" destOrd="0" presId="urn:microsoft.com/office/officeart/2005/8/layout/cycle2"/>
    <dgm:cxn modelId="{46E79166-7254-4496-84BC-B43C12F04E97}" type="presOf" srcId="{920D2790-CC11-43B5-817C-13DA80CCDE8A}" destId="{1DADE8BC-2700-4B6B-99F4-FEF1A30C6C84}" srcOrd="0" destOrd="0" presId="urn:microsoft.com/office/officeart/2005/8/layout/cycle2"/>
    <dgm:cxn modelId="{D2D4757E-0AFB-4DB5-9192-ECFC15E123B6}" type="presOf" srcId="{F26F131F-A0EC-4493-A301-E86B69B16D5C}" destId="{0806199A-6252-4C0D-B3F6-85CFA015926C}" srcOrd="1" destOrd="0" presId="urn:microsoft.com/office/officeart/2005/8/layout/cycle2"/>
    <dgm:cxn modelId="{9D622BF1-999E-467A-9216-5FFCBF90F283}" type="presOf" srcId="{3E028B6D-6A03-41CE-AC22-694AE679747F}" destId="{3384E58C-4274-4316-BF51-9887515BBAF7}" srcOrd="0" destOrd="0" presId="urn:microsoft.com/office/officeart/2005/8/layout/cycle2"/>
    <dgm:cxn modelId="{B6315727-7957-4913-9768-A9CB21E078CC}" srcId="{0993BCF0-70A6-4732-A124-33EBB60AD2B6}" destId="{FA671F4F-EB5C-4AC8-A77D-82380DDD15ED}" srcOrd="1" destOrd="0" parTransId="{AEF64D31-DA09-41ED-A8B0-ACE36185AB40}" sibTransId="{B432964E-AEFD-486A-8D0D-698972DBE1D6}"/>
    <dgm:cxn modelId="{4AD61E18-FBAF-41C5-8D35-ECD763ED725C}" srcId="{0993BCF0-70A6-4732-A124-33EBB60AD2B6}" destId="{E1E76694-E067-40EE-8646-C40A5F7C528B}" srcOrd="0" destOrd="0" parTransId="{7C8399C4-5719-4DF2-819B-5BE987498A97}" sibTransId="{7358FB22-F8BC-426B-84F9-E108D0392B3B}"/>
    <dgm:cxn modelId="{3EEFD599-5D59-4583-B33F-26EAB4F5472F}" type="presOf" srcId="{0993BCF0-70A6-4732-A124-33EBB60AD2B6}" destId="{40839A2E-69C0-4E14-A461-75905681E7CF}" srcOrd="0" destOrd="0" presId="urn:microsoft.com/office/officeart/2005/8/layout/cycle2"/>
    <dgm:cxn modelId="{58708E74-A7C4-478E-9E59-FCAF8F04CFCD}" type="presOf" srcId="{D55022FF-3C1D-4B2E-B495-DC63D1BD0D62}" destId="{2F76D051-74C1-4EA4-97FC-4074D7EA6C83}" srcOrd="0" destOrd="0" presId="urn:microsoft.com/office/officeart/2005/8/layout/cycle2"/>
    <dgm:cxn modelId="{C338FC4B-4A83-4706-81A9-41F42D715247}" srcId="{0993BCF0-70A6-4732-A124-33EBB60AD2B6}" destId="{9D23F658-312D-4500-BAD2-4FA0784A7CC0}" srcOrd="2" destOrd="0" parTransId="{8E640B3A-600C-488B-A1C3-510D8BC75461}" sibTransId="{2E4D04E6-B407-4203-9DBC-23EC2BB3EA0D}"/>
    <dgm:cxn modelId="{EB549EBC-813D-4BE1-BA25-4A88B3EC6C39}" type="presParOf" srcId="{40839A2E-69C0-4E14-A461-75905681E7CF}" destId="{C5918A9D-63A3-455D-BFD8-8A0A6A52751F}" srcOrd="0" destOrd="0" presId="urn:microsoft.com/office/officeart/2005/8/layout/cycle2"/>
    <dgm:cxn modelId="{DC474182-7CED-4150-AB01-B7A7AFC5701F}" type="presParOf" srcId="{40839A2E-69C0-4E14-A461-75905681E7CF}" destId="{4DD728DD-FF9E-4A5B-BF61-C5A46C075D91}" srcOrd="1" destOrd="0" presId="urn:microsoft.com/office/officeart/2005/8/layout/cycle2"/>
    <dgm:cxn modelId="{E9E4B8C7-D12E-4CB2-88F2-B7684E76EC48}" type="presParOf" srcId="{4DD728DD-FF9E-4A5B-BF61-C5A46C075D91}" destId="{7CD47C14-1B2D-46E8-A5C5-ECBDCF0A7FE9}" srcOrd="0" destOrd="0" presId="urn:microsoft.com/office/officeart/2005/8/layout/cycle2"/>
    <dgm:cxn modelId="{F5905FCA-ACC4-4191-AA1A-E4BF82BDB105}" type="presParOf" srcId="{40839A2E-69C0-4E14-A461-75905681E7CF}" destId="{BD2B7835-F4FC-40E1-ACE3-D02B1882436E}" srcOrd="2" destOrd="0" presId="urn:microsoft.com/office/officeart/2005/8/layout/cycle2"/>
    <dgm:cxn modelId="{CCD4840A-BA3A-42EE-833D-68CB24914960}" type="presParOf" srcId="{40839A2E-69C0-4E14-A461-75905681E7CF}" destId="{2529F76E-6B41-4E73-905D-6A813BD20AF0}" srcOrd="3" destOrd="0" presId="urn:microsoft.com/office/officeart/2005/8/layout/cycle2"/>
    <dgm:cxn modelId="{269D947C-1640-464E-9F55-30C68B96D09E}" type="presParOf" srcId="{2529F76E-6B41-4E73-905D-6A813BD20AF0}" destId="{BD63342E-12F3-4D39-9734-C131C7B598D7}" srcOrd="0" destOrd="0" presId="urn:microsoft.com/office/officeart/2005/8/layout/cycle2"/>
    <dgm:cxn modelId="{8A1DF123-903F-4126-B927-273AA2113ECE}" type="presParOf" srcId="{40839A2E-69C0-4E14-A461-75905681E7CF}" destId="{171E9041-1639-4697-919F-455F5E417D71}" srcOrd="4" destOrd="0" presId="urn:microsoft.com/office/officeart/2005/8/layout/cycle2"/>
    <dgm:cxn modelId="{70136986-01F9-4028-ACB8-CC1AE86F6BB3}" type="presParOf" srcId="{40839A2E-69C0-4E14-A461-75905681E7CF}" destId="{435BBAD3-1BAF-4B29-87E8-2623D7338988}" srcOrd="5" destOrd="0" presId="urn:microsoft.com/office/officeart/2005/8/layout/cycle2"/>
    <dgm:cxn modelId="{30222D9F-2D9A-49CD-9AE9-8E3F93A3458F}" type="presParOf" srcId="{435BBAD3-1BAF-4B29-87E8-2623D7338988}" destId="{85EE7151-7DE9-46A5-8D25-1241024A1622}" srcOrd="0" destOrd="0" presId="urn:microsoft.com/office/officeart/2005/8/layout/cycle2"/>
    <dgm:cxn modelId="{ADFA8350-E831-49B9-8E27-531626FBBAF8}" type="presParOf" srcId="{40839A2E-69C0-4E14-A461-75905681E7CF}" destId="{3384E58C-4274-4316-BF51-9887515BBAF7}" srcOrd="6" destOrd="0" presId="urn:microsoft.com/office/officeart/2005/8/layout/cycle2"/>
    <dgm:cxn modelId="{75FB6733-FA1B-4393-8394-FEC777FBF5B4}" type="presParOf" srcId="{40839A2E-69C0-4E14-A461-75905681E7CF}" destId="{2F76D051-74C1-4EA4-97FC-4074D7EA6C83}" srcOrd="7" destOrd="0" presId="urn:microsoft.com/office/officeart/2005/8/layout/cycle2"/>
    <dgm:cxn modelId="{D2611EF7-28C5-4C18-8901-EB2A5EF24371}" type="presParOf" srcId="{2F76D051-74C1-4EA4-97FC-4074D7EA6C83}" destId="{B934FF3C-7F09-4CF6-AAE0-3BC5573131FD}" srcOrd="0" destOrd="0" presId="urn:microsoft.com/office/officeart/2005/8/layout/cycle2"/>
    <dgm:cxn modelId="{EBBC46B4-F5CD-470C-93DF-65147F5028B5}" type="presParOf" srcId="{40839A2E-69C0-4E14-A461-75905681E7CF}" destId="{1DADE8BC-2700-4B6B-99F4-FEF1A30C6C84}" srcOrd="8" destOrd="0" presId="urn:microsoft.com/office/officeart/2005/8/layout/cycle2"/>
    <dgm:cxn modelId="{F503721D-CE0F-4FCF-A40D-614FFD1B2CB1}" type="presParOf" srcId="{40839A2E-69C0-4E14-A461-75905681E7CF}" destId="{BFE99EB2-8FC1-4905-92D5-25CAC0430928}" srcOrd="9" destOrd="0" presId="urn:microsoft.com/office/officeart/2005/8/layout/cycle2"/>
    <dgm:cxn modelId="{54C6B852-72B1-42F2-A9A8-570204A7CF63}" type="presParOf" srcId="{BFE99EB2-8FC1-4905-92D5-25CAC0430928}" destId="{0806199A-6252-4C0D-B3F6-85CFA015926C}" srcOrd="0" destOrd="0" presId="urn:microsoft.com/office/officeart/2005/8/layout/cycle2"/>
  </dgm:cxnLst>
  <dgm:bg>
    <a:noFill/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6737BB-4D5C-4060-9571-6E06EB1E9D34}" type="doc">
      <dgm:prSet loTypeId="urn:microsoft.com/office/officeart/2005/8/layout/vList3#1" loCatId="list" qsTypeId="urn:microsoft.com/office/officeart/2005/8/quickstyle/simple1" qsCatId="simple" csTypeId="urn:microsoft.com/office/officeart/2005/8/colors/accent1_2" csCatId="accent1" phldr="1"/>
      <dgm:spPr/>
    </dgm:pt>
    <dgm:pt modelId="{21E99E07-9980-4EDD-A82F-65111A81F886}">
      <dgm:prSet phldrT="[Text]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STRUK</a:t>
          </a:r>
        </a:p>
        <a:p>
          <a:r>
            <a:rPr lang="cs-CZ" b="1" dirty="0" smtClean="0">
              <a:solidFill>
                <a:srgbClr val="FF3300"/>
              </a:solidFill>
            </a:rPr>
            <a:t>struk</a:t>
          </a:r>
          <a:r>
            <a:rPr lang="cs-CZ" dirty="0" smtClean="0"/>
            <a:t> – obsahuje více semen a vzniká z 1 nebo 2 plodolistů</a:t>
          </a:r>
          <a:endParaRPr lang="cs-CZ" dirty="0"/>
        </a:p>
      </dgm:t>
    </dgm:pt>
    <dgm:pt modelId="{56AEA5B1-34C8-4438-B7D2-2A2815AC5205}" type="parTrans" cxnId="{513E774A-A94B-46FC-B3AA-2679E687AE8E}">
      <dgm:prSet/>
      <dgm:spPr/>
      <dgm:t>
        <a:bodyPr/>
        <a:lstStyle/>
        <a:p>
          <a:endParaRPr lang="cs-CZ"/>
        </a:p>
      </dgm:t>
    </dgm:pt>
    <dgm:pt modelId="{185D40D6-1243-4E4E-A3B9-307B74268D8B}" type="sibTrans" cxnId="{513E774A-A94B-46FC-B3AA-2679E687AE8E}">
      <dgm:prSet/>
      <dgm:spPr/>
      <dgm:t>
        <a:bodyPr/>
        <a:lstStyle/>
        <a:p>
          <a:endParaRPr lang="cs-CZ"/>
        </a:p>
      </dgm:t>
    </dgm:pt>
    <dgm:pt modelId="{DBB82DA8-AF6A-488F-AA38-68583A41E639}">
      <dgm:prSet phldrT="[Text]">
        <dgm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DVOJNAŽKA</a:t>
          </a:r>
        </a:p>
        <a:p>
          <a:r>
            <a:rPr lang="cs-CZ" b="1" dirty="0" err="1" smtClean="0">
              <a:solidFill>
                <a:srgbClr val="FF3300"/>
              </a:solidFill>
            </a:rPr>
            <a:t>dvojnažka</a:t>
          </a:r>
          <a:r>
            <a:rPr lang="cs-CZ" dirty="0" smtClean="0"/>
            <a:t> – obsahuje 2 semena a vzniká ze 2 plodolistů</a:t>
          </a:r>
          <a:endParaRPr lang="cs-CZ" dirty="0"/>
        </a:p>
      </dgm:t>
    </dgm:pt>
    <dgm:pt modelId="{AF126F86-ADCF-4381-8864-65079AA3435F}" type="parTrans" cxnId="{33C3C909-C932-4E82-82FA-13A6060272DC}">
      <dgm:prSet/>
      <dgm:spPr/>
      <dgm:t>
        <a:bodyPr/>
        <a:lstStyle/>
        <a:p>
          <a:endParaRPr lang="cs-CZ"/>
        </a:p>
      </dgm:t>
    </dgm:pt>
    <dgm:pt modelId="{18781450-5B25-4BDF-94D7-AC6A4FD6E883}" type="sibTrans" cxnId="{33C3C909-C932-4E82-82FA-13A6060272DC}">
      <dgm:prSet/>
      <dgm:spPr/>
      <dgm:t>
        <a:bodyPr/>
        <a:lstStyle/>
        <a:p>
          <a:endParaRPr lang="cs-CZ"/>
        </a:p>
      </dgm:t>
    </dgm:pt>
    <dgm:pt modelId="{F1AC537C-B3BE-4555-9894-F34A3D132C49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TVRDKA</a:t>
          </a:r>
        </a:p>
        <a:p>
          <a:r>
            <a:rPr lang="cs-CZ" b="1" dirty="0" smtClean="0">
              <a:solidFill>
                <a:srgbClr val="FF3300"/>
              </a:solidFill>
            </a:rPr>
            <a:t>tvrdka</a:t>
          </a:r>
          <a:r>
            <a:rPr lang="cs-CZ" dirty="0" smtClean="0"/>
            <a:t> – obsahuje 4 semena a vzniká ze 2 plodolistů </a:t>
          </a:r>
          <a:endParaRPr lang="cs-CZ" dirty="0"/>
        </a:p>
      </dgm:t>
    </dgm:pt>
    <dgm:pt modelId="{D2BA76D9-8AC9-487C-9DE8-B2684620E102}" type="parTrans" cxnId="{B26FE647-8920-45F1-8D26-93EDBC79FAF6}">
      <dgm:prSet/>
      <dgm:spPr/>
      <dgm:t>
        <a:bodyPr/>
        <a:lstStyle/>
        <a:p>
          <a:endParaRPr lang="cs-CZ"/>
        </a:p>
      </dgm:t>
    </dgm:pt>
    <dgm:pt modelId="{BBD4B80B-CAED-406A-80AD-C80DE7043D87}" type="sibTrans" cxnId="{B26FE647-8920-45F1-8D26-93EDBC79FAF6}">
      <dgm:prSet/>
      <dgm:spPr/>
      <dgm:t>
        <a:bodyPr/>
        <a:lstStyle/>
        <a:p>
          <a:endParaRPr lang="cs-CZ"/>
        </a:p>
      </dgm:t>
    </dgm:pt>
    <dgm:pt modelId="{A8EF723D-20E2-4C46-AD19-E2263A986D48}" type="pres">
      <dgm:prSet presAssocID="{D66737BB-4D5C-4060-9571-6E06EB1E9D34}" presName="linearFlow" presStyleCnt="0">
        <dgm:presLayoutVars>
          <dgm:dir/>
          <dgm:resizeHandles val="exact"/>
        </dgm:presLayoutVars>
      </dgm:prSet>
      <dgm:spPr/>
    </dgm:pt>
    <dgm:pt modelId="{71CD227B-A283-4BCF-AB81-1B57FFC6C56A}" type="pres">
      <dgm:prSet presAssocID="{21E99E07-9980-4EDD-A82F-65111A81F886}" presName="composite" presStyleCnt="0"/>
      <dgm:spPr/>
    </dgm:pt>
    <dgm:pt modelId="{F822BE24-8404-4ED8-BD16-65869EB9076B}" type="pres">
      <dgm:prSet presAssocID="{21E99E07-9980-4EDD-A82F-65111A81F886}" presName="imgShp" presStyleLbl="fgImgPlace1" presStyleIdx="0" presStyleCnt="3" custLinFactNeighborX="-13196" custLinFactNeighborY="-16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63B01CE7-93F1-4069-BC21-935D481C4503}" type="pres">
      <dgm:prSet presAssocID="{21E99E07-9980-4EDD-A82F-65111A81F886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A7F57C-AA35-4D26-911B-9072863FC6D2}" type="pres">
      <dgm:prSet presAssocID="{185D40D6-1243-4E4E-A3B9-307B74268D8B}" presName="spacing" presStyleCnt="0"/>
      <dgm:spPr/>
    </dgm:pt>
    <dgm:pt modelId="{FBE62131-0607-4375-806E-D0D81C328E54}" type="pres">
      <dgm:prSet presAssocID="{DBB82DA8-AF6A-488F-AA38-68583A41E639}" presName="composite" presStyleCnt="0"/>
      <dgm:spPr/>
    </dgm:pt>
    <dgm:pt modelId="{A532DB0F-6AD9-4720-BA22-B262CADED9DC}" type="pres">
      <dgm:prSet presAssocID="{DBB82DA8-AF6A-488F-AA38-68583A41E639}" presName="imgShp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BF56BE70-4862-49CC-82A0-D2DB22D27CFE}" type="pres">
      <dgm:prSet presAssocID="{DBB82DA8-AF6A-488F-AA38-68583A41E639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5E44E4-E294-4E09-89A8-F6406818E596}" type="pres">
      <dgm:prSet presAssocID="{18781450-5B25-4BDF-94D7-AC6A4FD6E883}" presName="spacing" presStyleCnt="0"/>
      <dgm:spPr/>
    </dgm:pt>
    <dgm:pt modelId="{DE7E8507-51A1-44C2-BA01-5CDF1B0A439F}" type="pres">
      <dgm:prSet presAssocID="{F1AC537C-B3BE-4555-9894-F34A3D132C49}" presName="composite" presStyleCnt="0"/>
      <dgm:spPr/>
    </dgm:pt>
    <dgm:pt modelId="{77173B1C-A854-4ACF-8E71-04605DD7B480}" type="pres">
      <dgm:prSet presAssocID="{F1AC537C-B3BE-4555-9894-F34A3D132C49}" presName="imgShp" presStyleLbl="fgImgPlace1" presStyleIdx="2" presStyleCnt="3"/>
      <dgm:spPr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1C51E11-E61F-4AA5-B9C7-857CE84AA163}" type="pres">
      <dgm:prSet presAssocID="{F1AC537C-B3BE-4555-9894-F34A3D132C49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3E774A-A94B-46FC-B3AA-2679E687AE8E}" srcId="{D66737BB-4D5C-4060-9571-6E06EB1E9D34}" destId="{21E99E07-9980-4EDD-A82F-65111A81F886}" srcOrd="0" destOrd="0" parTransId="{56AEA5B1-34C8-4438-B7D2-2A2815AC5205}" sibTransId="{185D40D6-1243-4E4E-A3B9-307B74268D8B}"/>
    <dgm:cxn modelId="{8DADA5DB-294B-40F4-9CDB-2A91E99CB696}" type="presOf" srcId="{D66737BB-4D5C-4060-9571-6E06EB1E9D34}" destId="{A8EF723D-20E2-4C46-AD19-E2263A986D48}" srcOrd="0" destOrd="0" presId="urn:microsoft.com/office/officeart/2005/8/layout/vList3#1"/>
    <dgm:cxn modelId="{8DA6FD70-2544-42FF-AFD9-E4C60F1F46A5}" type="presOf" srcId="{21E99E07-9980-4EDD-A82F-65111A81F886}" destId="{63B01CE7-93F1-4069-BC21-935D481C4503}" srcOrd="0" destOrd="0" presId="urn:microsoft.com/office/officeart/2005/8/layout/vList3#1"/>
    <dgm:cxn modelId="{B26FE647-8920-45F1-8D26-93EDBC79FAF6}" srcId="{D66737BB-4D5C-4060-9571-6E06EB1E9D34}" destId="{F1AC537C-B3BE-4555-9894-F34A3D132C49}" srcOrd="2" destOrd="0" parTransId="{D2BA76D9-8AC9-487C-9DE8-B2684620E102}" sibTransId="{BBD4B80B-CAED-406A-80AD-C80DE7043D87}"/>
    <dgm:cxn modelId="{B19A453E-1083-4B0C-BF39-0B19269623BA}" type="presOf" srcId="{DBB82DA8-AF6A-488F-AA38-68583A41E639}" destId="{BF56BE70-4862-49CC-82A0-D2DB22D27CFE}" srcOrd="0" destOrd="0" presId="urn:microsoft.com/office/officeart/2005/8/layout/vList3#1"/>
    <dgm:cxn modelId="{33C3C909-C932-4E82-82FA-13A6060272DC}" srcId="{D66737BB-4D5C-4060-9571-6E06EB1E9D34}" destId="{DBB82DA8-AF6A-488F-AA38-68583A41E639}" srcOrd="1" destOrd="0" parTransId="{AF126F86-ADCF-4381-8864-65079AA3435F}" sibTransId="{18781450-5B25-4BDF-94D7-AC6A4FD6E883}"/>
    <dgm:cxn modelId="{C028C5D4-9191-4988-99B7-8FFE495DD6F6}" type="presOf" srcId="{F1AC537C-B3BE-4555-9894-F34A3D132C49}" destId="{B1C51E11-E61F-4AA5-B9C7-857CE84AA163}" srcOrd="0" destOrd="0" presId="urn:microsoft.com/office/officeart/2005/8/layout/vList3#1"/>
    <dgm:cxn modelId="{3C22FFB4-B3CF-4232-AE06-4441ADD89585}" type="presParOf" srcId="{A8EF723D-20E2-4C46-AD19-E2263A986D48}" destId="{71CD227B-A283-4BCF-AB81-1B57FFC6C56A}" srcOrd="0" destOrd="0" presId="urn:microsoft.com/office/officeart/2005/8/layout/vList3#1"/>
    <dgm:cxn modelId="{679343C7-6066-41BE-9D8C-A76D985E4C3E}" type="presParOf" srcId="{71CD227B-A283-4BCF-AB81-1B57FFC6C56A}" destId="{F822BE24-8404-4ED8-BD16-65869EB9076B}" srcOrd="0" destOrd="0" presId="urn:microsoft.com/office/officeart/2005/8/layout/vList3#1"/>
    <dgm:cxn modelId="{49E33F1A-34C5-4EDC-8D3D-90956DFCB8CE}" type="presParOf" srcId="{71CD227B-A283-4BCF-AB81-1B57FFC6C56A}" destId="{63B01CE7-93F1-4069-BC21-935D481C4503}" srcOrd="1" destOrd="0" presId="urn:microsoft.com/office/officeart/2005/8/layout/vList3#1"/>
    <dgm:cxn modelId="{12765826-C90F-4A74-AEE0-345EFEAE6C9E}" type="presParOf" srcId="{A8EF723D-20E2-4C46-AD19-E2263A986D48}" destId="{2BA7F57C-AA35-4D26-911B-9072863FC6D2}" srcOrd="1" destOrd="0" presId="urn:microsoft.com/office/officeart/2005/8/layout/vList3#1"/>
    <dgm:cxn modelId="{EF890818-5DCD-40D7-B286-A06E5848350B}" type="presParOf" srcId="{A8EF723D-20E2-4C46-AD19-E2263A986D48}" destId="{FBE62131-0607-4375-806E-D0D81C328E54}" srcOrd="2" destOrd="0" presId="urn:microsoft.com/office/officeart/2005/8/layout/vList3#1"/>
    <dgm:cxn modelId="{259D2CC4-AF45-4754-9E03-271DE74C204E}" type="presParOf" srcId="{FBE62131-0607-4375-806E-D0D81C328E54}" destId="{A532DB0F-6AD9-4720-BA22-B262CADED9DC}" srcOrd="0" destOrd="0" presId="urn:microsoft.com/office/officeart/2005/8/layout/vList3#1"/>
    <dgm:cxn modelId="{CC9E9057-0547-48D4-BB5C-90CC17ABD8A8}" type="presParOf" srcId="{FBE62131-0607-4375-806E-D0D81C328E54}" destId="{BF56BE70-4862-49CC-82A0-D2DB22D27CFE}" srcOrd="1" destOrd="0" presId="urn:microsoft.com/office/officeart/2005/8/layout/vList3#1"/>
    <dgm:cxn modelId="{7483709F-3FB4-4257-86F0-6C93D7F137E7}" type="presParOf" srcId="{A8EF723D-20E2-4C46-AD19-E2263A986D48}" destId="{915E44E4-E294-4E09-89A8-F6406818E596}" srcOrd="3" destOrd="0" presId="urn:microsoft.com/office/officeart/2005/8/layout/vList3#1"/>
    <dgm:cxn modelId="{A26E5653-455B-49D8-9B16-14AC71D1F676}" type="presParOf" srcId="{A8EF723D-20E2-4C46-AD19-E2263A986D48}" destId="{DE7E8507-51A1-44C2-BA01-5CDF1B0A439F}" srcOrd="4" destOrd="0" presId="urn:microsoft.com/office/officeart/2005/8/layout/vList3#1"/>
    <dgm:cxn modelId="{8A96A3F0-CE08-40D6-B994-8F38BE2911BD}" type="presParOf" srcId="{DE7E8507-51A1-44C2-BA01-5CDF1B0A439F}" destId="{77173B1C-A854-4ACF-8E71-04605DD7B480}" srcOrd="0" destOrd="0" presId="urn:microsoft.com/office/officeart/2005/8/layout/vList3#1"/>
    <dgm:cxn modelId="{F9372D7A-5680-4248-B539-F534EA773B52}" type="presParOf" srcId="{DE7E8507-51A1-44C2-BA01-5CDF1B0A439F}" destId="{B1C51E11-E61F-4AA5-B9C7-857CE84AA163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848C746-0E59-4CA1-B637-A66433890357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11400051-C950-42C3-8DE6-D01BD8E04CE8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cs-CZ" dirty="0" smtClean="0"/>
            <a:t>BOBULE</a:t>
          </a:r>
          <a:endParaRPr lang="cs-CZ" dirty="0"/>
        </a:p>
      </dgm:t>
    </dgm:pt>
    <dgm:pt modelId="{8A25DB42-20C9-4220-93FC-E83040DCC993}" type="parTrans" cxnId="{00F9EBD6-6861-4014-A33D-6AC1528252D7}">
      <dgm:prSet/>
      <dgm:spPr/>
      <dgm:t>
        <a:bodyPr/>
        <a:lstStyle/>
        <a:p>
          <a:endParaRPr lang="cs-CZ"/>
        </a:p>
      </dgm:t>
    </dgm:pt>
    <dgm:pt modelId="{DD22B57C-3AD4-4219-8916-A3A521EBDD7D}" type="sibTrans" cxnId="{00F9EBD6-6861-4014-A33D-6AC1528252D7}">
      <dgm:prSet/>
      <dgm:spPr/>
      <dgm:t>
        <a:bodyPr/>
        <a:lstStyle/>
        <a:p>
          <a:endParaRPr lang="cs-CZ"/>
        </a:p>
      </dgm:t>
    </dgm:pt>
    <dgm:pt modelId="{96D2BCF1-A39B-4F89-84EF-5836214252F4}">
      <dgm:prSet phldrT="[Text]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>
        <a:blipFill rotWithShape="0">
          <a:blip xmlns:r="http://schemas.openxmlformats.org/officeDocument/2006/relationships" r:embed="rId2"/>
          <a:tile tx="0" ty="0" sx="100000" sy="100000" flip="none" algn="tl"/>
        </a:blip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MALVICE</a:t>
          </a:r>
          <a:endParaRPr lang="cs-CZ" dirty="0">
            <a:solidFill>
              <a:schemeClr val="bg1"/>
            </a:solidFill>
          </a:endParaRPr>
        </a:p>
      </dgm:t>
    </dgm:pt>
    <dgm:pt modelId="{502A11E0-B791-4296-A4D2-129FC98074DA}" type="parTrans" cxnId="{B9111B75-F222-4527-9D3A-6E90A9A93DA6}">
      <dgm:prSet/>
      <dgm:spPr/>
      <dgm:t>
        <a:bodyPr/>
        <a:lstStyle/>
        <a:p>
          <a:endParaRPr lang="cs-CZ"/>
        </a:p>
      </dgm:t>
    </dgm:pt>
    <dgm:pt modelId="{D606B911-A7D4-400E-B7E5-EBA620B520ED}" type="sibTrans" cxnId="{B9111B75-F222-4527-9D3A-6E90A9A93DA6}">
      <dgm:prSet/>
      <dgm:spPr/>
      <dgm:t>
        <a:bodyPr/>
        <a:lstStyle/>
        <a:p>
          <a:endParaRPr lang="cs-CZ"/>
        </a:p>
      </dgm:t>
    </dgm:pt>
    <dgm:pt modelId="{3927CD26-927A-4CF5-BCED-2009090F53F8}">
      <dgm:prSet phldrT="[Text]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>
        <a:blipFill rotWithShape="0">
          <a:blip xmlns:r="http://schemas.openxmlformats.org/officeDocument/2006/relationships" r:embed="rId3"/>
          <a:tile tx="0" ty="0" sx="100000" sy="100000" flip="none" algn="tl"/>
        </a:blipFill>
      </dgm:spPr>
      <dgm:t>
        <a:bodyPr/>
        <a:lstStyle/>
        <a:p>
          <a:r>
            <a:rPr lang="cs-CZ" dirty="0" smtClean="0"/>
            <a:t>    </a:t>
          </a:r>
          <a:r>
            <a:rPr lang="cs-CZ" dirty="0" smtClean="0">
              <a:solidFill>
                <a:srgbClr val="FFFF00"/>
              </a:solidFill>
            </a:rPr>
            <a:t>PECKOVICE</a:t>
          </a:r>
          <a:endParaRPr lang="cs-CZ" dirty="0">
            <a:solidFill>
              <a:srgbClr val="FFFF00"/>
            </a:solidFill>
          </a:endParaRPr>
        </a:p>
      </dgm:t>
    </dgm:pt>
    <dgm:pt modelId="{2B169D70-CDEA-418F-99D9-90CE71AD0CE2}" type="sibTrans" cxnId="{AC630865-55A8-48C3-BB4A-B418097E5658}">
      <dgm:prSet/>
      <dgm:spPr/>
      <dgm:t>
        <a:bodyPr/>
        <a:lstStyle/>
        <a:p>
          <a:endParaRPr lang="cs-CZ"/>
        </a:p>
      </dgm:t>
    </dgm:pt>
    <dgm:pt modelId="{9A0776E4-E3A5-44E8-9B08-253A3026FD73}" type="parTrans" cxnId="{AC630865-55A8-48C3-BB4A-B418097E5658}">
      <dgm:prSet/>
      <dgm:spPr/>
      <dgm:t>
        <a:bodyPr/>
        <a:lstStyle/>
        <a:p>
          <a:endParaRPr lang="cs-CZ"/>
        </a:p>
      </dgm:t>
    </dgm:pt>
    <dgm:pt modelId="{2FC824BD-FD9D-46FA-9369-329037DC276B}" type="pres">
      <dgm:prSet presAssocID="{0848C746-0E59-4CA1-B637-A66433890357}" presName="compositeShape" presStyleCnt="0">
        <dgm:presLayoutVars>
          <dgm:chMax val="7"/>
          <dgm:dir/>
          <dgm:resizeHandles val="exact"/>
        </dgm:presLayoutVars>
      </dgm:prSet>
      <dgm:spPr/>
    </dgm:pt>
    <dgm:pt modelId="{1150B344-4CF5-4795-B990-C4EEB53557C1}" type="pres">
      <dgm:prSet presAssocID="{11400051-C950-42C3-8DE6-D01BD8E04CE8}" presName="circ1" presStyleLbl="vennNode1" presStyleIdx="0" presStyleCnt="3" custScaleX="110678" custLinFactNeighborX="2305" custLinFactNeighborY="2440"/>
      <dgm:spPr/>
      <dgm:t>
        <a:bodyPr/>
        <a:lstStyle/>
        <a:p>
          <a:endParaRPr lang="cs-CZ"/>
        </a:p>
      </dgm:t>
    </dgm:pt>
    <dgm:pt modelId="{C8743179-1869-443D-83EE-B1AEFC73F56F}" type="pres">
      <dgm:prSet presAssocID="{11400051-C950-42C3-8DE6-D01BD8E04CE8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89EDA2-2658-4164-A3DD-F6FA9841E52B}" type="pres">
      <dgm:prSet presAssocID="{96D2BCF1-A39B-4F89-84EF-5836214252F4}" presName="circ2" presStyleLbl="vennNode1" presStyleIdx="1" presStyleCnt="3" custScaleX="106624" custLinFactNeighborX="36158" custLinFactNeighborY="25756"/>
      <dgm:spPr/>
      <dgm:t>
        <a:bodyPr/>
        <a:lstStyle/>
        <a:p>
          <a:endParaRPr lang="cs-CZ"/>
        </a:p>
      </dgm:t>
    </dgm:pt>
    <dgm:pt modelId="{7522BD84-80D4-4B8B-B850-F91B067DF345}" type="pres">
      <dgm:prSet presAssocID="{96D2BCF1-A39B-4F89-84EF-5836214252F4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966D3E-C843-4C7A-A73E-802D04ED7DC9}" type="pres">
      <dgm:prSet presAssocID="{3927CD26-927A-4CF5-BCED-2009090F53F8}" presName="circ3" presStyleLbl="vennNode1" presStyleIdx="2" presStyleCnt="3" custScaleX="105737" custScaleY="107614" custLinFactNeighborX="-45294" custLinFactNeighborY="-3858"/>
      <dgm:spPr/>
      <dgm:t>
        <a:bodyPr/>
        <a:lstStyle/>
        <a:p>
          <a:endParaRPr lang="cs-CZ"/>
        </a:p>
      </dgm:t>
    </dgm:pt>
    <dgm:pt modelId="{C2818BC7-3169-43AE-9ADF-13063FB8B73C}" type="pres">
      <dgm:prSet presAssocID="{3927CD26-927A-4CF5-BCED-2009090F53F8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630865-55A8-48C3-BB4A-B418097E5658}" srcId="{0848C746-0E59-4CA1-B637-A66433890357}" destId="{3927CD26-927A-4CF5-BCED-2009090F53F8}" srcOrd="2" destOrd="0" parTransId="{9A0776E4-E3A5-44E8-9B08-253A3026FD73}" sibTransId="{2B169D70-CDEA-418F-99D9-90CE71AD0CE2}"/>
    <dgm:cxn modelId="{E80AF0CA-DE41-4F41-A237-0FF755B22919}" type="presOf" srcId="{3927CD26-927A-4CF5-BCED-2009090F53F8}" destId="{62966D3E-C843-4C7A-A73E-802D04ED7DC9}" srcOrd="0" destOrd="0" presId="urn:microsoft.com/office/officeart/2005/8/layout/venn1"/>
    <dgm:cxn modelId="{00F9EBD6-6861-4014-A33D-6AC1528252D7}" srcId="{0848C746-0E59-4CA1-B637-A66433890357}" destId="{11400051-C950-42C3-8DE6-D01BD8E04CE8}" srcOrd="0" destOrd="0" parTransId="{8A25DB42-20C9-4220-93FC-E83040DCC993}" sibTransId="{DD22B57C-3AD4-4219-8916-A3A521EBDD7D}"/>
    <dgm:cxn modelId="{B9111B75-F222-4527-9D3A-6E90A9A93DA6}" srcId="{0848C746-0E59-4CA1-B637-A66433890357}" destId="{96D2BCF1-A39B-4F89-84EF-5836214252F4}" srcOrd="1" destOrd="0" parTransId="{502A11E0-B791-4296-A4D2-129FC98074DA}" sibTransId="{D606B911-A7D4-400E-B7E5-EBA620B520ED}"/>
    <dgm:cxn modelId="{B504A8C4-6D81-4A82-AC8C-00B7D27AB812}" type="presOf" srcId="{0848C746-0E59-4CA1-B637-A66433890357}" destId="{2FC824BD-FD9D-46FA-9369-329037DC276B}" srcOrd="0" destOrd="0" presId="urn:microsoft.com/office/officeart/2005/8/layout/venn1"/>
    <dgm:cxn modelId="{7CE02047-7507-4883-B72E-5EF3C289A024}" type="presOf" srcId="{3927CD26-927A-4CF5-BCED-2009090F53F8}" destId="{C2818BC7-3169-43AE-9ADF-13063FB8B73C}" srcOrd="1" destOrd="0" presId="urn:microsoft.com/office/officeart/2005/8/layout/venn1"/>
    <dgm:cxn modelId="{93D5ED16-9FA7-4989-9F98-2388629EABED}" type="presOf" srcId="{96D2BCF1-A39B-4F89-84EF-5836214252F4}" destId="{9889EDA2-2658-4164-A3DD-F6FA9841E52B}" srcOrd="0" destOrd="0" presId="urn:microsoft.com/office/officeart/2005/8/layout/venn1"/>
    <dgm:cxn modelId="{07BA8A15-9B24-491C-84D6-3C7C99943457}" type="presOf" srcId="{11400051-C950-42C3-8DE6-D01BD8E04CE8}" destId="{C8743179-1869-443D-83EE-B1AEFC73F56F}" srcOrd="1" destOrd="0" presId="urn:microsoft.com/office/officeart/2005/8/layout/venn1"/>
    <dgm:cxn modelId="{9C795000-0D48-4302-AF98-1B07694171D8}" type="presOf" srcId="{96D2BCF1-A39B-4F89-84EF-5836214252F4}" destId="{7522BD84-80D4-4B8B-B850-F91B067DF345}" srcOrd="1" destOrd="0" presId="urn:microsoft.com/office/officeart/2005/8/layout/venn1"/>
    <dgm:cxn modelId="{DA636479-FDE6-47C7-BF07-59E065BBE2E2}" type="presOf" srcId="{11400051-C950-42C3-8DE6-D01BD8E04CE8}" destId="{1150B344-4CF5-4795-B990-C4EEB53557C1}" srcOrd="0" destOrd="0" presId="urn:microsoft.com/office/officeart/2005/8/layout/venn1"/>
    <dgm:cxn modelId="{4B87AF2B-2B24-4919-B480-036C7EE0F552}" type="presParOf" srcId="{2FC824BD-FD9D-46FA-9369-329037DC276B}" destId="{1150B344-4CF5-4795-B990-C4EEB53557C1}" srcOrd="0" destOrd="0" presId="urn:microsoft.com/office/officeart/2005/8/layout/venn1"/>
    <dgm:cxn modelId="{05F132B9-37FE-493D-9D42-D16BA99FD190}" type="presParOf" srcId="{2FC824BD-FD9D-46FA-9369-329037DC276B}" destId="{C8743179-1869-443D-83EE-B1AEFC73F56F}" srcOrd="1" destOrd="0" presId="urn:microsoft.com/office/officeart/2005/8/layout/venn1"/>
    <dgm:cxn modelId="{9AF6A196-DADC-40AE-BFE9-5F647FE64D2C}" type="presParOf" srcId="{2FC824BD-FD9D-46FA-9369-329037DC276B}" destId="{9889EDA2-2658-4164-A3DD-F6FA9841E52B}" srcOrd="2" destOrd="0" presId="urn:microsoft.com/office/officeart/2005/8/layout/venn1"/>
    <dgm:cxn modelId="{33B464D3-3279-467F-9ED1-ECB276438C15}" type="presParOf" srcId="{2FC824BD-FD9D-46FA-9369-329037DC276B}" destId="{7522BD84-80D4-4B8B-B850-F91B067DF345}" srcOrd="3" destOrd="0" presId="urn:microsoft.com/office/officeart/2005/8/layout/venn1"/>
    <dgm:cxn modelId="{F9201482-1273-4F59-AE58-258A703320FD}" type="presParOf" srcId="{2FC824BD-FD9D-46FA-9369-329037DC276B}" destId="{62966D3E-C843-4C7A-A73E-802D04ED7DC9}" srcOrd="4" destOrd="0" presId="urn:microsoft.com/office/officeart/2005/8/layout/venn1"/>
    <dgm:cxn modelId="{E4097382-6DD2-484E-8C0A-2AE5081314A9}" type="presParOf" srcId="{2FC824BD-FD9D-46FA-9369-329037DC276B}" destId="{C2818BC7-3169-43AE-9ADF-13063FB8B73C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CC52BF0-7308-40F3-B7BD-2F61A22F69DC}">
      <dsp:nvSpPr>
        <dsp:cNvPr id="0" name=""/>
        <dsp:cNvSpPr/>
      </dsp:nvSpPr>
      <dsp:spPr>
        <a:xfrm>
          <a:off x="2458609" y="574"/>
          <a:ext cx="4937760" cy="2241607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" tIns="17145" rIns="17145" bIns="17145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vzniká přeměnou pouze </a:t>
          </a:r>
          <a:r>
            <a:rPr lang="cs-CZ" sz="2700" b="1" kern="1200" dirty="0" smtClean="0">
              <a:solidFill>
                <a:srgbClr val="FF3300"/>
              </a:solidFill>
            </a:rPr>
            <a:t>semeníku</a:t>
          </a:r>
          <a:r>
            <a:rPr lang="cs-CZ" sz="2700" b="1" kern="1200" dirty="0" smtClean="0"/>
            <a:t> </a:t>
          </a:r>
          <a:endParaRPr lang="cs-CZ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oříšek, obilka, šešule, bobule, peckovice, …..</a:t>
          </a:r>
          <a:endParaRPr lang="cs-CZ" sz="2700" kern="1200" dirty="0"/>
        </a:p>
      </dsp:txBody>
      <dsp:txXfrm>
        <a:off x="2458609" y="574"/>
        <a:ext cx="4937760" cy="2241607"/>
      </dsp:txXfrm>
    </dsp:sp>
    <dsp:sp modelId="{5C0B0390-6DEE-48F3-A78B-3F78F2DC7486}">
      <dsp:nvSpPr>
        <dsp:cNvPr id="0" name=""/>
        <dsp:cNvSpPr/>
      </dsp:nvSpPr>
      <dsp:spPr>
        <a:xfrm>
          <a:off x="833230" y="190360"/>
          <a:ext cx="1625378" cy="18620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1.</a:t>
          </a:r>
          <a:endParaRPr lang="cs-CZ" sz="6500" kern="1200" dirty="0"/>
        </a:p>
      </dsp:txBody>
      <dsp:txXfrm>
        <a:off x="833230" y="190360"/>
        <a:ext cx="1625378" cy="1862035"/>
      </dsp:txXfrm>
    </dsp:sp>
    <dsp:sp modelId="{D9B023F7-3291-4D1E-A32E-357A04473C94}">
      <dsp:nvSpPr>
        <dsp:cNvPr id="0" name=""/>
        <dsp:cNvSpPr/>
      </dsp:nvSpPr>
      <dsp:spPr>
        <a:xfrm>
          <a:off x="2458609" y="2466342"/>
          <a:ext cx="4937760" cy="2241607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" tIns="17145" rIns="17145" bIns="17145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vzniká přeměnou </a:t>
          </a:r>
          <a:r>
            <a:rPr lang="cs-CZ" sz="2700" b="1" kern="1200" dirty="0" smtClean="0">
              <a:solidFill>
                <a:srgbClr val="FF3300"/>
              </a:solidFill>
            </a:rPr>
            <a:t>semeníku</a:t>
          </a:r>
          <a:r>
            <a:rPr lang="cs-CZ" sz="2700" kern="1200" dirty="0" smtClean="0"/>
            <a:t> a ještě </a:t>
          </a:r>
          <a:r>
            <a:rPr lang="cs-CZ" sz="2700" b="1" kern="1200" dirty="0" smtClean="0">
              <a:solidFill>
                <a:srgbClr val="FF3300"/>
              </a:solidFill>
            </a:rPr>
            <a:t>dalších</a:t>
          </a:r>
          <a:r>
            <a:rPr lang="cs-CZ" sz="2700" b="1" kern="1200" dirty="0" smtClean="0"/>
            <a:t> </a:t>
          </a:r>
          <a:r>
            <a:rPr lang="cs-CZ" sz="2700" b="1" kern="1200" dirty="0" smtClean="0">
              <a:solidFill>
                <a:srgbClr val="FF3300"/>
              </a:solidFill>
            </a:rPr>
            <a:t>částí květu </a:t>
          </a:r>
          <a:endParaRPr lang="cs-CZ" sz="2700" b="1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malvice, … </a:t>
          </a:r>
          <a:endParaRPr lang="cs-CZ" sz="2700" kern="1200" dirty="0"/>
        </a:p>
      </dsp:txBody>
      <dsp:txXfrm>
        <a:off x="2458609" y="2466342"/>
        <a:ext cx="4937760" cy="2241607"/>
      </dsp:txXfrm>
    </dsp:sp>
    <dsp:sp modelId="{3B7CB87F-3201-470F-B355-BE69C25793A7}">
      <dsp:nvSpPr>
        <dsp:cNvPr id="0" name=""/>
        <dsp:cNvSpPr/>
      </dsp:nvSpPr>
      <dsp:spPr>
        <a:xfrm>
          <a:off x="833230" y="2651690"/>
          <a:ext cx="1625378" cy="18709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2.</a:t>
          </a:r>
          <a:endParaRPr lang="cs-CZ" sz="6500" kern="1200" dirty="0"/>
        </a:p>
      </dsp:txBody>
      <dsp:txXfrm>
        <a:off x="833230" y="2651690"/>
        <a:ext cx="1625378" cy="187091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B246D2-B3FC-45EE-8828-A69714F4E921}">
      <dsp:nvSpPr>
        <dsp:cNvPr id="0" name=""/>
        <dsp:cNvSpPr/>
      </dsp:nvSpPr>
      <dsp:spPr>
        <a:xfrm>
          <a:off x="2034202" y="12293"/>
          <a:ext cx="1584175" cy="1584175"/>
        </a:xfrm>
        <a:prstGeom prst="triangle">
          <a:avLst/>
        </a:prstGeom>
        <a:gradFill rotWithShape="0">
          <a:gsLst>
            <a:gs pos="20000">
              <a:schemeClr val="accent6">
                <a:shade val="50000"/>
                <a:hueOff val="0"/>
                <a:satOff val="0"/>
                <a:lumOff val="0"/>
                <a:alphaOff val="0"/>
                <a:tint val="9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OŘÍŠEK</a:t>
          </a:r>
          <a:endParaRPr lang="cs-CZ" sz="1200" kern="1200" dirty="0"/>
        </a:p>
      </dsp:txBody>
      <dsp:txXfrm>
        <a:off x="2034202" y="12293"/>
        <a:ext cx="1584175" cy="1584175"/>
      </dsp:txXfrm>
    </dsp:sp>
    <dsp:sp modelId="{EC1A07FE-2D99-4C4B-B9CF-B33203925662}">
      <dsp:nvSpPr>
        <dsp:cNvPr id="0" name=""/>
        <dsp:cNvSpPr/>
      </dsp:nvSpPr>
      <dsp:spPr>
        <a:xfrm>
          <a:off x="1235968" y="1584175"/>
          <a:ext cx="1584175" cy="1584175"/>
        </a:xfrm>
        <a:prstGeom prst="triangle">
          <a:avLst/>
        </a:prstGeom>
        <a:gradFill rotWithShape="0">
          <a:gsLst>
            <a:gs pos="20000">
              <a:schemeClr val="accent6">
                <a:shade val="50000"/>
                <a:hueOff val="-152121"/>
                <a:satOff val="-22374"/>
                <a:lumOff val="24599"/>
                <a:alphaOff val="0"/>
                <a:tint val="9000"/>
              </a:schemeClr>
            </a:gs>
            <a:gs pos="100000">
              <a:schemeClr val="accent6">
                <a:shade val="50000"/>
                <a:hueOff val="-152121"/>
                <a:satOff val="-22374"/>
                <a:lumOff val="24599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NAŽKA</a:t>
          </a:r>
          <a:endParaRPr lang="cs-CZ" sz="1200" kern="1200" dirty="0"/>
        </a:p>
      </dsp:txBody>
      <dsp:txXfrm>
        <a:off x="1235968" y="1584175"/>
        <a:ext cx="1584175" cy="1584175"/>
      </dsp:txXfrm>
    </dsp:sp>
    <dsp:sp modelId="{6E8C0B43-3AE3-476A-A0BC-86EB07872027}">
      <dsp:nvSpPr>
        <dsp:cNvPr id="0" name=""/>
        <dsp:cNvSpPr/>
      </dsp:nvSpPr>
      <dsp:spPr>
        <a:xfrm rot="10800000">
          <a:off x="2028515" y="1584175"/>
          <a:ext cx="1595550" cy="1584175"/>
        </a:xfrm>
        <a:prstGeom prst="triangle">
          <a:avLst/>
        </a:prstGeom>
        <a:gradFill rotWithShape="0">
          <a:gsLst>
            <a:gs pos="20000">
              <a:schemeClr val="accent6">
                <a:shade val="50000"/>
                <a:hueOff val="-304242"/>
                <a:satOff val="-44748"/>
                <a:lumOff val="49197"/>
                <a:alphaOff val="0"/>
                <a:tint val="9000"/>
              </a:schemeClr>
            </a:gs>
            <a:gs pos="100000">
              <a:schemeClr val="accent6">
                <a:shade val="50000"/>
                <a:hueOff val="-304242"/>
                <a:satOff val="-44748"/>
                <a:lumOff val="49197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Plody nepukavé</a:t>
          </a:r>
          <a:endParaRPr lang="cs-CZ" sz="1200" kern="1200" dirty="0"/>
        </a:p>
      </dsp:txBody>
      <dsp:txXfrm rot="10800000">
        <a:off x="2028515" y="1584175"/>
        <a:ext cx="1595550" cy="1584175"/>
      </dsp:txXfrm>
    </dsp:sp>
    <dsp:sp modelId="{901DB888-78E6-4F16-9ADB-51670FDFAF02}">
      <dsp:nvSpPr>
        <dsp:cNvPr id="0" name=""/>
        <dsp:cNvSpPr/>
      </dsp:nvSpPr>
      <dsp:spPr>
        <a:xfrm>
          <a:off x="2820144" y="1584175"/>
          <a:ext cx="1584175" cy="1584175"/>
        </a:xfrm>
        <a:prstGeom prst="triangle">
          <a:avLst/>
        </a:prstGeom>
        <a:gradFill rotWithShape="0">
          <a:gsLst>
            <a:gs pos="20000">
              <a:schemeClr val="accent6">
                <a:shade val="50000"/>
                <a:hueOff val="-152121"/>
                <a:satOff val="-22374"/>
                <a:lumOff val="24599"/>
                <a:alphaOff val="0"/>
                <a:tint val="9000"/>
              </a:schemeClr>
            </a:gs>
            <a:gs pos="100000">
              <a:schemeClr val="accent6">
                <a:shade val="50000"/>
                <a:hueOff val="-152121"/>
                <a:satOff val="-22374"/>
                <a:lumOff val="24599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OBILKA</a:t>
          </a:r>
          <a:endParaRPr lang="cs-CZ" sz="1200" kern="1200" dirty="0"/>
        </a:p>
      </dsp:txBody>
      <dsp:txXfrm>
        <a:off x="2820144" y="1584175"/>
        <a:ext cx="1584175" cy="1584175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918A9D-63A3-455D-BFD8-8A0A6A52751F}">
      <dsp:nvSpPr>
        <dsp:cNvPr id="0" name=""/>
        <dsp:cNvSpPr/>
      </dsp:nvSpPr>
      <dsp:spPr>
        <a:xfrm>
          <a:off x="2472035" y="1249"/>
          <a:ext cx="1151929" cy="1151929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bg1"/>
              </a:solidFill>
            </a:rPr>
            <a:t>LUSK</a:t>
          </a:r>
          <a:endParaRPr lang="cs-CZ" sz="1000" kern="1200" dirty="0">
            <a:solidFill>
              <a:schemeClr val="bg1"/>
            </a:solidFill>
          </a:endParaRPr>
        </a:p>
      </dsp:txBody>
      <dsp:txXfrm>
        <a:off x="2472035" y="1249"/>
        <a:ext cx="1151929" cy="1151929"/>
      </dsp:txXfrm>
    </dsp:sp>
    <dsp:sp modelId="{4DD728DD-FF9E-4A5B-BF61-C5A46C075D91}">
      <dsp:nvSpPr>
        <dsp:cNvPr id="0" name=""/>
        <dsp:cNvSpPr/>
      </dsp:nvSpPr>
      <dsp:spPr>
        <a:xfrm rot="2160000">
          <a:off x="3587579" y="886126"/>
          <a:ext cx="306308" cy="3887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2160000">
        <a:off x="3587579" y="886126"/>
        <a:ext cx="306308" cy="388776"/>
      </dsp:txXfrm>
    </dsp:sp>
    <dsp:sp modelId="{BD2B7835-F4FC-40E1-ACE3-D02B1882436E}">
      <dsp:nvSpPr>
        <dsp:cNvPr id="0" name=""/>
        <dsp:cNvSpPr/>
      </dsp:nvSpPr>
      <dsp:spPr>
        <a:xfrm>
          <a:off x="3871529" y="1018041"/>
          <a:ext cx="1151929" cy="1151929"/>
        </a:xfrm>
        <a:prstGeom prst="ellipse">
          <a:avLst/>
        </a:prstGeom>
        <a:solidFill>
          <a:schemeClr val="accent3"/>
        </a:solidFill>
        <a:ln w="38100" cap="flat" cmpd="sng" algn="ctr">
          <a:solidFill>
            <a:schemeClr val="lt1"/>
          </a:solidFill>
          <a:prstDash val="solid"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bg1"/>
              </a:solidFill>
            </a:rPr>
            <a:t>MĚCHÝŘEK</a:t>
          </a:r>
          <a:endParaRPr lang="cs-CZ" sz="1000" kern="1200" dirty="0">
            <a:solidFill>
              <a:schemeClr val="bg1"/>
            </a:solidFill>
          </a:endParaRPr>
        </a:p>
      </dsp:txBody>
      <dsp:txXfrm>
        <a:off x="3871529" y="1018041"/>
        <a:ext cx="1151929" cy="1151929"/>
      </dsp:txXfrm>
    </dsp:sp>
    <dsp:sp modelId="{2529F76E-6B41-4E73-905D-6A813BD20AF0}">
      <dsp:nvSpPr>
        <dsp:cNvPr id="0" name=""/>
        <dsp:cNvSpPr/>
      </dsp:nvSpPr>
      <dsp:spPr>
        <a:xfrm rot="6480000">
          <a:off x="4029739" y="2213975"/>
          <a:ext cx="306308" cy="3887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6480000">
        <a:off x="4029739" y="2213975"/>
        <a:ext cx="306308" cy="388776"/>
      </dsp:txXfrm>
    </dsp:sp>
    <dsp:sp modelId="{171E9041-1639-4697-919F-455F5E417D71}">
      <dsp:nvSpPr>
        <dsp:cNvPr id="0" name=""/>
        <dsp:cNvSpPr/>
      </dsp:nvSpPr>
      <dsp:spPr>
        <a:xfrm>
          <a:off x="3336970" y="2663245"/>
          <a:ext cx="1151929" cy="1151929"/>
        </a:xfrm>
        <a:prstGeom prst="ellipse">
          <a:avLst/>
        </a:prstGeom>
        <a:gradFill rotWithShape="1">
          <a:gsLst>
            <a:gs pos="20000">
              <a:schemeClr val="dk1">
                <a:tint val="9000"/>
              </a:schemeClr>
            </a:gs>
            <a:gs pos="100000">
              <a:schemeClr val="dk1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 w="9525" cap="flat" cmpd="sng" algn="ctr">
          <a:solidFill>
            <a:schemeClr val="dk1">
              <a:shade val="48000"/>
              <a:satMod val="110000"/>
            </a:schemeClr>
          </a:solidFill>
          <a:prstDash val="solid"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TOBOLKA</a:t>
          </a:r>
          <a:endParaRPr lang="cs-CZ" sz="1000" kern="1200" dirty="0"/>
        </a:p>
      </dsp:txBody>
      <dsp:txXfrm>
        <a:off x="3336970" y="2663245"/>
        <a:ext cx="1151929" cy="1151929"/>
      </dsp:txXfrm>
    </dsp:sp>
    <dsp:sp modelId="{435BBAD3-1BAF-4B29-87E8-2623D7338988}">
      <dsp:nvSpPr>
        <dsp:cNvPr id="0" name=""/>
        <dsp:cNvSpPr/>
      </dsp:nvSpPr>
      <dsp:spPr>
        <a:xfrm rot="10800000">
          <a:off x="2903514" y="3044821"/>
          <a:ext cx="306308" cy="3887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0800000">
        <a:off x="2903514" y="3044821"/>
        <a:ext cx="306308" cy="388776"/>
      </dsp:txXfrm>
    </dsp:sp>
    <dsp:sp modelId="{3384E58C-4274-4316-BF51-9887515BBAF7}">
      <dsp:nvSpPr>
        <dsp:cNvPr id="0" name=""/>
        <dsp:cNvSpPr/>
      </dsp:nvSpPr>
      <dsp:spPr>
        <a:xfrm>
          <a:off x="1607100" y="2663245"/>
          <a:ext cx="1151929" cy="1151929"/>
        </a:xfrm>
        <a:prstGeom prst="ellipse">
          <a:avLst/>
        </a:prstGeom>
        <a:solidFill>
          <a:schemeClr val="accent4"/>
        </a:solidFill>
        <a:ln w="38100" cap="flat" cmpd="sng" algn="ctr">
          <a:solidFill>
            <a:schemeClr val="lt1"/>
          </a:solidFill>
          <a:prstDash val="solid"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</dsp:spPr>
      <dsp:style>
        <a:lnRef idx="3">
          <a:schemeClr val="lt1"/>
        </a:lnRef>
        <a:fillRef idx="1">
          <a:schemeClr val="accent4"/>
        </a:fillRef>
        <a:effectRef idx="1">
          <a:schemeClr val="accent4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bg1"/>
              </a:solidFill>
            </a:rPr>
            <a:t>ŠEŠULE</a:t>
          </a:r>
          <a:endParaRPr lang="cs-CZ" sz="1000" kern="1200" dirty="0">
            <a:solidFill>
              <a:schemeClr val="bg1"/>
            </a:solidFill>
          </a:endParaRPr>
        </a:p>
      </dsp:txBody>
      <dsp:txXfrm>
        <a:off x="1607100" y="2663245"/>
        <a:ext cx="1151929" cy="1151929"/>
      </dsp:txXfrm>
    </dsp:sp>
    <dsp:sp modelId="{2F76D051-74C1-4EA4-97FC-4074D7EA6C83}">
      <dsp:nvSpPr>
        <dsp:cNvPr id="0" name=""/>
        <dsp:cNvSpPr/>
      </dsp:nvSpPr>
      <dsp:spPr>
        <a:xfrm rot="15120000">
          <a:off x="1765310" y="2230464"/>
          <a:ext cx="306308" cy="3887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5120000">
        <a:off x="1765310" y="2230464"/>
        <a:ext cx="306308" cy="388776"/>
      </dsp:txXfrm>
    </dsp:sp>
    <dsp:sp modelId="{1DADE8BC-2700-4B6B-99F4-FEF1A30C6C84}">
      <dsp:nvSpPr>
        <dsp:cNvPr id="0" name=""/>
        <dsp:cNvSpPr/>
      </dsp:nvSpPr>
      <dsp:spPr>
        <a:xfrm>
          <a:off x="1072540" y="1018041"/>
          <a:ext cx="1151929" cy="1151929"/>
        </a:xfrm>
        <a:prstGeom prst="ellipse">
          <a:avLst/>
        </a:prstGeom>
        <a:solidFill>
          <a:schemeClr val="accent2"/>
        </a:solidFill>
        <a:ln w="38100" cap="flat" cmpd="sng" algn="ctr">
          <a:solidFill>
            <a:schemeClr val="lt1"/>
          </a:solidFill>
          <a:prstDash val="solid"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bg1"/>
              </a:solidFill>
            </a:rPr>
            <a:t>ŠEŠULKA</a:t>
          </a:r>
          <a:endParaRPr lang="cs-CZ" sz="1000" kern="1200" dirty="0">
            <a:solidFill>
              <a:schemeClr val="bg1"/>
            </a:solidFill>
          </a:endParaRPr>
        </a:p>
      </dsp:txBody>
      <dsp:txXfrm>
        <a:off x="1072540" y="1018041"/>
        <a:ext cx="1151929" cy="1151929"/>
      </dsp:txXfrm>
    </dsp:sp>
    <dsp:sp modelId="{BFE99EB2-8FC1-4905-92D5-25CAC0430928}">
      <dsp:nvSpPr>
        <dsp:cNvPr id="0" name=""/>
        <dsp:cNvSpPr/>
      </dsp:nvSpPr>
      <dsp:spPr>
        <a:xfrm rot="19440000">
          <a:off x="2188085" y="896317"/>
          <a:ext cx="306308" cy="3887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9440000">
        <a:off x="2188085" y="896317"/>
        <a:ext cx="306308" cy="388776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3B01CE7-93F1-4069-BC21-935D481C4503}">
      <dsp:nvSpPr>
        <dsp:cNvPr id="0" name=""/>
        <dsp:cNvSpPr/>
      </dsp:nvSpPr>
      <dsp:spPr>
        <a:xfrm rot="10800000">
          <a:off x="1431706" y="2081"/>
          <a:ext cx="4453334" cy="1240009"/>
        </a:xfrm>
        <a:prstGeom prst="homePlate">
          <a:avLst/>
        </a:prstGeom>
        <a:gradFill rotWithShape="1">
          <a:gsLst>
            <a:gs pos="20000">
              <a:schemeClr val="accent4">
                <a:tint val="9000"/>
              </a:schemeClr>
            </a:gs>
            <a:gs pos="100000">
              <a:schemeClr val="accent4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 w="9525" cap="flat" cmpd="sng" algn="ctr">
          <a:solidFill>
            <a:schemeClr val="accent4">
              <a:shade val="48000"/>
              <a:satMod val="110000"/>
            </a:schemeClr>
          </a:solidFill>
          <a:prstDash val="solid"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546810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STRUK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FF3300"/>
              </a:solidFill>
            </a:rPr>
            <a:t>struk</a:t>
          </a:r>
          <a:r>
            <a:rPr lang="cs-CZ" sz="1900" kern="1200" dirty="0" smtClean="0"/>
            <a:t> – obsahuje více semen a vzniká z 1 nebo 2 plodolistů</a:t>
          </a:r>
          <a:endParaRPr lang="cs-CZ" sz="1900" kern="1200" dirty="0"/>
        </a:p>
      </dsp:txBody>
      <dsp:txXfrm rot="10800000">
        <a:off x="1431706" y="2081"/>
        <a:ext cx="4453334" cy="1240009"/>
      </dsp:txXfrm>
    </dsp:sp>
    <dsp:sp modelId="{F822BE24-8404-4ED8-BD16-65869EB9076B}">
      <dsp:nvSpPr>
        <dsp:cNvPr id="0" name=""/>
        <dsp:cNvSpPr/>
      </dsp:nvSpPr>
      <dsp:spPr>
        <a:xfrm>
          <a:off x="648070" y="0"/>
          <a:ext cx="1240009" cy="1240009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56BE70-4862-49CC-82A0-D2DB22D27CFE}">
      <dsp:nvSpPr>
        <dsp:cNvPr id="0" name=""/>
        <dsp:cNvSpPr/>
      </dsp:nvSpPr>
      <dsp:spPr>
        <a:xfrm rot="10800000">
          <a:off x="1431706" y="1612243"/>
          <a:ext cx="4453334" cy="1240009"/>
        </a:xfrm>
        <a:prstGeom prst="homePlate">
          <a:avLst/>
        </a:prstGeom>
        <a:solidFill>
          <a:schemeClr val="accent4"/>
        </a:solidFill>
        <a:ln w="38100" cap="flat" cmpd="sng" algn="ctr">
          <a:solidFill>
            <a:schemeClr val="lt1"/>
          </a:solidFill>
          <a:prstDash val="solid"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</dsp:spPr>
      <dsp:style>
        <a:lnRef idx="3">
          <a:schemeClr val="lt1"/>
        </a:lnRef>
        <a:fillRef idx="1">
          <a:schemeClr val="accent4"/>
        </a:fillRef>
        <a:effectRef idx="1">
          <a:schemeClr val="accent4"/>
        </a:effectRef>
        <a:fontRef idx="minor">
          <a:schemeClr val="lt1"/>
        </a:fontRef>
      </dsp:style>
      <dsp:txBody>
        <a:bodyPr spcFirstLastPara="0" vert="horz" wrap="square" lIns="546810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DVOJNAŽKA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err="1" smtClean="0">
              <a:solidFill>
                <a:srgbClr val="FF3300"/>
              </a:solidFill>
            </a:rPr>
            <a:t>dvojnažka</a:t>
          </a:r>
          <a:r>
            <a:rPr lang="cs-CZ" sz="1900" kern="1200" dirty="0" smtClean="0"/>
            <a:t> – obsahuje 2 semena a vzniká ze 2 plodolistů</a:t>
          </a:r>
          <a:endParaRPr lang="cs-CZ" sz="1900" kern="1200" dirty="0"/>
        </a:p>
      </dsp:txBody>
      <dsp:txXfrm rot="10800000">
        <a:off x="1431706" y="1612243"/>
        <a:ext cx="4453334" cy="1240009"/>
      </dsp:txXfrm>
    </dsp:sp>
    <dsp:sp modelId="{A532DB0F-6AD9-4720-BA22-B262CADED9DC}">
      <dsp:nvSpPr>
        <dsp:cNvPr id="0" name=""/>
        <dsp:cNvSpPr/>
      </dsp:nvSpPr>
      <dsp:spPr>
        <a:xfrm>
          <a:off x="811702" y="1612243"/>
          <a:ext cx="1240009" cy="1240009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C51E11-E61F-4AA5-B9C7-857CE84AA163}">
      <dsp:nvSpPr>
        <dsp:cNvPr id="0" name=""/>
        <dsp:cNvSpPr/>
      </dsp:nvSpPr>
      <dsp:spPr>
        <a:xfrm rot="10800000">
          <a:off x="1431706" y="3222404"/>
          <a:ext cx="4453334" cy="1240009"/>
        </a:xfrm>
        <a:prstGeom prst="homePlate">
          <a:avLst/>
        </a:prstGeom>
        <a:solidFill>
          <a:schemeClr val="lt1"/>
        </a:solidFill>
        <a:ln w="25400" cap="flat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546810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TVRDKA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FF3300"/>
              </a:solidFill>
            </a:rPr>
            <a:t>tvrdka</a:t>
          </a:r>
          <a:r>
            <a:rPr lang="cs-CZ" sz="1900" kern="1200" dirty="0" smtClean="0"/>
            <a:t> – obsahuje 4 semena a vzniká ze 2 plodolistů </a:t>
          </a:r>
          <a:endParaRPr lang="cs-CZ" sz="1900" kern="1200" dirty="0"/>
        </a:p>
      </dsp:txBody>
      <dsp:txXfrm rot="10800000">
        <a:off x="1431706" y="3222404"/>
        <a:ext cx="4453334" cy="1240009"/>
      </dsp:txXfrm>
    </dsp:sp>
    <dsp:sp modelId="{77173B1C-A854-4ACF-8E71-04605DD7B480}">
      <dsp:nvSpPr>
        <dsp:cNvPr id="0" name=""/>
        <dsp:cNvSpPr/>
      </dsp:nvSpPr>
      <dsp:spPr>
        <a:xfrm>
          <a:off x="811702" y="3222404"/>
          <a:ext cx="1240009" cy="1240009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150B344-4CF5-4795-B990-C4EEB53557C1}">
      <dsp:nvSpPr>
        <dsp:cNvPr id="0" name=""/>
        <dsp:cNvSpPr/>
      </dsp:nvSpPr>
      <dsp:spPr>
        <a:xfrm>
          <a:off x="1500849" y="55462"/>
          <a:ext cx="2343092" cy="2117035"/>
        </a:xfrm>
        <a:prstGeom prst="ellips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38100" cap="flat" cmpd="sng" algn="ctr">
          <a:solidFill>
            <a:schemeClr val="lt1"/>
          </a:solidFill>
          <a:prstDash val="solid"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BOBULE</a:t>
          </a:r>
          <a:endParaRPr lang="cs-CZ" sz="1800" kern="1200" dirty="0"/>
        </a:p>
      </dsp:txBody>
      <dsp:txXfrm>
        <a:off x="1813261" y="425943"/>
        <a:ext cx="1718267" cy="952665"/>
      </dsp:txXfrm>
    </dsp:sp>
    <dsp:sp modelId="{9889EDA2-2658-4164-A3DD-F6FA9841E52B}">
      <dsp:nvSpPr>
        <dsp:cNvPr id="0" name=""/>
        <dsp:cNvSpPr/>
      </dsp:nvSpPr>
      <dsp:spPr>
        <a:xfrm>
          <a:off x="2999316" y="1411356"/>
          <a:ext cx="2257267" cy="2117035"/>
        </a:xfrm>
        <a:prstGeom prst="ellips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  <a:ln w="38100" cap="flat" cmpd="sng" algn="ctr">
          <a:solidFill>
            <a:schemeClr val="lt1"/>
          </a:solidFill>
          <a:prstDash val="solid"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bg1"/>
              </a:solidFill>
            </a:rPr>
            <a:t>MALVICE</a:t>
          </a:r>
          <a:endParaRPr lang="cs-CZ" sz="1800" kern="1200" dirty="0">
            <a:solidFill>
              <a:schemeClr val="bg1"/>
            </a:solidFill>
          </a:endParaRPr>
        </a:p>
      </dsp:txBody>
      <dsp:txXfrm>
        <a:off x="3689664" y="1958257"/>
        <a:ext cx="1354360" cy="1164369"/>
      </dsp:txXfrm>
    </dsp:sp>
    <dsp:sp modelId="{62966D3E-C843-4C7A-A73E-802D04ED7DC9}">
      <dsp:nvSpPr>
        <dsp:cNvPr id="0" name=""/>
        <dsp:cNvSpPr/>
      </dsp:nvSpPr>
      <dsp:spPr>
        <a:xfrm>
          <a:off x="0" y="1164683"/>
          <a:ext cx="2238489" cy="2278226"/>
        </a:xfrm>
        <a:prstGeom prst="ellipse">
          <a:avLst/>
        </a:prstGeom>
        <a:blipFill rotWithShape="0">
          <a:blip xmlns:r="http://schemas.openxmlformats.org/officeDocument/2006/relationships" r:embed="rId3"/>
          <a:tile tx="0" ty="0" sx="100000" sy="100000" flip="none" algn="tl"/>
        </a:blipFill>
        <a:ln w="38100" cap="flat" cmpd="sng" algn="ctr">
          <a:solidFill>
            <a:schemeClr val="lt1"/>
          </a:solidFill>
          <a:prstDash val="solid"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    </a:t>
          </a:r>
          <a:r>
            <a:rPr lang="cs-CZ" sz="1800" kern="1200" dirty="0" smtClean="0">
              <a:solidFill>
                <a:srgbClr val="FFFF00"/>
              </a:solidFill>
            </a:rPr>
            <a:t>PECKOVICE</a:t>
          </a:r>
          <a:endParaRPr lang="cs-CZ" sz="1800" kern="1200" dirty="0">
            <a:solidFill>
              <a:srgbClr val="FFFF00"/>
            </a:solidFill>
          </a:endParaRPr>
        </a:p>
      </dsp:txBody>
      <dsp:txXfrm>
        <a:off x="210791" y="1753225"/>
        <a:ext cx="1343093" cy="12530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5ECA6-61FD-4D29-BF2C-C12E84E8334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1B006-1B6D-4553-832A-65C67EBB8A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5ECA6-61FD-4D29-BF2C-C12E84E8334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1B006-1B6D-4553-832A-65C67EBB8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5ECA6-61FD-4D29-BF2C-C12E84E8334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0B1B006-1B6D-4553-832A-65C67EBB8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5ECA6-61FD-4D29-BF2C-C12E84E8334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1B006-1B6D-4553-832A-65C67EBB8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5ECA6-61FD-4D29-BF2C-C12E84E8334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1B006-1B6D-4553-832A-65C67EBB8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5ECA6-61FD-4D29-BF2C-C12E84E8334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1B006-1B6D-4553-832A-65C67EBB8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5ECA6-61FD-4D29-BF2C-C12E84E8334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1B006-1B6D-4553-832A-65C67EBB8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5ECA6-61FD-4D29-BF2C-C12E84E8334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1B006-1B6D-4553-832A-65C67EBB8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5ECA6-61FD-4D29-BF2C-C12E84E8334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1B006-1B6D-4553-832A-65C67EBB8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5ECA6-61FD-4D29-BF2C-C12E84E8334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1B006-1B6D-4553-832A-65C67EBB8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5ECA6-61FD-4D29-BF2C-C12E84E8334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1B006-1B6D-4553-832A-65C67EBB8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205ECA6-61FD-4D29-BF2C-C12E84E8334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0B1B006-1B6D-4553-832A-65C67EBB8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6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image" Target="../media/image11.jpeg"/><Relationship Id="rId5" Type="http://schemas.openxmlformats.org/officeDocument/2006/relationships/diagramColors" Target="../diagrams/colors3.xml"/><Relationship Id="rId10" Type="http://schemas.openxmlformats.org/officeDocument/2006/relationships/image" Target="../media/image10.pn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875" y="692150"/>
            <a:ext cx="3816350" cy="649288"/>
          </a:xfrm>
        </p:spPr>
        <p:txBody>
          <a:bodyPr>
            <a:normAutofit fontScale="90000"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679950"/>
          </a:xfrm>
        </p:spPr>
        <p:txBody>
          <a:bodyPr>
            <a:normAutofit fontScale="32500" lnSpcReduction="20000"/>
          </a:bodyPr>
          <a:lstStyle/>
          <a:p>
            <a:pPr>
              <a:defRPr/>
            </a:pP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Font typeface="Wingdings 2" pitchFamily="18" charset="2"/>
              <a:buNone/>
              <a:defRPr/>
            </a:pPr>
            <a:r>
              <a:rPr lang="cs-CZ" sz="4900" b="1" dirty="0"/>
              <a:t>ZÁKLADNÍ ŠKOLA SLOVAN, KROMĚŘÍŽ, PŘÍSPĚVKOVÁ ORGANIZACE</a:t>
            </a:r>
            <a:endParaRPr lang="cs-CZ" sz="4900" dirty="0"/>
          </a:p>
          <a:p>
            <a:pPr>
              <a:buFont typeface="Wingdings 2" pitchFamily="18" charset="2"/>
              <a:buNone/>
              <a:defRPr/>
            </a:pPr>
            <a:r>
              <a:rPr lang="cs-CZ" sz="4900" b="1" dirty="0"/>
              <a:t>ZEYEROVA 3354, 767 01 KROMĚŘÍŽ</a:t>
            </a:r>
            <a:endParaRPr lang="cs-CZ" sz="4900" dirty="0"/>
          </a:p>
          <a:p>
            <a:pPr>
              <a:buFont typeface="Wingdings 2" pitchFamily="18" charset="2"/>
              <a:buNone/>
              <a:defRPr/>
            </a:pPr>
            <a:r>
              <a:rPr lang="cs-CZ" sz="4900" dirty="0"/>
              <a:t> 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4900" dirty="0"/>
              <a:t>projekt v rámci vzdělávacího programu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4900" dirty="0"/>
              <a:t>VZDĚLÁNÍ PRO KONKURENCESCHOPNOST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4900" dirty="0"/>
              <a:t> 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4900" dirty="0"/>
              <a:t>ŠABLONA ČÍSLO: III/2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4900" dirty="0"/>
              <a:t>NÁZEV:  INOVACE A ZKVALITNĚNÍ VÝUKY PROSTŘEDNICTVÍM ICT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4900" dirty="0"/>
              <a:t> 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4900" dirty="0"/>
              <a:t>PŘEDMĚT:  </a:t>
            </a:r>
            <a:r>
              <a:rPr lang="cs-CZ" sz="4900" dirty="0" smtClean="0"/>
              <a:t>PŘÍRODOPIS</a:t>
            </a:r>
            <a:endParaRPr lang="cs-CZ" sz="4900" dirty="0"/>
          </a:p>
          <a:p>
            <a:pPr>
              <a:buFont typeface="Wingdings 2" pitchFamily="18" charset="2"/>
              <a:buNone/>
              <a:defRPr/>
            </a:pPr>
            <a:r>
              <a:rPr lang="cs-CZ" sz="4900" dirty="0"/>
              <a:t>ROČNÍK:  </a:t>
            </a:r>
            <a:r>
              <a:rPr lang="cs-CZ" sz="4900" dirty="0" smtClean="0"/>
              <a:t>VI.</a:t>
            </a:r>
            <a:endParaRPr lang="cs-CZ" sz="4900" dirty="0"/>
          </a:p>
          <a:p>
            <a:pPr>
              <a:buFont typeface="Wingdings 2" pitchFamily="18" charset="2"/>
              <a:buNone/>
              <a:defRPr/>
            </a:pPr>
            <a:r>
              <a:rPr lang="cs-CZ" sz="4900" dirty="0"/>
              <a:t>TÉMA</a:t>
            </a:r>
            <a:r>
              <a:rPr lang="cs-CZ" sz="4900" dirty="0" smtClean="0"/>
              <a:t>: PLODY ROSTLIN</a:t>
            </a:r>
            <a:endParaRPr lang="cs-CZ" sz="4900" dirty="0"/>
          </a:p>
          <a:p>
            <a:pPr>
              <a:buFont typeface="Wingdings 2" pitchFamily="18" charset="2"/>
              <a:buNone/>
              <a:defRPr/>
            </a:pPr>
            <a:r>
              <a:rPr lang="cs-CZ" sz="4900" dirty="0"/>
              <a:t>AUTOR: MGR. RADKA PETŘÍKOVÁ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4900" dirty="0"/>
              <a:t>DATUM VYTVOŘENÍ: </a:t>
            </a:r>
            <a:r>
              <a:rPr lang="cs-CZ" sz="4900" dirty="0" smtClean="0"/>
              <a:t>11. 10. 2011</a:t>
            </a:r>
            <a:endParaRPr lang="cs-CZ" sz="4900" dirty="0"/>
          </a:p>
          <a:p>
            <a:pPr>
              <a:buFont typeface="Wingdings 2" pitchFamily="18" charset="2"/>
              <a:buNone/>
              <a:defRPr/>
            </a:pPr>
            <a:r>
              <a:rPr lang="cs-CZ" sz="4900" dirty="0"/>
              <a:t> </a:t>
            </a:r>
          </a:p>
          <a:p>
            <a:pPr algn="ctr">
              <a:buFont typeface="Wingdings 2" pitchFamily="18" charset="2"/>
              <a:buNone/>
              <a:defRPr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Font typeface="Wingdings 2" pitchFamily="18" charset="2"/>
              <a:buNone/>
              <a:defRPr/>
            </a:pPr>
            <a:r>
              <a:rPr lang="cs-CZ" sz="5500" b="1" dirty="0" smtClean="0">
                <a:solidFill>
                  <a:srgbClr val="FF0000"/>
                </a:solidFill>
              </a:rPr>
              <a:t>VY_32_INOVACE_29_RP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Font typeface="Wingdings 2" pitchFamily="18" charset="2"/>
              <a:buNone/>
              <a:defRPr/>
            </a:pPr>
            <a:endParaRPr lang="cs-CZ" sz="4900" dirty="0"/>
          </a:p>
        </p:txBody>
      </p:sp>
      <p:pic>
        <p:nvPicPr>
          <p:cNvPr id="3076" name="Obrázek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8175" y="188913"/>
            <a:ext cx="5111750" cy="17272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pPr>
              <a:defRPr/>
            </a:pPr>
            <a:r>
              <a:rPr lang="cs-CZ" sz="2400" dirty="0" smtClean="0"/>
              <a:t>Anotace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160962"/>
          </a:xfrm>
        </p:spPr>
        <p:txBody>
          <a:bodyPr/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6. ročníku</a:t>
            </a:r>
          </a:p>
          <a:p>
            <a:pPr>
              <a:buFont typeface="Wingdings 2" pitchFamily="18" charset="2"/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Font typeface="Wingdings 2" pitchFamily="18" charset="2"/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Font typeface="Wingdings 2" pitchFamily="18" charset="2"/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Font typeface="Wingdings 2" pitchFamily="18" charset="2"/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</a:t>
            </a:r>
            <a:r>
              <a:rPr lang="cs-CZ" sz="1800" dirty="0" smtClean="0"/>
              <a:t>: názorná ukázka jednotlivých plodů</a:t>
            </a:r>
          </a:p>
          <a:p>
            <a:pPr>
              <a:buFont typeface="Wingdings 2" pitchFamily="18" charset="2"/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aktivity: </a:t>
            </a:r>
            <a:r>
              <a:rPr lang="cs-CZ" sz="1800" dirty="0" smtClean="0"/>
              <a:t> 15 minut</a:t>
            </a:r>
          </a:p>
          <a:p>
            <a:pPr>
              <a:buFont typeface="Wingdings 2" pitchFamily="18" charset="2"/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</a:p>
          <a:p>
            <a:pPr>
              <a:buFont typeface="Wingdings 2" pitchFamily="18" charset="2"/>
              <a:buNone/>
            </a:pPr>
            <a:r>
              <a:rPr lang="cs-CZ" sz="1800" dirty="0" smtClean="0"/>
              <a:t>           vhodné pro výklad, k opakování i procvičování učiva </a:t>
            </a:r>
          </a:p>
          <a:p>
            <a:pPr>
              <a:buFont typeface="Wingdings 2" pitchFamily="18" charset="2"/>
              <a:buNone/>
            </a:pPr>
            <a:endParaRPr lang="cs-CZ" sz="1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Plody rostlin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Vznik plodu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421188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mtClean="0"/>
              <a:t>Plod je rostlinný útvar obsahující semena. </a:t>
            </a:r>
          </a:p>
          <a:p>
            <a:pPr algn="ctr" eaLnBrk="1" hangingPunct="1">
              <a:buFontTx/>
              <a:buNone/>
            </a:pPr>
            <a:r>
              <a:rPr lang="cs-CZ" smtClean="0"/>
              <a:t>Plod vzniká z květu po opylení. </a:t>
            </a:r>
          </a:p>
          <a:p>
            <a:pPr algn="ctr" eaLnBrk="1" hangingPunct="1">
              <a:buFontTx/>
              <a:buNone/>
            </a:pPr>
            <a:endParaRPr lang="cs-CZ" smtClean="0"/>
          </a:p>
          <a:p>
            <a:pPr algn="ctr" eaLnBrk="1" hangingPunct="1">
              <a:buFontTx/>
              <a:buNone/>
            </a:pPr>
            <a:r>
              <a:rPr lang="cs-CZ" smtClean="0"/>
              <a:t>Z vajíčka vzniká </a:t>
            </a:r>
            <a:r>
              <a:rPr lang="cs-CZ" b="1" smtClean="0">
                <a:solidFill>
                  <a:srgbClr val="FF3300"/>
                </a:solidFill>
              </a:rPr>
              <a:t>semeno</a:t>
            </a:r>
            <a:r>
              <a:rPr lang="cs-CZ" smtClean="0"/>
              <a:t>.</a:t>
            </a:r>
          </a:p>
          <a:p>
            <a:pPr algn="ctr" eaLnBrk="1" hangingPunct="1">
              <a:buFontTx/>
              <a:buNone/>
            </a:pPr>
            <a:r>
              <a:rPr lang="cs-CZ" smtClean="0"/>
              <a:t>Semena jsou volná nebo uložená v dužnatých nebo suchých plodech.</a:t>
            </a:r>
          </a:p>
          <a:p>
            <a:pPr algn="ctr" eaLnBrk="1" hangingPunct="1">
              <a:buFontTx/>
              <a:buNone/>
            </a:pPr>
            <a:endParaRPr lang="cs-CZ" smtClean="0"/>
          </a:p>
          <a:p>
            <a:pPr algn="ctr" eaLnBrk="1" hangingPunct="1">
              <a:buFontTx/>
              <a:buNone/>
            </a:pPr>
            <a:r>
              <a:rPr lang="cs-CZ" smtClean="0"/>
              <a:t>Ze semeníku vzniká </a:t>
            </a:r>
            <a:r>
              <a:rPr lang="cs-CZ" b="1" smtClean="0">
                <a:solidFill>
                  <a:srgbClr val="FF3300"/>
                </a:solidFill>
              </a:rPr>
              <a:t>oplodí</a:t>
            </a:r>
            <a:r>
              <a:rPr lang="cs-CZ" b="1" smtClean="0"/>
              <a:t>.</a:t>
            </a:r>
            <a:endParaRPr lang="cs-CZ" smtClean="0"/>
          </a:p>
          <a:p>
            <a:pPr eaLnBrk="1" hangingPunct="1">
              <a:buFontTx/>
              <a:buNone/>
            </a:pPr>
            <a:endParaRPr lang="cs-CZ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Plod pravý a nepravý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708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86387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4400" dirty="0" smtClean="0">
                <a:solidFill>
                  <a:srgbClr val="92D050"/>
                </a:solidFill>
              </a:rPr>
              <a:t>Plody pravé - suché – nepukavé 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2996952"/>
          <a:ext cx="56402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2204864"/>
            <a:ext cx="259228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3" descr="orisek_lisk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99592" y="2420888"/>
            <a:ext cx="2328897" cy="1748582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AutoShape 2" descr="data:image/jpeg;base64,/9j/4AAQSkZJRgABAQAAAQABAAD/2wCEAAkGBhQSEBUUEhQVFRUVFxcXGBcWFRgVFhkXFxgVGBcYFhYYHSgeGBwkGRgXHy8gIycpLC4sFx4xNTAqNSYrLCkBCQoKDgwOGQ8PGikkHyUpKSwsKSwsKSkpLCwpKSwsKSkpLykpLCkpLCwsLCwpKSkpKSwsLCwpKSwpLCwsKSkpLP/AABEIAMABAAMBIgACEQEDEQH/xAAcAAAABwEBAAAAAAAAAAAAAAAAAQIDBAUGBwj/xABCEAABAgMGAwUGBAUCBQUAAAABAhEAAyEEBRIxQVEGYXETIoGRoQcyscHR8EJScuEUIzNi8YKSFRZjssIkNEOi0v/EABoBAAIDAQEAAAAAAAAAAAAAAAEDAAIEBQb/xAAvEQACAgEEAQIFAwMFAAAAAAAAAQIRAwQSITFBBVETIjJhgXGx8MHh8RQjM0KR/9oADAMBAAIRAxEAPwDqWKBihLQI2GAU8FBwIgQmgGDgjEIJMFCoEGyCYz/Ht5KkXfNWggK7qa6hZCSBzIJjQtGK44li02yxWLNK1mdNFf6aHAdtCAseMUm/lIuGUvDNnexoxJd5ZFMyktluz5c43PClnEuxSEpoAhx4qUfnGYsJSoTlJDdnMnHQB+1WAGbIYRk2kanhf/2cl/yn/vVHF9OTjnyfzybM/MEWjwYVCWgwI7piFPAgmg4AQ4JoOBAIE0BoVAiWGggINoN4DxAhNAg4DRLCJgQpoIiICgoEBoDRABQIPDAaIShJgoU0BoIKEY4MGEwYEQgt4DwaZcGpECw0xLwkmAYrL74hk2VGKcpnyAqo9BEdJWypZvBFUc8tntelj+nJUf1KA+EZTiP2hWi1yygASpb1CCXV+pRNRyhTzwXTDTO1ybShb4FpU2eFQUx5sYyN3K7a/wCerMWazpljkpZS49Zkcw4Y4nmWSYJiKsWUh2C0nNOz0p8Y2nswv1E62W6YpQSqdMQtKVKAWUgzjQaskpdoEcqnRZxa5K66OJEm0T5JJC1TJtXor+YrTTnHReDwoWKUFhiMYPgtTdI47fl2YUJtIHeMxRUde+VGvJ3Dx0zgK/TOlYFZioPxHi4V/ujm6ZxWdyXnj8j8qklybCA8N4oGOO1RmsdeA8N44PHAoljkB4RigFcSgisUEVQ3ig3iUCwyqBigngQaILSqFY4beDBgUSxbwHhDwHiUGxeKBihDwIlEsXigYobJgolEsWVwMcNwINEAmHRLhCaQ72kUYUgBTQSpsJJeB2MTgPIgqjintJtpmXhMGksJQPAOfUx27so4Zx1JIvC0P+d/DCIz6p/JwCMeeTNYHi2uywSzJUTVYNAVYR5xWyagGNPcXCs+fZps6SMWAhIluxXR1YTk4BFDm7RynGcuIFumVCbSMfYDCMSVJC0ggYiCw33qYo7vsC/4rs0l1hRDpJAfIsacx4GNHdtynswtnmYwpjTkU5bPEqSgWKVMtCqT56lolaFIJJWvx71eXOKxzpXFcv8AqPlkTjyuSzvGUg2aZLTMJIS6gWYKScRoa75amL/g5Sf4OzT0AJIKpU1mcqxdxSv9zV0WnYRiLunf1FBIIUEqIAr7icXkQ58Y0/s5tCVJtFkJP8xynYKS5psRQ88IiunjUpQ/llszuCZ0tCgQCMjWFYYqeHrfjlAEMQ7g6EEhafBT+cW2KO/gyfEgpGEGGA0DFAxQ0NCTBGFQTQQBQIPDAaICgoJ4U0FEJQHgYoDQGiADxQMUFAgkDC4PFCYESiWKeCxQTwTwKDYrHAxQiABBBbHTCXhPaQWKKJF7H5cSEqiEFwoToq0XUqJSlRyX2o3aU2sTG7s1Ar/cmhHkx8Y6h2sUvFkuQuzlNoyzS3v4t0P66QnNBODt0HecUs9mJYAR0Lh29ZlnsvYpQK4jjcu66ApHKhrFXddiQnrzGezxPnYghVWLGvNs48zk1koSqHH3BOW5lTd8gmchKCXxJBXVsJzLB8h5DaMhx1fJn2qnuISEIGQCBkW51PjGwuq75gkTprlMxUoyJSmAZOEKmKA3Iwh+Y3jC3rKVOmqWxAp+Gg6to71jVptm9ys0Nw8F7wbbsJIPeBSwZwxBIcncEg8xzaLDhm0/w144ynspaJmFTklIlTEkFQKtASDyfTKHPZ/wxO7s5QwJrhKicUwFmwJ2/uLONY0c7hxM7tEzEhWMucNBphJUKkgmgEUeeOLM3+gW4uG1kQ8eS5U+aZTzE9stSVAEIKVsVOtiUgnEXalDvGtuHi0T0KMyX2JSQwxdoFgh3SQkaghum8UI4IlyUFaZZoxL5EOQ5BzLnNomWSUNhT7pFZeqPA2oLt3yIko1SNL/AMWlvr1aH5NqSv3SDy1ios13YqJGjnTKDnWFsnfNwfoa6QcfrWS7nFUK2svXgPFZYbwJ7sz3tDoeraxYPHosGeGeG+D/ALA6HIEIxQMUPJYuCIhOKBiiEsNoDQMUDFEIE0BoGKBiggBBPBvBRAUFAgPAiEBBgwTwUQKEwcIeIluveVJ/qLAOic1HokQJSUVbYSbEa23lLkh5iwnl+I9BnGQvfjhZcSu4N81/tGWVMmzlUBP9xPq+scjN6pCPGNX9/ADW3t7QGcSUt/cqp8BkPGMRbuJyuY61EkmpJc9IsZfDztiJJiq4quFKEJUkMXYmOUtX8eajN3+wUxVjvbvMSGf9yYuU3yFBhV2SBzJYCOe2SxTpkwIlIWtZyCASoxtbh4ZtFkWbTbUhKJMtcxKStJJWGSkqwuw7x8UmLZdCmt4zars01tWJSCkGsoYB+uhV171OiBDlycPpQhlAHHVbgN0bXpGU4fnqtNolS096pUW33PIFz4x0WdMCUsDTTKux5btzMcvKnh7ClzbFz7ThSQj3iwfwp4Q9d8goCQKE6vry3Lt5xQ2u+ESu9jpnk2nL7ziitftAmqJEhJLVBAIpvTT6wrFHJkdpEs3V72jDLWw0IJrsD9/bUditYocss3qNBGSm8UzFpKZpS5Se46nyObaO2W/WINh4qB1Ioxb/AMvSHT0uWa3NAnfZ2GVeSAmqkhT1YumgZ86P8odtN4SiS60qcCoeig4GmWXkDuI5jIvvQTNNa6xLReUwkMhwz1OXjpAcsiW2kBZH5RvEWULDio8ebV6H4wSbd2dFuRocy0ZCdfMxh/JSDoSKUqfH6Q2bdOJBYc2ca75RbBmyad3Dgq5qjeyrdLVksdDQ+sPtGDl3ooe+kjwf1DRPst7hqFjslTV6Hw847GP1uS4yR/KIqZrDAeKaTfJ1On4h8x9YlovQHTPYg/SOji9U08/NfqRxJ4EHhiKi8Rz8oNd7IAzEb45oT+lpk2kgwTxVz+IEDURUWvi5IOcX3LyUfBq8UFijGJ4zG8MT+NhvEc4+4OTbrngawj+LTvHNLXxoTlEI8XLijzQQdrOqqt6RrCBead45JN4rWdYSjiSZvA+PEmyRrr24+K1mVZA4FDNPl/LH/kYqzdylKxTFVOZzMJuS6OyQjVSu8r6RczFPocqR4/W6yeaffHsWogyLrQC4q2pq8S0Sht1hTEDTKsGgN8Y5/L7ZeMeRRlNrSHv+X02lDTSUy3BYUUrzyHr0hE+SpQBSKfKHZNkmEd9bPkB8THU0uPBhXxs7/RF5RaRc3XY7PZ0lMlCJY1IzP61mp8TFBfaTbZyLOkHBNIXM0/8ATI2Bq6lFth2gyLxCtXCk20TRgmLUATiSpTS8Jdyo5AAcjR6GNtYLvEiWEgmYtgFTSGUs55D3Q+SatrV8W7N6ljyxTx9J/wCCRgkrsjG5pMlU2YiUhC52HGUpbZgAPdGRLMYjzLlXNTTupyD0Oe3nX0EX0qwOxXpUA5DTKH7ZaUy5apiyyEBSlGpYNnzPxcCObKLzSc5l2jBXrwciXLVNtExCZSASSoHnRLZmoozmkcovviQKUU2dJlytH99Q3UBRO7B23JjYcTcZptaFicjCQVdkgk91KqElqFRBD6Ok6RzGalqbUjpaTDFW2gxSs2XCglz7Ha5Mxu0JQuWthjCilQbFnhJSkEP+Ixf3D/B2myoE+QhM2UOzUpAMpfdZiSghyzZvUGMrdl3olyJc4T0hUz+WZRfGdQUtU6aDWsNWe0KTPZIIEzN3ScQzAGpfrnHRjlXsLlCXaNPbuF5SSDInrA1TMCV5/lKQmrfmfSoi/uK40kMm0qUNKAaihYu7c4yKbPNIcImEfpP0hlE5ctTpKkKHMpV4/vGPUYsef6GkL77OoWW7gD3kp0dSS9ah98xsIlTrtT+EN4EgdeVAPERhrr45moI7YdoN8l/Q9D5xvbrvWVaEY0KCgaEZEHmNDlHGy6eWL6//AEZFIgosIdvdd9aNXMa5Goh7/h6CAClLj46/KLCbJd6VBcEZ6abb9YZWTvp4t8H+uUZdtBaRFTdCSSKg6YSWNfvSI9ouuYnIuNtX0HP76RYkMUka708HflD6phUC1FJLs9Dq3kIttjLhgop5S5g55M3p11+6Q6q0g0Wh+RA+bN4RNtCahVK892FerAHwMOfw4KagFvjqxejv6CIotfS6IUNpuOzrp35RNO6ojyCnEVNs9nyi5lzweUxJHmpJNf8ASI18qQR3FAKBFKUOVCDrCBd7VlkpbNJNPAElo0Q1WeP/AGv9QUc3tvCNrlhzKUsbyyJnonvekUc1RBINCMwaEdRmI7ShB3wnmHGn3SIV4WWXN7lqlJWNCoYs/wAi/eT0fPeNMPUZL/kRKRxxU2GVTo3N++zc4VLsaitqmUqq9+4r8VPwljzMc/mff7/e8dbFlhlVxYRwTKxIQYiS4lpTSGsjOoSUAzegb0eAUEKbSHLBJeZXLE3hE1VlqDoTWPIqFkSsrSg1h67rLjUxyHvdNvGJFpk4QSecKsNE7DM7k8vSGRjGLuXQxd2WlqnBKXajgANmfkkMX8tIg3fZ1zVd2gDYlEUHIjU/26ctXbHJNoOIlpaaOK0H4ZfzOXk0X9mkAgADCgZJH13555xXJ/vyt9exZu2N2eUAAlFBvqW1PP0DDwlypTVz+HSFoQ2jQsgZftGqGMAn1p84yXtCvFpPZPRsa/D3R6E+AjXajy+/GOH8R3zMttqmS5au4uYog5/y0d1Ph3SfGGuNr2XkrJ0jKWnFPnns0lT5JSCab8usWM265iFf0UImlLoYYgGoVqJUWI5DNo39w3EiVLZIbfc8yYkz7CMRU1WYa65fAwh+qJS2wXCKQyyi+Dntk4LmzRKM7DLABwsHJw4SyieuXMxtbn4elygSB3lVKyal8+mkO32lpKFsAQt9QWKSnPX8PmIXd9uBAryz615wnV6nLkXfBJzclTLKRd70YZHlAvjh5JSykBYIdiO8nL3VZpY0zz5RY3ZaQNg4UHNAWbI6F4su3Qshgxqpq5O1Rq2EVfwimmi9m6+QRiqOV27g1SSTLU6dj7w5H6xEst1WmQvHLUx9CNlDUR06fZEgkoLEc3BzoRqWbziJMnpSWUlvvTTeOhDXcbcoyKj5IdzcQ4gEz0FC8nD4T0OnQ+sXlPm4z6fvERKJKtQOob1yMSZdnwjulxX7B+UUlji1cOhjha4YzaEhJBFWIO9c/hvtC8YEwNkRo1QG++RfeFTUuD49B9C8RFlin/FdAerRmfAl8EpckBg+VKuaDXOkIxAEH/Spq74VehD8hCipmD6v6esJSd9dNquPQwGAUVd0ci/wrzoTXlDuIhY577+WobyghLcKB38HHzhZ76Adf35QaCDs36E/t8YSEFsJZx4O7uP3h1QL9fv4wc1DkKGsTbYaIEt0mhb8pYPTNKox3tE4UExKrVKDTAHnIAopI/8AlGyhTENRXQvvFSnU9QFUKRorUjaCwNrUVB0ro3OGYZywyUkCjz/KRWJaBGp4u4VEidjlJaVMcpAyQoNiRyFQRyPItRGS2npHdWdTVoFHSrCe/wCZ9RFvaJyQmpH+IzwDZRJsNixd+ZRA3o/nkI4LgoK5MYopEmXL7XvLogZbqO/SF2Czm0l/dkChIoZpD0QcwnMFWeg1MRrOk22Z2aXTJTVRGqRoG3yHnpGssd2JlDCkMBpyd8PQZeEIVzAnYcqzMBQACiUiiQBtEsU8oPC/pCiKxqhCgiMYglKgyPOG1B+cPSCUfHPEX8HYZs0FlkFEurfzFggEfpDq/wBMco4WsJTKSvJRZnp3R7voxiz9o94fxl4S7Mk/yrPRZ3mFjMPPClh/uiRMQkICRSg1y2z0iupntgoLt8/gVOXgvbNbWpvCp9pBDPvlsc+kYifbVyzWYG0r1pTLSI8/jIpJ1I+9Y5sdBNu48i+TWcR2xJs6i7Nho5JLN4ebxQXdeKUpqsluY9H8YzN58UTJiVAlgoNmfr+0Uku8FIyjrY9BKUKl2M2Wjq1k4hYMA4IzIBHg4pD6uISWdbNuSadI5fLv9ZyPyiXZrfNWWYn/AE6+ULl6c12yjhRvLRxngzWST+XPl1yiAvima7lKq7n9X1hi7LqVQzEkYqhiAkigzHw51Ea2yWBKUgBOBWVKE+GSvPSMrjig6qxZQSOKDmpJAbRiBlUtEuVxWl6kpUdiUnVjTSJ8+7walIJGRAanyp8OjuosEualikE7aK//ACrmPHnS8d9NBTZCkcXTEKckTkHMUChsQdfGL6yXgifLC5anBbVyCPwnY8oztp4fQO8kEDLduTfQ84plKmWCcJsustRGNDnCfoc66dM2JRnwnz+5dS8M6Mlb8sIPmWaH5ILdS7AP97RUXffUm0AGSp6VSaKTyI+lIuJPyPr9+kLVp0xhLkJFeoHw5QkJZJ8/CBZ6DxP7fKH5jBKuQ+xD+0EYzSPvLpC5SSabfvDeFx1xH/MLSj6/ekVQUJmp51+B0hcoYqZGm+Y/eDmpr1H001pWDX3SFDQ1GbaHwi9chog3nYxMRhUNdqPX6keMU83hpJ0EXU+0BSnGQ8jnXpBCbGrGqQ+C4KKw2XECpVEJzPy+ZiNb7w7c4AGljIbj5A8/nAvW9BOIkynEiX/92ep6mvlDFnyKjQB/h+wjlZp2+DI3fBubisAlSEke8sA+fujwHqYsLMskVzdvKFMCze61GNGIpAl/ZjVCFdDUhxBp6wCqo5wYEJApGhIglRL8qiMzx/xR/BWNSkkCdMdErcE+8tv7RXqUxN4q4xs9glkzS8wh0yUkdoo6UPup/uNM2cxwriG/51vtBmzjySke6hDvhS9eZOZ+D8eO+X0VboK5lTCoqQHJpiOTmpcnU/OJlqsVqIfE41Y/KL7h+wBFnRuqvn+wi3UaYU+OkYMurrI9qRmlJ2cutFnmg4VBXrBWK5Zs1YSlJc5aOfty+jR0a1y5coEqNAK5V2q8WfDF3OkTiGUod0HNKNOhObbEc4ete1DdtLxbY7wp7OLPIlhUxKZ02hKljEkHZCDRI5muZplETij2XyJxKpA7NZq34DkKDMV+cbeTOZDYRXZqaVrSrUMEUJSkksH2IBryNWjL/rMje5MdRwu9fZpaJKSruFIYFlVclgAksSdaRCu2+J9jUEqAUmhwnY/lUMvXpHXuIE9pLUjEzgsaDmPF2jKWXhmVOljtnC/xLBrVVWFQzE0aNWP1COSFZVx0C048j1zcZ2ecnAs4H/CtgH0IVkfSkXMuYBlQCg5A5prplHOr/wCFVWYuCFIJYKGvUZiId28QzZBABxJ/Io93w1T4RJaOM1eF/gXSZ1uWXNS5JzO+77w0bORlqOlRv406GKq4uIJVoS4oRmk5p59OkXiVeeYOXiPCkc+WNxdSRWhUqYJie8zj3tCRv1BitvS7AtCgRTVvpp/mJy1kHECHHkeu9KdIWtIWNjX65xW6BRze2WNdmmOhSk6pUCxbqIvLs9oU6WR2wE0ZP7q6c8j5DrF3bbElYwqS4NRuDmWYbfCM1beEZleyGNIO4cbP96RuhkjkVT7CmzYWP2kWZQZSJifBKg9BoXixk8a2NTjtQn9SVD4Rzey8JTiSCAmj1PrSJqODV/iWAOTl+jtAksa8h3nRP+ZLKSMNol8qsPGn28RpvF8iWWC8ZOSZfe38B4mMmnhOXLZTlTGoOWew+ukaOyWSUEnskJSR7yf8kuPHyzhDlHwy25kq2X3NASQjswoOC4USOoJAivVea1ZkmHcnln3MxsNlJ2O4iKqSxYw7FkUuBkHuHU20w6i8Ii9i8EbMRGlSY2pFfKlMnmftv2iVNDSlfpMFLR8IXaZgCS+obrHIScmZ6DuHiyfKT2ZZaE5YnccgoadYvRx3hDqlBgNFN8qxip1oRJQ6iwHmTsN4jXeldplzZ6iESZTgAv3lMDXehZ96NSOgritxWM2zR317YTKSSmzpcAe9NJDnIEJT84xF5e1a8J4IExMlJ0kpCT0xKJV6xSXyMZAP6j1OXp8YiJRHRxJKCvsvu4DJKlFSyVKNSpRKlE7kmpPWJVjs5UoAZkgecNBOUaDhKw45wOia+OQ+flFM2TbFyFyZr5MhkgN7qQw0Ab784FrmJky1KVRKRU9dBvVqc4noASmuQcnpzjIWyXMvO0iRZ6SklysvhAyK1HpRIzPjThYMTyz568sqojV0yF3jaRiB7BBxKAybRP6i3xjoyp4QmgrsB8ukMyLHKsckSJIJbWhUtRFXO75nIZDlBtdltExJSmaE4m7ktP8A3KOb88vWHZqyPbHhLod0LtPGkqUAJtMOjkHoGjLW72oIDhCFEaGnoDy1+EPr9nM5anmqKzXMn6A8nOcUtkuqz/xcyWMM5MtJ74DIUsKQCE/mSHzOfTPTh02GrlboF8ckafxtNnEhIwipepoKgUpprtE26uKkpGCbUjUHU71+cWF43MmajupDpZgAwYUDAZeEY63XaHIUljyDQ9YsE1tSoipo2U697POBQVDCc3LqfYCjAGu8c9vaSJcxQSXD0NMjUZQlN1TSWQlSm/KH+zEe0WZYUQsEKGb5+sbNPgjib2y49iKKQ5Y7wVLUFoOFQyI+6iOm8M8TotCWomaKqT8SjcctI5ZLshMPyQuWoKQopUmoILEHlFs+CGVfcLo7epB2fy8Q8NFW27582jN8McZJntLnkIm5A5IW/L8KqZc6bRoZ6GcHSu2ZEcLJiljdSRVxFWgug71Izfp97w8mYAQdFAF+cQzPfaop99YKUr+WRoHI5ZkNCit0TFqaYnqx0zB+DHq4h9cqhScwrP75/GIZyB1pE9YcgnUO/OB2EZmy6VD0bJ/vWGpc0pUCKtQjJx1GcWMxFeTgQwZWWWTH4v0g7SUOJIUaVo6emo/aIl4ICWOn38MokCXShNPT7+UQb9to7JlABROmXOGYl86GY/qQUu1CEz7aIrZU6kHaDSOnSR1KJk+0JQGzLCg+cVk2apa/tgIblqh62zhJlYvxHLr+0c91jVLtnClPcZm/Zips5MpFS+FI3US3x1jS8VYbLZ5Nhln3RimEanMk9VP5RC4GsqRNnWyaO5ZkFQ5zVUSPAOfERR3nb1TVKmLPemFz9OgFI1ONuMPb9xkVUSqnKdRMNhMOFNYBRWNiYAEZRvOFbFgkO1VEnwGXzMY6zWUrIAFSY6RdknupSjNmAHKjfGOdrJ/KoonZEvlMycUWWTVc2qjomWDUqOz0fw1EaO77ul2GR2Umqj769VqYDMZf+I5w5Is6bOlQT3pswjGrLJsKEuKADLxOZh2XZ8NT73+aDll5Rk37Y7F+RiVDUmzEVNVKo50GoAy2ES5aAHd/nqX+94JSctqfZ9IgcT30LJZJs5wCAQgHIzFBWBw9d/CBjg5ySQUjN8e8T4Hs0k99Q/mqBqlJFJYP5iDU7EDWlPd1kEqSlJHfWpSvBKUuPBxGeu61M1otIUEqV7xqpayCrE2ZGZfeFWviJcyaiZKSFJkJUpYFAQsgKYZsBhD7h46vwJfQuvL+5WUW0zULtKkJKhm0Zq2TStRUovGosNoRNlpWiqVDxG4POKC9LH2ayNDUfTwMVxcNprkXB+GVcqcpCgpBIUNR894evS2CfhUUtMFCdFDQ8jy9YZWloS0adqu/JpUExhMloNUp/CHbI61YRV3bwrCzLZ/GI20IapleuS8abh7jBUsdnaCVIyC6lSWyf8yfUc2pSTEQ0EwZVOO2QbOoy2UkFLKBBZSS4PQvrDiho2b+T+lHjmV23pMkKxS1Nuk+6eo+ecbW7eLpE1gpXZTMmVQOR+fJn3aOdk00o8x5QaRdyxTI+X3vFiguG0YDPrEFKAQSGIoQ2RqD0+84konAe8oBq1LHwBzjL5D0WM1FDTNjpkw58vhBJQ7vqx1ivm8USUBgcZ2SPnlFNbOJZi/d7g5VV/uhygVc4ovbfeSJCS9VMwTr+wjBXxfKlrdRrpsByhVrtKi5LknU1O+sUc6UoqeNuDEk7Y7E7dlvZLwMWK7Z3YobNLIiRMWWjQ0mzepfcurtGJYHU+UVfEltxTQkHupc+MSbPauzxK/tI8YrrDKC56QrJ3L7CpPRnjn7fn3vwjiJFnfM7sLHIsiaKWe3nfqV7iT0Df7RGZtHwpFhbrYZs5c0/iJI6Cg9GiBMh+NUuexrfgjBMKk94Ajcj5Q4mXEyx2HRIzL+JMMlNJAsueFbA5KyMqJ6xv7LZexT/wBRWf8AaKU6/P1h8OXSJEtKjnp+qpc+vl0iys5xF9cxT96RxsuTdIvHjkEqTmo1POvUHx+MSJindqU+/hCVmmW4+BhsTK12bfLrpC0WH0K8mLxzb2m20z5yJQLokrQkjebMKSoEaYZbDWqlc46IqeEpUtR7qQVHLIVPj9RHIZdo7VX8ykxE5SpiX/GrGcQJ/D3iRrQR1NHGm5ewefAriazdpJSn/qoAA54ksB40hNwypaJo7NJHdUkk0fUUJP5Tnq8Trax7IEH+qj0B+kSLdbgVoKTT3SSKOosByLZ11h/xJbVD3stghuxO/uKskkSl4JaCyzTCKa0PMDXMggVaF2uUJicJ8DsYKbLcfAjMHQjYu32YVOtqCgKUpKZgLKTli2WncF33hPN2uzKk5LjtGbtFnKVEKFR68+kRpg0jSz5KZqQ/gR8orLVc6x7oxdM/IxphkT4Y+GVdPsiXFZnnhvwgn5D1MWl62H8Yy1+R+USLqsHZJL1UrPk2QG8TFEEMdYTPJcrRmnO5WjITERHUmLe22PCo7aRXTURoi7GrkjE+kMqFYfbOELTDEyw0lak+6pSf0kp+ECVaVJLj94UpNIsLr4emT0qKGpo9YMpxSuRGyxuu/Qpguh/Np47dYuiiKy4+DliYDNDJHOpMa20XeCG91QyP4T12jl58+OM0oiJRTfBSGSDDC7OIkTHSopUGI0PxHLnDalQxS8oruaECQIISIcSqAqCpNFllaP/Z"/>
          <p:cNvSpPr>
            <a:spLocks noChangeAspect="1" noChangeArrowheads="1"/>
          </p:cNvSpPr>
          <p:nvPr/>
        </p:nvSpPr>
        <p:spPr bwMode="auto">
          <a:xfrm>
            <a:off x="0" y="-876300"/>
            <a:ext cx="2438400" cy="1828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10" name="AutoShape 6" descr="data:image/jpeg;base64,/9j/4AAQSkZJRgABAQAAAQABAAD/2wCEAAkGBhQSERUUExQVFBQWFxwXFxgVGBgaGRcYGBoXFxgXGRcdGyYfHBwjGhoYHy8gIycpLCwsGB4xNTAqNSYrLCkBCQoKDgwOGg8PFykcHxwpKSwpLCwsLCwpLCksLCwsLCwpLCwsLCwpLCwsLCwsLCwsLCwsLCwpKSwsKSwsLCksLP/AABEIAMIBAwMBIgACEQEDEQH/xAAbAAABBQEBAAAAAAAAAAAAAAACAAEDBAUGB//EADwQAAECBAMFBQcCBgIDAQAAAAECEQADITESQVEEYXGB8AUikaGxBhMyQsHR4VLxI2JygpKyJKIUwvIz/8QAGAEBAQEBAQAAAAAAAAAAAAAAAAECAwT/xAAfEQEBAQACAwADAQAAAAAAAAAAARECMQMhQRNRYRL/2gAMAwEAAhEDEQA/AOYmTHNWa1A0MkppTwhmgsOsbZPwhCGSjnBNW0EMTBNCTLApdoYRQRNGhkLa4eHA3QlLDtneIqRe1S2AAc5tlrAkeG/SACNIkSdet0IAKOYyhJlk786QSLPTRjDgBoIh9y+cSJAyhHKm+EFMafmGGiBvQMbcoAl8mgpLPW2becCU74B8LesEmABh0rihBLm0CtNawalwIiITU6aI0JLOTnlEiYblACmHZyHgiKAg8obBBUiplGbzp4QKDRsoHDvMJ4YmjziV02BIOTxCm76RMEpNV0GRGu+IqGZNw1gkdpII+FRzrnlAYawOECJ7DM9bbjA4dYNTa8IHApsTFrPFEb8YUJV8oUDBObaQ4Azg023wO6NB6ZP6eUSYHF/CIxeJDUwDBB8ISRBJ38IRSXaAHEdYkCHB163QIEOR5QDN0YZQpBBJN7wRMABTDlVGhAbvOGIgEq7hwN8OTBC0CTpACzQ7tDmGVpAM4bf5Q4SdISVUI6rBAtVyDk2fHlBAzBV2AGkPMU5sBQANp94Z+UIk5xAucNCCujCAf7RQ6QM4RHhDWMEoUdhy8IAMEMTWHJLAZDw1hPEDA6RJLNGNifTMQMtbFxcQlF4CzIkpXNwy8bC2IAmz1bKK82SUkghiIPZZ5lKxCu76wlrxFy/M55xFVlptnAqSdYmWmAJDb4Bgka+sKBeFDESmYWbK7ZPDAw4FNR5QxEbUVQac3ypBYWD5QKVPTSkWZIchOLADQkk1zqIgroAggd0WJ+xmWxcEXBFQX1iFqQDOIY7od25iDTZ/WACXMYuKEaX8YJSd9oEw20VTQOXoHboZwoIJhnip/wCcsTAkyyEkfE+btbTflSLgZ4BiOuMJQ3wS0M73zByhktFAnpoakOow5bTn+IiGCeHOBZ9/CCUlqZv5wJOsAmH7wxglW/PhCAbSvTwDYN/IfWHCTCETyE4gRp3h9fKvKIqBh5wJT+0TTUh6XueO7dEakMa8YIZKzXfSGKecFrApBHhx6MUFLXnCw0gYllzGcO4Or31ppEUCKM9eMSzJTDF8pz+kAUhmuYEpUHT5aRKI1CBwwSrQKhFRERvhQZXyhQFiYtJAw4n+azcRBFZKbuH1za7cIilsCcRLaCFjbr8RVHKTfqsInnDJfnxglEtufqsAAKsOHEQNBu5RIkUP00gUKoYkVhphYlg6gDTUVu0BGCYIqeGL9PDpqHtp1lFDg9feAnTQBVzV2ES+4OGrDiQHbc9YcbP3S92BFi7kJ+8SgFywpImBLD4TiuGDjxHoYtdlbFjWKEtXwZgNCSwguz5ePFLZ8YoxspIKhfgRzMdItKNj2YOSJk0GoYkOHDPxqdDrEVy/aMrCsh3PzEWclyxzisoPa0Ou9anW/OCkzMJOYsxsRod32EWMm2jZyiimdhnqHFs2MRy0ubtFubsfdK0h0NzS9GPPOx8QKoT5/tAXJuxEpC094Udvrpa+6K4kVL00+vGLXZ/aHu1B04sqk20Z2aNKapAZQFDUOEGoqQ7OPA5RlWGlLXZrQ05DHNqHx+kaM5CVKQQMIUoO9R4ACKW2LBUWDAUA3DX15xRWwFnFnbmbb8jE2yTcKw9nwl/AxEoCElL9ekEW9ql4QH+IU3EAnN6ZRTYnUnx5xc7UT3g+n5POsUnY0JEIH94aB6QJV9oUMOuMUGubQBhSGhFNahvQwKjAGK0FTbjug5ycKiLtTwpBoRgTj+b5eOvKvNtDEALvpEDERGqJCktEUyYBQ3iBYYUCSYaAnEvL1hJQbX03w7U1hG5p4GNqkkTGIIuPWGnLNTcu97vC94MIDZufu2UMTTdAPg1o+WusWF7IAkFJfl8P0ivKQMQ1douISUkEGiqcxkedIgafs3ddBKwHxFmYsDbxHKG2WSF+Ifhn1vi3s8sLStqDD3hooFwRrnTJzC2fZykqObEjk33iaKU5y694HkW9Ik2SUMKi9ynyc/TyjSmScOy4k0xTGIyZqCu8uIzpIZD6rA8lP6wGr7L7CF7SBYDESToEnPwif2tm41uBQANqxxU5UEXfZZHdmzP7OAcKPoPOD2nYceIFIKQgEqcJZwCe8aUIPjGN9tZ6cmqThQCC5UWZq0HeG/4hBHZkqS8t8SXxJVcDUUYtV/TOOlm+yyFJB966EihQhSqkkgkDcR4Uiiv2UW2KRMRMIr3SQrwIccTTfG9ZV+yAklgsBz3kLDY0kMUhQz0dstIqbb2UtCyjCSRUGlQ5Y/mJFpU7Ll4VpFRZwW7wFntuLgxs7H2ylcsS5oSQKAmlG+aoY6KcA2P6g0c4dnb4lJG65pwffpFvYZ6S6DUGqdQQHdnh+1+xvdzFlJoHV7s3AHzJNyALi9HqHagHSygKu/gevGF9o0dp2YpAJsk+LspJ+/CMlaTQ5Vqdbn1joVqCkMQ/P5VW5g05xzu0SmLGrRONasDLkqWWSCTolz6QpNwIBKsxThFjZpJWoEOSG4AanTKucVlZ7aLTS2XhaKey7QZZC04SQT8SQoWo6SGN4s9rsqerCcyNBSnhvi7sOzpVLQEAE41ObfKg/eMrWLNf4i3eNh45WgCaecT7RWYoDvYdaNAS14SHBIeotyfhCVbANyOkS7LJxGpYCqjoNeLlgN8OmVjX3RcmmgvU6AZ7nMHMqMKQSkaB8StT5sPuY0yg2naMSicstwFAPzAgb2i0nZmBJDm2nhFZUs4mYvwgAExibtmzPEc6WkqJyye4iydlISSumgzfTw6pFckxAzjX0hRG8PBdTTHpVhciHCfxAe+D4XBVo9W4aQSVMbRsSpQ7Hx1HW6JtolthbNItdy9X3gesXUdizEy0zmZLOUkuW0penCLe19nvLQpPwsxLfKc+KVP4GM2mMqWhKxQMvIfrGn9XrxvZ2SWMCgoEihtZqOMs68IrL2c4T+pF6XFvEFvERc7NnY1gEsuo0xA0IP8ANV97a3tE0uXhKVA0d+6zKGavDq8WxICiSKMFJWLYaGvCvKMzZttMs4Vhw7KyIIJDjf6xuIR3wsMxBB3vQF8wT4YmyjF9NRJJ2V9kSkiqlK/ySlx6COe2ZNGL/wD6A+R/MdZtKf8AipKbpWJnEAj6HxjD2zZcM1bWxBdNxKT/ALecNTGt2Cj/AI8581HhVNREsjbsM5ISpICnQyhRVVJqczYsWgPZ6gnSiXdeHxcU5tGN2uPgUD8ygWv8ZUK/3HwifWvjojtGBYWuSUksCqUXRQWUmtHDOPCLasEy3xO98K0kimFQLKrY7mu7ct2tNWmYvAohSlYk/wAzjGqmf4MN2V20R3ZhQQaFJN3pY0D0szxWXSK2dJpNSVAH4wO8kH4ipL2ILEi+ZLNHM9v+z6pBC0HHLVRK05kvhfTIb28Oj2baXAIUpSQxGKq5ZL1e5Sai5bJRrFgAFJFGLuk/Dep0FaGl2LDObiuU7LmKno92tQTMlHFJmAkVAcyzoGDi7FJyMQ7bsqVIxJdKkLIUkd0IUQ/+JYkNaoyBOhtPZfuZhUgqwlQ/qlTA+FXAKBroVC90F4ie4xX3SGF0fFKvcByg6EJqwiys1RCmwOWclBLZKqk8iYz+0pbKdrjPKpBEam37Mf8AxwoMcLVAuO8Eq5pI8IqdqScaUkZkV/qAPqD4xOq0yVGgsBlvyvy9Y1ezZDCUMlLKzvCaJHkv/IRnqGDu4ag1xCt9Dbn5RqpYLxEfDJQl95SFqI8DFtZjJ2kYlKIrdyNL2MaGyziiUkpFcZDH5iUpYeUVNil4lBu6wxKN8KU1UWNybNqRrEs7aVEYiMKlUQBZCTTE36lWdrAnSAs7EjvLWSm4xKYVUdB+gMeN+EfbCAtaCkOpVC2ZoAOMW/Z/ZMEs40BSFszjNL1BFrxrK7K9400qCEBPxHJIu28hg+Qf9QidH1zKNnuhAxFu8oW3JB0f/Iteka2w9hLwuHGt6mlBZhTje1o2BtEuQn+HLAuRj+I/zq/SmtrkUYPGH2h7UzlAgKw5PQEl/wBIsONYbauL8zsUOCong+HLM3Pg0V5y0I+EIG9TDXRyeqRzszb5hutXI76iK0xT3G+LiLu17SlyazDkSGSOA/aMxCycmOkTJP2O/wDMASOst0BGVGFDrlsfzCisiAY2rwg8TfXdDBBNnMNjrkOXrrHRpv7J200jvF1hWEDNt4+Yeka3ZRBThSRgmHuvUImG6D/KrL9o4tNWB1v9Y1+ydt92oE96WvurHBjyUHBB/MYxd1Z7T2cyyFgGhwqCuYY8u6fzFPbthwgLSXQrvA20pX5h6g6iOsnyxNTjHfBvljFnbJWRGtM0tgythwFUldZU0d1Ve4t+6oZXooacIk5GK+1zUzCkqYFQBxWBLAFKj/UCyuD6i32ZtZlqEtVjq4IUzMd2W6hyjPmbGQgyyATLOIAPUfCscQrDTKu+I5U9Su6aqBOGgr/Iw8vDSHY7X3JMuYgHVSaZEYgP8k+UZc5JWpBtjQ4/qAwqB8AeI3xe7F7SC5YBLGznU2PiK7zvgNr2Ahbp1MxHFhjR/ckON6A145/xr+ouxwU7XMFsRcjeFOPWKnackBJzwzXb+U4n9Wi3PRg2iWv5SQk1yL4TuoW/sgu1ZT+8BdjXfcLpzeG+1+M7tZPwrey5iX3oXMIP+JTGQrYlrdcsO/xBN0ngakHStaaRu9opB2acf0zy2oC8AcaChjnkbQcQKFVHy0ZswB8wOl6xuMNHYe0VIImIWxA/iIcNW5atdeNQxIjqNm21M5Lo7q6FuTgjz1pqKRyvvgurKSoXp3kZOX+JBs+8As7muFLkKC5dhpZvs/g/B5mrrtAygQQMWFiDZQFxqaJ4shq4E4s7aNnZeIEpTMYEn5JifgUebg6jFe8TbB2iJyRMT8SaqD2PHQlnOVDkIuKlJWxHwKoofpNctQfCmSQIzuLjPmoK5aw2FnUoC4JfFx7w8QvdGJtQeSQPlII4At6KjeU6ClTvhOCY3zIUGxcwAeIJjMmSMKpks6EB88QJBHMJMP6OeXN7xUSTWvm8bq0JSVlaiEkJBUA9BLlhwP7owFlr+Ua3a62lj+mX5pf/ANBG6zEaZKTiCSrDNUwUoMRLQAtZbi3+BijtE0rmFQBBuAMgLC9gA0ac9JSkixCRJY8lzSP7y28GB7C7MM6YGqAbWdq+QIJP1IhqNfsHstShiWT7oEEDNeeAbjm2hjU2zacSqAMLNZ7gJFnrfnpisTMKEEhQShFHP/YgZk2a1hYGOf2rtteLBJAQ3xLNSkHIqNAcy2Z1jHdb6D2h2fPmPQpD1JOEE86nrcBlzOwkpfHtElJ0BKiOQELbtoALrWpRzckP/bU+OGM47cx7iUjeznwLtHSMVJPkoBwyiZj/ADYc9wr4mIVSD8xA4kU5CvlEZ2lVMSiQcsgLWFIiJyy0+rxUTTVMwegs2uZiHGOuneGSW+zwC9YA6w0CW3woiJwrSAO8xIJRZ2oCztR/CFNmAn4AlqFiatc1esbU6jVki9A7XLC++LGxzMC1IXVJ7qmINjRSTZwc+IsYqgBt9a3FqcDDFTdc4K7DsnaVyVBCy8tXwqyNMt7XGYfSuttWyoWGUwBqCNdfBvJ3oY4rsrtBSQEGqSbHI5WrvcVGWYPUbNt4f3Z+LNCwAaZpNArOzcBWOXJuK+0bOtCnwutFwLLQzYr0U1Dm1auYyO1dkCe/LPc+ZrpJNjzz+pjqlm1WNkqFwRViLcuYaM/adhL4gkAn40s6VA3Ka1GqTVnaMymMvsva66v8YNHdmUN5LWzbWOrQrGmh7wZjvFUltDpw0jhtrSJasSBhwllAl2e2QdJHqxyJ6TsTbwpIIO4v8tXIPAlxuV4Of7Xj+l3tCT7xJIsQ4Jein8mWeTr0gtrGJCVG7V5B28XiZK0pcqDJzGSXoTwa40BOcWE7EwPi9K1+ovHO1qRzO3OJW0DJpKv+rg+SiY5NQY9U/Mdzt+yvJnF7ICSNyVT/AEGHxjhlrKiSa31jvwcuSfZu0piSGUVNYKAU2oALs+6L+zbYFWoTUooEqd6oJdlbjv1IjGJhYmjVia6PYZhkq95LcoNCLEbiDnx9L9LsW1pIxJsWfdoeDjlXQRxuw9q/Kuhs+baF75fcXjX2Of7tWJJGE0OYBNwRkLAjKhFgI5co3xreOzVUMlOLZfp4pPkRvijtOzEpxfOjungC6T/kP+4jU2aeFI80jRhVL62bXumBXLer3A6HEYeTRz1vHC7ZLZe8Z/TxcRoTJeL3IJp3Sf6US0k+TwPb8goWBrm92A+rvGslCSEEthTJdW8YZYVzwqmcWjpvTFnbHXKUtQQoB8Lk1ooutaic2cjgmOv2DYEyZYbuOly9FAGtdDmd7fppm+z2xkqXMX3lEBVLOSotxJCSAcm1aL3bM9xgJ/mmqfwS+TnyGb1lu3CTPbJ2/bvemjJlIDpe1PhUz300GlDHO7f2uHwShhF3uVE/NxL3Nb2tEfbXa5mqwgYUJpQ1JrU77mMwN1nbOOnGM2jqXJ1reHwg2oIjdufmYOWEkjKrKYedLm/gI0yU0MSDl1wh0oJt9oFSa34QySOUAZl2ZujnATE2Pl+YQS7wyzTMekASZoaqEnfX7w0QkQogsvDCZYEa1c50Ahk6Q6UEx0CCXbrnBYqh75Wfwhg4vo4+kEEXNKtlXx8fGMqubBVQwhyKucmiTtjtFKFhk1KgFJIoqnxO7guAOe6GlbaJSXURalbl+GRjGnLmTyuYoAJRW4etBm5v6xiq6js3to2PfTYpJBWBSxssbjWlGvG3s21gh0nGixDd5B0a7+dKFV44GWpqZMPR4uo7VUggu+T5toSRUbi4jN4NTk7DbdjE0e8QQVCgUGqC7pINDwOnGMXH7leJiEFhMCR8P86RlXI2tZQibs/t5K7HCvP+bil6+fHKNZBTO7ySUTNQX/8ApNTooaRjc9VrPsXtknAsC1srH8FJto+kXtjp3CXCaB3fDQjyPimMnZpzEJUAiYBlmBULSwYs9hcPqY09m2sLAUxxDuLawvnc1ZjooRzrcZHbowIns5Jlq5OJf1Qo844Buut0elduqHuZpU7e7Nr5gtlmI87Vsin7vfBDggMGFzU5ZuzR28V9OXkmVC0CuZVhluPPzicoSLrJINkB/wDsWHg8RTSA7Bub+dKvoBHZzRrWXoYvdmdrFJZVjQncH+IZgXGYyjPXY+UQlLW6yjNmruO+7P27ARcgiwIYh7g7sjlUHWOmlzMYChYhjvD0J3g86qjyLY+2ZkmgU6blJqly1QMjvEdb7O+1yFHASEqNweTEGx9aR5+fGz27cbrX9pdmJlhTVSSb6ivo7whszyJYCRiWES0gUsjEpW7u35xdnqxIIBqQWO+9YubCcKErUQP4Y4AkDEdLJSBz1jHHm3eCScJcpIw91EsM+pCWfecqZ8I879pe3DNJSlkpeoeqjYP1fgIse1ftQJi/dyz3UjJ71dzmer25lFSwYi9gDR98d+HH648r8OF1fpxC5V8YIdXh01/HP6R1czCCelIci8Dn+3rAJQhKvAhWdYeANI9YjmHoRImWSWFXgMW800gAY5QosKno/RoKKLFgz87woi4HDXrp4dx1Zm43g5OEHvKLN8oD2tWIQa/TSOjIn0gjtDCgGIhnUxbe2bDX94kLJu4FwHDUoTzYX+kWdlnJSSShKhhIZTsCQ2IMcq3id9KrS5D5u5ewcmubcKZQTXu/npEgWOurQJp1r+8JAw69IBSQ7gOXeutfvEmAGBwXpXOGCsUtUab9+fBqxrdne0BQoFRPHMtZ2u26u8RSbx6d9YgVLrR9ftGbx1Zyx6Ls/a6ZyXWy6uFP3gq7uzg8RyN4vJmgKxJerBVqgfCSLOMiPs3kk5CsWIKOIWLl7amojR2b232iUwWBNDZllAX+L7jKPPy8d+O3HnPr0v2kmpGyzio0wUYPcgMKi7ijx51J7RcYQO4TVOZ3lX6rVAAHr0PY3bkvtGVMkkqQQAwLOC4IUNaho5vbNiMlZQsMRZnYjUcYeG98avlnVhisNe+t77rwKU1qeHHjA+7z6asOiZp9OEep5zlsxXLIXcv5xEsRIUwCne9NPDOIIZ8kfLalSKg52yc+kZu0SiMzyo0bSvHhFdcl+niWLrV9kPaaYtYkLdS27p1YOx8L5+t/2t9pZyVnZ8JQwGJR0UMQZrBjeOc7KT7rapCxQe8SCdxOE/7Ru+3iP+aTqhH+v3EeX8cnkej8l/ww5cpJG/UchQ6w4RryJLHNna4hwkPp1nBFt/Qj1Y82kry3czDcgWtruhwKCsJZ1gC92bD778oIpYNR36aASkft5w59emgElL8etYFQbrrow+O31601hnbSoq/rxgEk8oYguGy3dboWVIdA4OzmrZ77wEfu+mhQ79VhQxRmtev2gTNDtTf115wNzuF/tCCRaz+cbZGga0+mUTJUl61+lOvKIfeHXS/VoUs+FMoAgdYSb5mGxcjBKT8NQ5u5sBuZ7esAapJGbknJmHO5PhDIDnU/asQgVvbIa8awalXud5gC4/vbrkYjL/fOHxQn/aARRTd1lEKpA0LGpHCJwttXpwbNx+dYRVm3RP2iKq7OlUtYXL7qwS2hF8sreEdBtntBL2qQCoFG0SyHSoHvpNCygGIF+UYw6eJUIpyr6fWOd8ctnL9NTnZx/wAmltx8IIMCxt1lCUrR7Wv4NAryLfTf9Y6MEsU3eW88YYajl1kN8IdCFfMBsmq/TwCSoszFsuPItzhJIcBWJiasKgZ0zzvrDq1HPzt5RGXo/wC1XpEVFtEkGxqaghyxy3BjFvbtvXOImLAxBISWfKgMQg8L584IHQN6PEz3ptzDYFBnDbi1mpV3g0kvkOYpEZmknyu7N+IQAd4AwaO7u/EHho5hwskBzagoBTqtbQ8lCSWJwDWpGoBaoc7izxHi8dDlBE09SCEhALgd4qLurcMs/KIyCf3zgeFIYprXg8AjTf194ZaxnrWnWTXgwAEtV6VccwzV8YjWl7A7/PpoA1WGQ/JtATFfmEODQyA7dfWCg9zvI8YUJuUKCJADhJva/wBvxlCMAOL/AJgiabvWNAkq33u9oVHswzb79XhvejMeA0hsbixBOXnVjQ24Q0Es613dfWEG/uPpxdzEZBJu9fDUBxDg+mUUSBXQh8Xhx+v2iILal/21hyqg9YAn6fqsOpFeAHGteG7lABr3I13vA8urViCRMytnF2YuYU00Dm7eeVIAeXOEKZmBqQkE0tvFfB4CZOZgAom1LhznzpDYvKgp0+cGZhlpYbjkS4zqbB7HNtIlUpc0ZOCzsXcH6GCMyta8BvaAmTllTrL6DDUcK76wsQhEoveAByWbw4GFKnFTlKHSA4U4bXXXOI1DW2fXjEyZ7JY5mm7QUyEAxrcDqnVYF6Z05P613UhwK59C/GF/5BBcXvUBvSAWrfjf5Q2Lfx0+nRhlKeudMjDqTqBa9201vWAEpZ7XyZi3rRzB4gC5cgjK784D3dLUAxOaMLW8PGB9z9xb7574Aw1qim6hY3tQ+UJ9SLa1IcO35iL3nWduvGHUK6jc/lX1iCYmhprd/AiFjtpq/K8CTlQNYMNfvrqYAeGrA+cBIb2z8b0gJixicEjQg5ZA5WgDpS13rvDRGVVbgx6o7wExmZUfW/CBKnevj+0M++AUb3HpASOP2f7QohcaP1whQVYOfA+kJRtw+8KFGkOoU5n/ANYSKzZYNiQ/nChQRJtKQFqAFMahyc0iECnWsKFBZ0UgW3pJ5teIkKOI16pChQSLCk05GAH2hQoESYacvpERNRxhQoByaf3fWCnhiGp3hbi0KFBUcoeo9R9z4mJ8jwH0hQokX6jVblAvTkP9TChQZSgdczD5eH1hQoCKWaj+3/aA2lZDVPxEeRhQoNEapUTfXOoLxp7CP4kzdQbu+YUKM1EW3p/iL4gcqxSkGnP6woUWdKFCu8Rk59VCLCLc4UKKisT3jxI9ILCGtChRlQTLK5xBLWaVOUKFBIuhA0EKFCgr/9k="/>
          <p:cNvSpPr>
            <a:spLocks noChangeAspect="1" noChangeArrowheads="1"/>
          </p:cNvSpPr>
          <p:nvPr/>
        </p:nvSpPr>
        <p:spPr bwMode="auto">
          <a:xfrm>
            <a:off x="0" y="-884238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1514" name="Picture 10" descr="http://t3.gstatic.com/images?q=tbn:ANd9GcQDCSalCubUnI730ErFYp7biMD0SYAJtXEheeOCc0yQMwZGQnA7"/>
          <p:cNvPicPr>
            <a:picLocks noChangeAspect="1" noChangeArrowheads="1"/>
          </p:cNvPicPr>
          <p:nvPr/>
        </p:nvPicPr>
        <p:blipFill>
          <a:blip r:embed="rId9" cstate="print"/>
          <a:srcRect r="48832"/>
          <a:stretch>
            <a:fillRect/>
          </a:stretch>
        </p:blipFill>
        <p:spPr bwMode="auto">
          <a:xfrm>
            <a:off x="683568" y="4653136"/>
            <a:ext cx="1403648" cy="1666875"/>
          </a:xfrm>
          <a:prstGeom prst="rect">
            <a:avLst/>
          </a:prstGeom>
          <a:noFill/>
        </p:spPr>
      </p:pic>
      <p:pic>
        <p:nvPicPr>
          <p:cNvPr id="21516" name="Picture 12" descr="http://t0.gstatic.com/images?q=tbn:ANd9GcRPkqYT8hMGmAwMq_Ta0R_JIPCyE7HCkumgd0DunPGDBCVDXeqM"/>
          <p:cNvPicPr>
            <a:picLocks noChangeAspect="1" noChangeArrowheads="1"/>
          </p:cNvPicPr>
          <p:nvPr/>
        </p:nvPicPr>
        <p:blipFill>
          <a:blip r:embed="rId10" cstate="print"/>
          <a:srcRect l="50000"/>
          <a:stretch>
            <a:fillRect/>
          </a:stretch>
        </p:blipFill>
        <p:spPr bwMode="auto">
          <a:xfrm>
            <a:off x="6660232" y="4581128"/>
            <a:ext cx="1440160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Plody pravé - suché – nepukavé </a:t>
            </a:r>
            <a:br>
              <a:rPr lang="cs-CZ" sz="40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672448"/>
          </a:xfrm>
        </p:spPr>
        <p:txBody>
          <a:bodyPr/>
          <a:lstStyle/>
          <a:p>
            <a:r>
              <a:rPr lang="cs-CZ" b="1" dirty="0" smtClean="0">
                <a:solidFill>
                  <a:srgbClr val="FF3300"/>
                </a:solidFill>
              </a:rPr>
              <a:t>oříšek</a:t>
            </a:r>
            <a:r>
              <a:rPr lang="cs-CZ" dirty="0" smtClean="0"/>
              <a:t> – obsahuje 1 semeno a má dřevnaté oplodí</a:t>
            </a:r>
          </a:p>
          <a:p>
            <a:r>
              <a:rPr lang="cs-CZ" b="1" dirty="0" smtClean="0">
                <a:solidFill>
                  <a:srgbClr val="FF3300"/>
                </a:solidFill>
              </a:rPr>
              <a:t>nažka</a:t>
            </a:r>
            <a:r>
              <a:rPr lang="cs-CZ" dirty="0" smtClean="0"/>
              <a:t> – obsahuje 1 semeno a má oplodí kožovité</a:t>
            </a:r>
            <a:endParaRPr lang="cs-CZ" b="1" dirty="0" smtClean="0"/>
          </a:p>
          <a:p>
            <a:r>
              <a:rPr lang="cs-CZ" b="1" dirty="0" smtClean="0">
                <a:solidFill>
                  <a:srgbClr val="FF3300"/>
                </a:solidFill>
              </a:rPr>
              <a:t>obilka</a:t>
            </a:r>
            <a:r>
              <a:rPr lang="cs-CZ" dirty="0" smtClean="0"/>
              <a:t> – obsahuje 1 semeno a má blanité oplodí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340768"/>
            <a:ext cx="66247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JEDNOSEMENNÉ, UVOLŇUJÍ SE V CELKU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2.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9366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4400" dirty="0" smtClean="0"/>
              <a:t>Plody pravé – suché - pukavé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2492896"/>
          <a:ext cx="6096000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lusk"/>
          <p:cNvPicPr>
            <a:picLocks noChangeAspect="1" noChangeArrowheads="1"/>
          </p:cNvPicPr>
          <p:nvPr/>
        </p:nvPicPr>
        <p:blipFill>
          <a:blip r:embed="rId7" cstate="print"/>
          <a:srcRect l="29036" r="22607" b="18385"/>
          <a:stretch>
            <a:fillRect/>
          </a:stretch>
        </p:blipFill>
        <p:spPr bwMode="auto">
          <a:xfrm rot="5400000">
            <a:off x="6459792" y="1973256"/>
            <a:ext cx="1196801" cy="15160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6" descr="sesulka_penizek"/>
          <p:cNvPicPr>
            <a:picLocks noChangeAspect="1" noChangeArrowheads="1"/>
          </p:cNvPicPr>
          <p:nvPr/>
        </p:nvPicPr>
        <p:blipFill>
          <a:blip r:embed="rId8" cstate="print"/>
          <a:srcRect l="3640" r="16271" b="23536"/>
          <a:stretch>
            <a:fillRect/>
          </a:stretch>
        </p:blipFill>
        <p:spPr bwMode="auto">
          <a:xfrm>
            <a:off x="683568" y="2708920"/>
            <a:ext cx="1368152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 descr="C:\Documents and Settings\uzivatel\Dokumenty\Obrázky\OLYMPUS Master 2\2012\07\31\P7316421.JPG"/>
          <p:cNvPicPr>
            <a:picLocks noChangeAspect="1" noChangeArrowheads="1"/>
          </p:cNvPicPr>
          <p:nvPr/>
        </p:nvPicPr>
        <p:blipFill>
          <a:blip r:embed="rId9" cstate="print"/>
          <a:srcRect l="49074" t="37380" r="13555"/>
          <a:stretch>
            <a:fillRect/>
          </a:stretch>
        </p:blipFill>
        <p:spPr bwMode="auto">
          <a:xfrm>
            <a:off x="6516216" y="5229200"/>
            <a:ext cx="1224136" cy="14474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5" descr="mechyrek_pivonka"/>
          <p:cNvPicPr>
            <a:picLocks noChangeAspect="1" noChangeArrowheads="1"/>
          </p:cNvPicPr>
          <p:nvPr/>
        </p:nvPicPr>
        <p:blipFill>
          <a:blip r:embed="rId10" cstate="print"/>
          <a:srcRect l="36350" t="44230" r="39404" b="14480"/>
          <a:stretch>
            <a:fillRect/>
          </a:stretch>
        </p:blipFill>
        <p:spPr bwMode="auto">
          <a:xfrm rot="5400000">
            <a:off x="7596336" y="3501008"/>
            <a:ext cx="1224136" cy="1428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4" descr="http://t1.gstatic.com/images?q=tbn:ANd9GcQoXlOGNY-zbkL1GqMFW_46KGWhc0hllVC-XS-_xOyHpPZsIom5xw"/>
          <p:cNvPicPr>
            <a:picLocks noChangeAspect="1" noChangeArrowheads="1"/>
          </p:cNvPicPr>
          <p:nvPr/>
        </p:nvPicPr>
        <p:blipFill>
          <a:blip r:embed="rId11" cstate="print"/>
          <a:srcRect t="41023"/>
          <a:stretch>
            <a:fillRect/>
          </a:stretch>
        </p:blipFill>
        <p:spPr bwMode="auto">
          <a:xfrm>
            <a:off x="539552" y="5157192"/>
            <a:ext cx="1857375" cy="1449339"/>
          </a:xfrm>
          <a:prstGeom prst="rect">
            <a:avLst/>
          </a:prstGeom>
          <a:noFill/>
        </p:spPr>
      </p:pic>
      <p:sp>
        <p:nvSpPr>
          <p:cNvPr id="20486" name="AutoShape 6" descr="data:image/jpeg;base64,/9j/4AAQSkZJRgABAQAAAQABAAD/2wBDAAkGBwgHBgkIBwgKCgkLDRYPDQwMDRsUFRAWIB0iIiAdHx8kKDQsJCYxJx8fLT0tMTU3Ojo6Iys/RD84QzQ5Ojf/2wBDAQoKCg0MDRoPDxo3JR8lNzc3Nzc3Nzc3Nzc3Nzc3Nzc3Nzc3Nzc3Nzc3Nzc3Nzc3Nzc3Nzc3Nzc3Nzc3Nzc3Nzf/wAARCADoANkDASIAAhEBAxEB/8QAGwAAAgMBAQEAAAAAAAAAAAAABAUCAwYAAQf/xAA1EAABBAICAQMCBQMCBgMAAAABAAIDEQQhEjEFE0FRImEGFDJxgUKRoRWxByNSwdHhM2Li/8QAGgEAAwEBAQEAAAAAAAAAAAAAAAECAwQFBv/EACIRAAIDAAMBAAMBAQEAAAAAAAABAgMRBBIhMRMiQRQFUf/aAAwDAQACEQMRAD8APizudbV3qB4O0jxXE1RTbGYHdlc6k2ZI8LeRV0TC03dBelnE6XrnANpMYU2T6e0PNIXGrQ/rn5UTMD7quwj0tF7UhKBpDuksoaeYtGijRjeKRrh3tTcAVncfNd6gFp5iyeoASmnokzyeA8SUDydG/wCyeEDhRSvLaBdIkhnevbbCBy59FUyz8LFoDIyLHahsRRmSglBMkJk2vciTmSh2WHLL+gaHx31ELU4IpoWT8U7pajFd9IoraIwqfrtAmXiaRE7yGpa9xL/5Tb9AcYU1uG08x38gFn/HsuinuMCGj5VxANABUXxA+ylH91P2VjFeVB2k2dForS5AtqSeQj0aSaQGUy+QcddITkflGeRDmONJXzcsHmiDMF2gE3ik4AbSXD10mLZ2jRUpYIYGexooabJpDTZDWiwgX5HN3aegFyZYHRQ/5s32h3m0O/kobAasygR3tDZcznA17qnFa67KZY3i8nNIGPC5wOuR00fuelS1gKYOTX8j8rQ+OyKAVz/wpLA25/I+OYRuvW5f7BVt8RlY/wBTHwTNq7ilB/wqTSHgfJL9NgpblS2DtRmndGCxwLXD2OlHAwsnyr3Ng4tYz9Ur/wBIJ6CbkAly5CHEpbPOaTLyOLNj5UmPO2pY3cXAb2pYXh45G/ms53DGYeroyH4H/lQ2ktYhd4rxed5icx4UXKv1PceLW/uStLH4n8P+LjaPJTT5uYB9UcL+EYP79lD5flpJYjjYcbcXEafpij0P/ZQXAvNv2vOt5qj5AfiHv+q+KgYBh+GxWg/SOcj3OH93K/H8lhSu+uMwA9CM2B/dI48dnEX+q+14+JzSePf7rk/3275IXY0eQG8OUMjZGH3HY/cKiKPk/YSfx2TLBlhjyOL/AKXCvZaKADmvX4l/5o6/oJ6MMGLim8NBqX41UCiw6hpdxQWJAvWvBQHq7Xonr3Rog2SiEtzYwWlEfmBXaDyZgR2k2Mznk4ALST0E+8g8G0ptYP6IpxgArZSCdIWKS3aV5GrPabAHyZPoItARyH1O0RmEgJUJCH2FIhu15NBE4+M/Ik4NA+SSaACAxnctpi+b08YMGvUNuP2CzumqoOTGM4J/H+KoxxjLnr9Ugpjf2Huhc/zPkctnpumJj6DG6aP4CALefEt+oIuOIUOTV4l3Lsn9Ydv/AAFcJz8g++1zXZUZDhK76et9I8s6FBQkY0iiN+y543SXwEyQ806Zno58TJwBQc4fUP5Q+b+bxsSV/hs+b0XfU5jXU5p+4/7qt0BdrjR+VKJj8ch0gPD3orsjzJZj9Gvp54ADJwXZ2fLzDXUQTbnu+/2UszKlzXgkAMboNGgB9kr8fkPaZ8Ztei6TmmzIQWDg3k4/4RyORN/r/AKYRuqRDIeidK6LFcP1N9rpXFmqBXnyn6JlHEABc8cg4BSd10LUHEj4o+ylEYBm2TtPHd/3WmxDzdyPvtZ1xuSq3dJ3hTgaJ6Xuf8xvWOJoINBWkkBAw5ArasfktA2V7OlnSSkEoZ+TV7VWRkgXtK8rLAvalsQ0PkA0bKGl8i1wP1JDNlOPR0qDMdrKU2AxysoOvfaA9UKh8hPaq5H4WLkxE8S+QJR56+6AxgdGkexzSNna0chlMsTXsIPZQBwwDdJlI4L1nEj2VL0QJDFQ6RBjuIUL4nYUwAFYx7efF36XaKy5NfeppDPMcAAVpGMLQN+/SWtc5khb7g+6KD7bv/C+YnF6IueRaqkaSRqwpje938qxg13/AAp3BopiPFxDhyUcuVoZxZ/KvbG11k9/ZC5MTTZI/lVFpsYiY7jkhrB26iVp8FzWxho2fdyzE0JjlJY/3BTjEcWBvEkX2um9ak0AzlkIH0dKHqDhY7Kp5hzgpWKvXejS48Ezv477KjN19I/lTdfHQ/lDyygAAiz8Kor0kpjI9UE+x/srcbKAd2hXkgPcdaKGjkLV7fAXWLYI07c0BuiqZc//AOyStmcR2uDnHsleh3ZQylzCRsoKWXmdlUufqiqnPCXdsRY43q1EqAdasFUl9AreaVfIqcppUcksAMikDRSlLNx2EvEpaqp8rXFU1ow1+cLVbc+naKVPktUPmIOk08A0QztWu/NA9rONyXXXIq9mQT2UpNiNIJBK1soOyKd+6vheR1/lJ/FZHOR0Lz+oW39wmkbwBx914fLr6zYB7SHbGvlWBws2RSGjcOQ5dFWPLa4hcDQFjpON/CHebNDf7qLtXvoqt7y7RNaVqIxZnholsdkFG4TnOib11soPyHEPZVHfav8AHvuJoJoD3XVJbWhh7G8Ts9+6INFlDaEDmg97PyrA8EFoO1ytMksLzRBIoeyFleWkkD2U5R8Ek/ZUSG69z8qoITKsh4EH7lAmTiVPPmApt9C0tOSCaXvcaHWtIEN4n2rgUrx5tgWj2PsUujBnshobQr3hXSnSDkDr6U4MtZJavbLQpBNsCqUuddpoAiRwIVPJR56XlqhAsrnWaOlQORcjeHIfuuENqsKwCfyKgYyfZMPRAPSk+DWgo3BCV7C02QpRvKMnjobCCIAOk/ogmKYxva9ppzTYK0WPkiaNsjOnDr4Pwsny2mXisn0n+k8/S7Y+xXHyqu8dX1AaRrwAPkK4T8m05u0FC8Emtom6A5HS8aUUBY92vq0qHF/Gj7qTTyHsVXK9obYRFDF+c13p8q6NrzDlIYY29h3allz8ona9kNhSkyHXYC60m4egOYgXEfI91dGfrooRj/TZ332rIpS830uWUWItldRP21pUOIruh82pvcOOxd/dLfJT+jjPIO3fSP8Av/haUw7SSExbm5PqPc4Hs6QBkp3a8kk7VHL5XvxjiHg1xZL6KZwv0kWKSCCnGMaAKbaRSQWT8hRHGtqwbFlVubR0hS0pIrfXshpXaRLgdoaZvuq6g0ViQdFS5hUub8qFownBhGERHHq1RFoK9r60kBxYQ5W+kC3ZVbHgu7UpHn50pUfRAOZDQJBSWaw4/K0EtOYb+EjymU8q8DAcO3tXx76Q50rYH7AUyQYaHCn5xgu/UO0cJBX3SbHeGgUUdDKe15HIp6vUAbfP9P8AZeSNtp1v5VbT/UOrXpfqz18LlwCl7BwNgJfAWtnabOrFJi8giwl7gGz9dOXRW/GMO58tVpERgBo2NoQ6odq0PB1egs2iSx572aCR+ZmLpRGDpg/ymxeKN7A3VpHkRSuc5zmkk7K6+JX72Eha4/K5qtfGQdhc2Pe16HZF4X43sm+MbaEqjbxqkbFJVbUP0ExozYXrvgKiKS6sogFvzaqEWUmVluthUvYi3ObSFleOWltowOdtBDoicuddBC8JP+lS2gwaCmr0vbxu6KoyH+mgZcnvaaRmGuyA06K9bmNPaTOyBtVfmKPaeFDuTJa5pDUDJu1QycEbUjKCngyqQUVFlg2FJ5srm6CGgwKhmICKiyw1w5HSVmSioPk3ZWU61JYyWjSsmtvffwpiQ8bpIsLN4kMkP0non2TVrz9+l5ltLgwCAS5n3QWQHtm7+Cio30fn7KrK+otcBXsVEPGCCGnkGri6tD3+VRC4+mD3pWcrIUteiwLwoPV5E9dK+bCAHSlgng3jrXaMmI9OyvTqj1gkCMvnYoskDpABm6Psn2XRukD+VL3FwCHi+lZoKGaUho7VskT4zZCGe+3gLRYyQyIlW8nD3Q7T0AimRudWlokCJREv/UruDCQKXMjDatWEUQfZct7kvhtA44rCLpV/lm/CLDmltWo6+V5crZ6bJIV+TZTSQFnspzhfwtHnSBzSBspFOy7te9FnGhY556VZcQdol7ACqXttaFkmSfdWep8IdrFLjQ0lqAvMvyV6JhXaCeTagXEHtVgB5kHuqny37oMyO+V3Mo6gGMk2tD4uOd+MXUSBsD3pZjFPOZjT7lfRfAtY1rQANBZWVqSxksUtepyEOYUf53AjxHuljA9OUgsF/pPuEp56IXlzrcWUWY5tpHwrmbcL6tCQSWXBFwNMri1vdFEYbMTIxZ/Fx3v90R+dLxRdpDnBYCeX6lXJD6LbB69l6LWCDWU472i2RtDUrx5+rTKN/qtAb2F5fIm0zevCjJoJHljjMK6Whmx3vCV5Xj5nGwLpFF+fWK2PnhHDAdtMIqbu0thY+A05ukUHGrtehXdpzbhe55NlUy5vBtUq5cgMbXulmTM5wIC3koT+mibLJfKSB+tBef6q/wCf8pVM4hVcys/81b/hXZmiY4vYLO1RPHyBRMTAWil5JGAE4yRGCHIHF6pO0XnN+rSBFlwWu6gRcIyQouY4DpXREEbVrQHArPHo9FsgVDu0xlhBJVBx6K3j8DQXivC34RL4SPZQ4H3VDKoXmOQO+Ctn4PyjAAHOWNLd7VsMjmH6SQkxNH0zIy4cnFfDKQ5jv8fdZicOhe5hOh7/ACgcTLlcaLiU3xcf89IyKaURBx/+R39K5Lq99BeCpk59QUVo/Dt5cnkfYWsxIxsc3d0e1psfMYPH47oYgziCxxBJ5Hu99a/2WUUuyYmwrKa0PS7MIbESVL845zjYsIXLe6YUevhdC9ABZkuD6b8rQeLBdVrNvj9N4d7LQeHnb9O15/Ng1HTSr6anExGyAWFbNgMA00L3AnYQNhM6bI3RXz6VjniO5pYZDyGGG39CQTfS8jpb7MxGuBv3WZ8h43/mEjpe7xqJ5unBaloj9PkouxtdJmMQtKsGJZ2Quv8AaLwy0zz8EvP6SvP9MK04xQOwpflx8BbRk8GZ6KahStc8EfKHcP8ApCsY010bUqD0tsGyGByWyRlrrCcStNdJdO36lvFYQQiApGwwcgPlD48f1dJzixChQVDwGZgg/uoy4IA6ThjF0sN9oQ8M+cX2IVMmIwgik8fCB0hJI/hVpQhmxiw62vI4S46CcnGMpoBF42A1o/TtHYTAsHEc2vp7TvGgoAHRKLx8VrGDSvERDhpYylotMfnwmDIe0jYKa+PYX4Js/SDofdT/ABTjBjopR/UKP8KXiPqwCKorLPon9K2AXSvMLQ3YVDWu9Q6OirnvcBSyU2mXgDmxNo0EHjTy47/pBpPYMF+RRIKOi8O3VtWV3LrSyXpUa2/UAYXmSHNDtFafB8mHtFHdJTJ4iNh5cQosj9B30mly1zob1I0amvppWymXsqEuN6mq2UJ4+YOI5mloMRgeLC76769xEfjbM/L4wgE+6AfEY3b6Wvnx6BKQ+RhoOJK6thNeGTg0ANIIUqQzZgAQFL1T90sEJsfE5/qTKHEa1tcV5hC/ZNY4wG9bWmBmCjJwmuafpSmTxXN9gFbMQBw2Fww2g2AKRoGSh8WWH9JTGDAdS0LcRjh0FJuOA6qFJdgTE0eE4HYV35Pf1MTg4wqxpTjjbVUjsPRE/Aaf6EBk+PZf0hauaNvGktniFJOQuwjxsKnGwj2Ygr9KPgxmkfdE+i1rekuxLYvbD9OvZQc0g6ROS/gPpCGdbhpZslMW/iACXx91tjh/nSC8APUhc347TbOhL8CdpH9N/wBtpN+GXVkyRn3CW+lDOSLg+mhesgD/ANQ2mEkPIhwVXH0zaieY8KTwsw28dJrC0FqWQWNnSudmekNleBfRNy8OyuxYFZLBxSt8HJ++lafIc9V/KthHqOu9LWnjTitkKdib8PMbHIILelo/HyBjQClTPooK45AjHa5bLJwl+p0140N8mRnE9LO+VewsLW9r2XLMmgUuyXH5Xdxb5yeGd0Y4LXgseaKl6i8lO1XZXvJeHDgyxIACCE0a5nGuIQ8MVMUnNLBYWmiJOkpwHsiWuaQEryJqaqY85zdeymQMfMkaCaU3FpAIKRty3Gtq9mSXdlSSNC8BunIZ85abAsIKWWwNof1iXaOkgGL8wnRaqX5DK9kKZSSqpwQLCkQzgmafhWPl0k0cxZslSdmctNS0TC53h6qbrpCukcSExwGeoRe7S1CJxYzsiNzSNOFLIeCBZ5j0+iSRVfYr6hiYYDAaXzyWL8j+M3sOmtyq/gn/AMFQxo0D4XgKoY5suda0L8Zt1SrfhGukmgbM/ICOiqHQ8+ySmOZjPY4kIFzq1e1DeAmeiFoFCkfilrRRq0EDqyovn4iwVjbJ4axeDGaYDooGec0doR2Xd7QkuS5z+15343KXpr+ZILE7rU3S8m7QTZQQFP1BV2vSprUSXZpCQ7Ve/lVvm5P0veX3XepmfY0Ecrm9bCt9Vzh0h4XB1JjC1rm6COwmLpIHP24IWWEi6T58YrpBzRA+yvRoUNLmHfSsZM0HZ2jXQNrYQkuMLtqPBkZMgO1a6F+iq3tA0QpRx10p1CYTGCbJC6QPOiLCIxo3E76Rv5QO2AjCRK6IuYR0hgwsOk8yIAwUAlWQCy7WUhMp5i6vaceGt0rf3SHva0H4baTISN0se3uCw22HEDEF8x/HsZw/xc+Rug9sb/30B/uF9Sw7bGLXzv8A4qRcfJ4WQOnwlv8ALXf/AKC0/mjNdG9svF46cAVN8jVl/H+UrEgt2/TA3+yNHkWOG3K2hNEvJUbr3SNwAftH5WU1w/VpCEsdsLKURYVyO+nSBkc4mrTB4bxSzIka0ne1hYkkGsHcSCdqpx+68kk32qw7k7tYwi2yUnpaHV0piyFGNgJr3U3fSfgLujHEapFZYQbK9tePeSKvSr38p9WGGiheNUmEMtNXLlSA9fkaQ5yRfa5cqbGRMoPZVL5B7LlynWLQKWS3IjFIsWuXKkA5x2igj42W1cuU2SaXhpFIqyIL2dpNm4hddLly893z01dUcFUmO9rqo0tR+G4xHFddlcuXRU+z1mDSTNbBIAwWViP+KDQ/Dw5B22Rwv9x/6XLl1NfqyTIjKLcSOnUQO1CPyT+uR/uuXIfwQZDO6SiSUfGbaKK5coz0ZKZ9NSvKYTbguXLOUUyGKsiRzDvS9gk5bXLlUIIaDYZK7V0h5NsLly1wtFJoBV8x8Lly0ivCj//Z"/>
          <p:cNvSpPr>
            <a:spLocks noChangeAspect="1" noChangeArrowheads="1"/>
          </p:cNvSpPr>
          <p:nvPr/>
        </p:nvSpPr>
        <p:spPr bwMode="auto">
          <a:xfrm>
            <a:off x="0" y="-1058863"/>
            <a:ext cx="2066925" cy="2209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488" name="Picture 8" descr="http://files.ucivo.webnode.cz/system_preview_detail_200000707-0472e056ce-public/%C5%A0e%C5%A1ulka%20(koko%C5%A1ka%20Capsella)%20Such%C3%BD%20pukav%C3%BD.jpg"/>
          <p:cNvPicPr>
            <a:picLocks noChangeAspect="1" noChangeArrowheads="1"/>
          </p:cNvPicPr>
          <p:nvPr/>
        </p:nvPicPr>
        <p:blipFill>
          <a:blip r:embed="rId12" cstate="print"/>
          <a:srcRect l="13663" r="27128" b="23484"/>
          <a:stretch>
            <a:fillRect/>
          </a:stretch>
        </p:blipFill>
        <p:spPr bwMode="auto">
          <a:xfrm>
            <a:off x="2411760" y="2276872"/>
            <a:ext cx="936104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Plody pravé – suché - pukavé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měchýřek</a:t>
            </a:r>
            <a:r>
              <a:rPr lang="cs-CZ" dirty="0" smtClean="0"/>
              <a:t> – obsahuje více semen a vzniká z 1 plodolistu</a:t>
            </a:r>
            <a:endParaRPr lang="cs-CZ" b="1" dirty="0" smtClean="0"/>
          </a:p>
          <a:p>
            <a:r>
              <a:rPr lang="cs-CZ" b="1" dirty="0" smtClean="0">
                <a:solidFill>
                  <a:srgbClr val="92D050"/>
                </a:solidFill>
              </a:rPr>
              <a:t>lusk</a:t>
            </a:r>
            <a:r>
              <a:rPr lang="cs-CZ" dirty="0" smtClean="0"/>
              <a:t> – obsahuje více semen a vzniká z 1 plodolistu</a:t>
            </a:r>
            <a:endParaRPr lang="cs-CZ" b="1" dirty="0" smtClean="0"/>
          </a:p>
          <a:p>
            <a:r>
              <a:rPr lang="cs-CZ" b="1" dirty="0" smtClean="0">
                <a:solidFill>
                  <a:srgbClr val="00B0F0"/>
                </a:solidFill>
              </a:rPr>
              <a:t>šešule</a:t>
            </a:r>
            <a:r>
              <a:rPr lang="cs-CZ" b="1" dirty="0" smtClean="0"/>
              <a:t> </a:t>
            </a:r>
            <a:r>
              <a:rPr lang="cs-CZ" dirty="0" smtClean="0"/>
              <a:t>– obsahuje více semen a vzniká ze 2 plodolistů</a:t>
            </a:r>
            <a:endParaRPr lang="cs-CZ" b="1" dirty="0" smtClean="0"/>
          </a:p>
          <a:p>
            <a:r>
              <a:rPr lang="cs-CZ" b="1" dirty="0" smtClean="0">
                <a:solidFill>
                  <a:schemeClr val="accent2"/>
                </a:solidFill>
              </a:rPr>
              <a:t>šešulka</a:t>
            </a:r>
            <a:r>
              <a:rPr lang="cs-CZ" dirty="0" smtClean="0">
                <a:solidFill>
                  <a:schemeClr val="accent2"/>
                </a:solidFill>
              </a:rPr>
              <a:t> -</a:t>
            </a:r>
            <a:r>
              <a:rPr lang="cs-CZ" dirty="0" smtClean="0"/>
              <a:t> obsahuje více semen a vzniká ze 2 plodolistů (její délka je menší než šířka)</a:t>
            </a:r>
            <a:endParaRPr lang="cs-CZ" b="1" dirty="0" smtClean="0"/>
          </a:p>
          <a:p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tobolka</a:t>
            </a:r>
            <a:r>
              <a:rPr lang="cs-CZ" dirty="0" smtClean="0"/>
              <a:t> – obsahuje více semen a vzniká z více plodolistů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mák</a:t>
            </a:r>
            <a:endParaRPr lang="cs-CZ" dirty="0"/>
          </a:p>
        </p:txBody>
      </p:sp>
      <p:pic>
        <p:nvPicPr>
          <p:cNvPr id="19459" name="Picture 2" descr="C:\Documents and Settings\uzivatel\Dokumenty\Obrázky\OLYMPUS Master 2\2012\07\31\P7316420.JPG"/>
          <p:cNvPicPr>
            <a:picLocks noChangeAspect="1" noChangeArrowheads="1"/>
          </p:cNvPicPr>
          <p:nvPr/>
        </p:nvPicPr>
        <p:blipFill>
          <a:blip r:embed="rId2" cstate="print"/>
          <a:srcRect t="11383" b="11217"/>
          <a:stretch>
            <a:fillRect/>
          </a:stretch>
        </p:blipFill>
        <p:spPr bwMode="auto">
          <a:xfrm>
            <a:off x="3348038" y="1412875"/>
            <a:ext cx="237172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3" descr="C:\Documents and Settings\uzivatel\Dokumenty\Obrázky\OLYMPUS Master 2\2012\07\31\P731643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07950" y="1412875"/>
            <a:ext cx="3116263" cy="2336800"/>
          </a:xfrm>
        </p:spPr>
      </p:pic>
      <p:pic>
        <p:nvPicPr>
          <p:cNvPr id="19461" name="Picture 4" descr="C:\Documents and Settings\uzivatel\Dokumenty\Obrázky\OLYMPUS Master 2\2012\07\31\P731642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1412875"/>
            <a:ext cx="3082925" cy="231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5" descr="C:\Documents and Settings\uzivatel\Dokumenty\Obrázky\OLYMPUS Master 2\2012\07\31\P7316427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005263"/>
            <a:ext cx="3370263" cy="252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6" descr="C:\Documents and Settings\uzivatel\Dokumenty\Obrázky\OLYMPUS Master 2\2012\07\31\P731643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088" y="4005263"/>
            <a:ext cx="3370262" cy="252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00B0F0"/>
                </a:solidFill>
              </a:rPr>
              <a:t>3.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1187450" y="1196753"/>
            <a:ext cx="7499350" cy="86409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4400" dirty="0" smtClean="0">
                <a:solidFill>
                  <a:srgbClr val="00B0F0"/>
                </a:solidFill>
              </a:rPr>
              <a:t>Plody - suché - poltivé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331640" y="2060848"/>
          <a:ext cx="6696744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4.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1152525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z="4400" dirty="0" smtClean="0">
                <a:solidFill>
                  <a:srgbClr val="FFFF00"/>
                </a:solidFill>
              </a:rPr>
              <a:t>Plody dužnaté </a:t>
            </a:r>
          </a:p>
          <a:p>
            <a:pPr eaLnBrk="1" hangingPunct="1">
              <a:buFont typeface="Wingdings 2" pitchFamily="18" charset="2"/>
              <a:buNone/>
            </a:pPr>
            <a:endParaRPr lang="cs-CZ" sz="4400" dirty="0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1907704" y="2276872"/>
          <a:ext cx="5256584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BOBULE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2816"/>
            <a:ext cx="8362950" cy="7920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obsahuje více semen, mají blanité a dužnaté oplodí</a:t>
            </a:r>
          </a:p>
        </p:txBody>
      </p:sp>
      <p:sp>
        <p:nvSpPr>
          <p:cNvPr id="31758" name="Text Box 14"/>
          <p:cNvSpPr txBox="1">
            <a:spLocks noChangeArrowheads="1"/>
          </p:cNvSpPr>
          <p:nvPr/>
        </p:nvSpPr>
        <p:spPr bwMode="auto">
          <a:xfrm>
            <a:off x="6588224" y="548680"/>
            <a:ext cx="172551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paprika</a:t>
            </a:r>
          </a:p>
          <a:p>
            <a:r>
              <a:rPr lang="cs-CZ" dirty="0" smtClean="0"/>
              <a:t>vinná réva</a:t>
            </a:r>
            <a:endParaRPr lang="cs-CZ" dirty="0"/>
          </a:p>
        </p:txBody>
      </p:sp>
      <p:pic>
        <p:nvPicPr>
          <p:cNvPr id="31759" name="Picture 15" descr="bobule_papri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8640"/>
            <a:ext cx="1757020" cy="1533947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5" name="Picture 11" descr="C:\Documents and Settings\uzivatel\Dokumenty\Obrázky\OLYMPUS Master 2\2013\02\11\P2119406.JPG"/>
          <p:cNvPicPr>
            <a:picLocks noChangeAspect="1" noChangeArrowheads="1"/>
          </p:cNvPicPr>
          <p:nvPr/>
        </p:nvPicPr>
        <p:blipFill>
          <a:blip r:embed="rId3" cstate="print"/>
          <a:srcRect l="12383" r="6411"/>
          <a:stretch>
            <a:fillRect/>
          </a:stretch>
        </p:blipFill>
        <p:spPr bwMode="auto">
          <a:xfrm>
            <a:off x="395536" y="2636912"/>
            <a:ext cx="3976307" cy="3672408"/>
          </a:xfrm>
          <a:prstGeom prst="roundRect">
            <a:avLst/>
          </a:prstGeom>
          <a:noFill/>
        </p:spPr>
      </p:pic>
      <p:pic>
        <p:nvPicPr>
          <p:cNvPr id="1026" name="Picture 2" descr="C:\Documents and Settings\uzivatel\Dokumenty\Obrázky\OLYMPUS Master 2\2011\08\17\P8172860.JPG"/>
          <p:cNvPicPr>
            <a:picLocks noChangeAspect="1" noChangeArrowheads="1"/>
          </p:cNvPicPr>
          <p:nvPr/>
        </p:nvPicPr>
        <p:blipFill>
          <a:blip r:embed="rId4" cstate="print"/>
          <a:srcRect l="3735" t="6688" r="8657" b="9313"/>
          <a:stretch>
            <a:fillRect/>
          </a:stretch>
        </p:blipFill>
        <p:spPr bwMode="auto">
          <a:xfrm rot="5400000">
            <a:off x="4820480" y="2892488"/>
            <a:ext cx="4383182" cy="3151951"/>
          </a:xfrm>
          <a:prstGeom prst="round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500"/>
                                        <p:tgtEl>
                                          <p:spTgt spid="31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500"/>
                                        <p:tgtEl>
                                          <p:spTgt spid="31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 autoUpdateAnimBg="0"/>
      <p:bldP spid="31758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zivatel\Dokumenty\Obrázky\OLYMPUS Master 2\2012\06\29\P629606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60648"/>
            <a:ext cx="4032448" cy="3024336"/>
          </a:xfrm>
          <a:prstGeom prst="flowChartAlternateProcess">
            <a:avLst/>
          </a:prstGeom>
          <a:noFill/>
        </p:spPr>
      </p:pic>
      <p:pic>
        <p:nvPicPr>
          <p:cNvPr id="1027" name="Picture 3" descr="C:\Documents and Settings\uzivatel\Dokumenty\Obrázky\OLYMPUS Master 2\2012\06\29\P629606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429000"/>
            <a:ext cx="4041643" cy="3031232"/>
          </a:xfrm>
          <a:prstGeom prst="flowChartAlternateProcess">
            <a:avLst/>
          </a:prstGeom>
          <a:noFill/>
        </p:spPr>
      </p:pic>
      <p:pic>
        <p:nvPicPr>
          <p:cNvPr id="1028" name="Picture 4" descr="C:\Documents and Settings\uzivatel\Dokumenty\Obrázky\OLYMPUS Master 2\2012\06\29\P629606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88640"/>
            <a:ext cx="4128459" cy="3096344"/>
          </a:xfrm>
          <a:prstGeom prst="flowChartAlternateProcess">
            <a:avLst/>
          </a:prstGeom>
          <a:noFill/>
        </p:spPr>
      </p:pic>
      <p:pic>
        <p:nvPicPr>
          <p:cNvPr id="2" name="Picture 2" descr="C:\Documents and Settings\uzivatel\Dokumenty\Obrázky\Radka mobil\Radka mobil 009.jpg"/>
          <p:cNvPicPr>
            <a:picLocks noChangeAspect="1" noChangeArrowheads="1"/>
          </p:cNvPicPr>
          <p:nvPr/>
        </p:nvPicPr>
        <p:blipFill>
          <a:blip r:embed="rId5" cstate="print"/>
          <a:srcRect r="6944" b="7407"/>
          <a:stretch>
            <a:fillRect/>
          </a:stretch>
        </p:blipFill>
        <p:spPr bwMode="auto">
          <a:xfrm>
            <a:off x="4716016" y="3429000"/>
            <a:ext cx="4032448" cy="3009290"/>
          </a:xfrm>
          <a:prstGeom prst="flowChartAlternateProcess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2411760" y="274638"/>
            <a:ext cx="4104456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PECKOVICE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44824"/>
            <a:ext cx="6202363" cy="2376339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obsahuje 1 semeno, má blanité oplodí, pod ním dužnatou část a pevný obal semene</a:t>
            </a:r>
          </a:p>
        </p:txBody>
      </p:sp>
      <p:pic>
        <p:nvPicPr>
          <p:cNvPr id="30725" name="Picture 5" descr="peckovice_svest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429000"/>
            <a:ext cx="2016224" cy="2846196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</p:spPr>
      </p:pic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3419872" y="6021388"/>
            <a:ext cx="115212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švestka</a:t>
            </a:r>
          </a:p>
        </p:txBody>
      </p:sp>
      <p:sp>
        <p:nvSpPr>
          <p:cNvPr id="25610" name="Obdélník 11"/>
          <p:cNvSpPr>
            <a:spLocks noChangeArrowheads="1"/>
          </p:cNvSpPr>
          <p:nvPr/>
        </p:nvSpPr>
        <p:spPr bwMode="auto">
          <a:xfrm>
            <a:off x="4860033" y="2852738"/>
            <a:ext cx="216024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třešeň</a:t>
            </a:r>
          </a:p>
        </p:txBody>
      </p:sp>
      <p:sp>
        <p:nvSpPr>
          <p:cNvPr id="29700" name="AutoShape 4" descr="data:image/jpeg;base64,/9j/4AAQSkZJRgABAQAAAQABAAD/2wCEAAkGBhMSERQUExQUFRMUFxgYFhcVFBgYFBcWFRQVFBUUFBQXHCYeFxkkGRUUHy8gJCcpLC0sFR4xNTAqNSYrLCkBCQoKDgwOGg8PGikgHx8sKSkpKSosKSwpKSkpLCkpKSkpLCksKSkpKSkpKSksLCkpKSkpLCksLCksKSwpLCksLP/AABEIAHQAsAMBIgACEQEDEQH/xAAbAAACAgMBAAAAAAAAAAAAAAAFBgMEAAIHAf/EADgQAAECBAMFBQcEAgMBAAAAAAEAAgMEESEFMUEGElFhcRMiMoGRQlKhscHR8AcUYuFykjOCwiP/xAAaAQACAwEBAAAAAAAAAAAAAAADBAECBQYA/8QAJxEAAgICAgICAQQDAAAAAAAAAAECAxEhBBITMSJBYRRRgaEyM3H/2gAMAwEAAhEDEQA/AOibywrXeWrow4rino38MsQZlzLtP2RaTxMPsbO+aWnTC9bMlN8bmzqeM6BW8ZTX5HBVMUnhBhOedMuZ0WuFT/aNv4hnzHFKu32KDebCr4e8epsPh81v28leHyR+/Rn08dzu8b/kFxcYL3Ek3JW0Oc/Kpe3qnkrAmaLmJQy8nWKqKWEMH75btxBL37lefvjkq9GV8CGMz4osbPJbM4f7XonSowyP06GcTwKrPmboIJ0HW6lZNUGarLs/ZHhUQl+9Gq2ZMIUYqwxjoUHxk9EWcfle1h7w8cO/Vuo8s0qQo4pXimmXm6U+Oqjw7ZtrIroj+93qw26NBvVw1KdqmlHEgafTRUw7AokWjj3GcT4j0H3THJ4bCheFoLveIqf6UvaWzXhfkhym2Dk5SLIiVUqqMerIKpjIFrBX/cqJ02EOE6vf3Fc0NyY14cFwxqqMzdFUc46KjMzR0BJ4C59AFMIuQTxoYcKxvciDh980p7TYr2k1FNajeoOgsrGHYVNRX73ZljK5xO7Xo3xH0CJyWwcEOc+M50VxJdujusFdLXPmtSMusOknpbFm6q7O62xVhTINhU9BX5LdziMwR1BHzCdezYwbsNjWDg0U+OqgiRKjvXHO/wA0jLk71HQ3G5veBTZMFY+P6o3N4Ex4qzuO5Xb6JfnZSJB8YqPeGSPCcZh4yTNjMLR0xwVF01wWpmtNUwqyHIvNmFZhzKBmNwKkhzZyUSqyClIYWxdR5r18ao0QWFNuCyPO0zt5oXhyC7oaMEo5x/hSvUoyYtLVS/srGrAL7d97iP8AFtGj5FFd5L2rrLqVXy2WDFWGNRVzEUZmANUIv0LzJlTQZsFCu2WweFKbREqslANRzD8JreJkch9Tw6IdgUMPcXHws00JOX3R90ZekuqyUvseesS5BgMaLNA8lEZgA5D0H2UT4thzVKZel52y11FYVNvYYbiLNbc1UxPEGgDdNaoUYqoYjNhrQA5ja5bxsNbI0ZzmuoWPGjGXYLQbk81pFgn4pdlMdc293690VIHvbvBMEhjkKKADUG1nChr55onilFbQSTw9bIiOCimINQQ4AtOYOSJxGDRU4sIoPphITyI2PYKYPfbXs/i3kTwQbtea6TGhBwLSKg2IORC5ttBhjpaLT2HVLDy93yWrxLfJ8X7Jm8Gr4vqtTG4ojguyceOA4js4Z9pwuR/FuZ8074Xs1LwQN1ge733irvIZDyV7uTXXr2wDbZz+UlpiJ/xw4jubWkj1NlbibKzzxXsTX+T2A+lV07f/AD+l45wzCV/WzzpIo4Ni9g+FxYMCEwsO81veoQbkkm9fyqsvc5ubXDqEWD7rYvPUJKdkm3JhovqsAF00Fr2wKtYrho3S+GLi7mjUakc/sl2JOcEauPdZQ1BqayglFm6HNQxMR4FCTNFQvnE0qA2EOmzxpAB94k/+R8AijYyD4S7dl4Q/g0+tSrbJkHNK3LZntZZdiRLdCoo7lkKPULyK6ySxs8lggSztM27BYkk3NgBbvV0TK51NEu7Xd3ciC41vQcLH6Jzh/wCxFrP8WDYe81wJ7sUeLg9oNMx4bUursxM9oe6S2l6G39E6oLHxhkRpB7rxShuARWx3tDkKHOqjM+8NoKVAsXGjqHMtpY/NbzhkzFZgZJDaV8FwbF7zeXDU1z9U4Oo5oc01BFQQubwo7X0DjQuNGjvXyJ3S4XAvWvqnrZ6LSAWVHiO7/icqjRZfKqjH8DyfaPZezIgUEWSY8tL2hxaatBFQDxVmM668YCs1N+0Me0SF9uawRbKInivQeCjOCOpKHr1qjY4akBaiMAfEFKyR1ZsX3U0KJyUQmGUpUfVbw3sobqyiQ1+CeGwl1cgEl7WYf2T99opDef8AV2foU6SjgT1Vuc2ehxYTobxvNdrW/lwI4piiXV5xoD5VVLZx2JMVULoqYse2DiwAXwj2rBcjKIB0yclEx66rYrcZrMWOK6MvR0XBZoPloTh7gH+tvorAiJY2Jmd1joB0JezofEB0KYXGhSHJr6zaFaJ94KRehTCtMiVQOJHV+UjAjNZ1lf2GwW4jVTxGQ7WC9lg6lWkioB6BEW3zXj4d/qvVtxakirw1hnI517paZHahkNryQ9oaXNDCLuAN6VuNddFtOhsNzXBxMuW92KO9WvdI3TSh65BP+0eywmG7xZ4cngXB58W8klQdlZhjiyoMN1e7fsxa5A0K6KrkQlBOWmZz4suz67RXgyzA5hiRT2ZrRwra1vPkF0DCJwCHalgBauWmaWcL2fezda478IGu5o1xyLQfCUxMhFoDa1px8V9OaQ5c4y0nk0qauqw9f2EIUSqmqq8tkpnrLawFkauiAXKHTeJm4b80Riy1r3HIiyHRmtANrA+Le149EWqKzsvDqA5mZiHUj8yUTY7s96yMRpcZ1GWet+B1zVN8mTcCtvlmU/GUcehpSRCyfdx+qIyc25x3b1p+XVOXkd7IVzHDXNHZDC6ANJufERoK1DfUBCtcUgdk4pBrCoLtwU1F0VgRy0UUUCFutC2iiqA68LOWYdklOWyYuDuq5V+ouzYgu/cQhRjjSI0ZNccnDkfmukufRBsZY2KHwnXbEBaeRPhcOhofJTxLpQtx9fZXDhtCBAk4jHB4zaaj84HJM/bhzQ4Wr8DqEWmcOaNPzohMeHuZZaj7LoOVR3WV7FeJyeksP0yOIKL2XmaLV5qKjLRVSViSh9M3otNZQxy82COastj1StCmSCicrP1SsqnHaPOGRklpq26citIsFou244IaybFbLZ00KWNBzVla8YaA+LDyivMwwCXC1aedMkKE/wD/AHDTbeFuG8NFZxPGIcNpcamnAW53K5pjm3RiupDaGtBtxtkapvjcey7OFotZyK6F82dVZYlexXkhI+zX6giJuw5juuNhE9k8N8adU7wnD8+aBfx50yxNF6roXR7QNoZJFg2vOt+tMkKnpKIG51tfdyoMgi4Iy0XopprxyQoT6vIaMnFgDDIzd1u84kgDmKVsjH7ag5Xt1VlkBgNjS1KboPoVMxjQakk04UARHYm8lZ270QQZUNGVT8EQlJXd7zsytCQL5/RSdoTzCq5oWnJsINcV69yihWC1mI9F6c/iKdcshmou6Ca5JSnsYDS6IfCwFx/6glTY9jtwwVvqEsYpAdFhOY327HomOFx3OfZ/ZHIkoQbOhzzzn+fFLeJR7lMs9D9fVLOIQc100jGrwBG4g6G61xqD9OCvQ51j8jQ8Dn9ihk02hyVR6SsojPfo0qb5Q/4H3LGRSEEZOvbk6vW68djTx7LT5kJR8WQ+ubD7GSFPELI08M0qRNoYlLQ2/wCx+yGTc3MR+6XUafZbYHrqV6HBbe9FZ82CWtk+120naVhQ7+84ZdAlSHKE6FdR2d/S5z2Bz+7XSl0bj/pgGCov5LWrgq49YmNbarZ9ps49DlTqF0vYfEDEly1xq6EaZ3LTdvpcKtieyZZW3wVHBIhlY+8a7hG6/pofIpTmVuytx+x3iSVck0P7GLYsWQojXDeBBB/LKUGy5d5+zZz+xA91FJDqVm7U1VmGxeIlLRpDaVagw6LxrVWmsTazgSvJfsBeZBExQBc056JcxvGvZYbcVTxLG3PsDbgEtYjjDIQq83OTfaJ5BO0caU3lgpuNS7NhKWlXRnhrbk5ngBqU7SWAQ2tApWmpzPNLOx+JNcKigrrr0qn2TdVdNxqVXHfswOVyHbLXopTMMfFAJ+EKFerEWQOAr4hCFyhj816sQJDi9Eb2AGihIqVixVLGjoYrRPGw2CQjWIW1cBauQusWIlfsDZpHUJOCABRXHsFFixMiIBxuRZQ21XPdopFgJoFixAtG6HsEbMzzxFMKvcpUDhfTkmqHHJWLFzPOilYdHQ/gXGGy0mp1zRanosWLPXsI/YMnMTe6xIpyCDTUwVixaFSWCzWFoAY9ij4cLebSvMVok4xnRHbzyXOOpzWLF0PGSUMnOc6T74Okfp/4el11SUy9FixNxM6Xs//Z"/>
          <p:cNvSpPr>
            <a:spLocks noChangeAspect="1" noChangeArrowheads="1"/>
          </p:cNvSpPr>
          <p:nvPr/>
        </p:nvSpPr>
        <p:spPr bwMode="auto">
          <a:xfrm>
            <a:off x="0" y="-525463"/>
            <a:ext cx="1676400" cy="11049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9702" name="Picture 6" descr="http://data.labuznik.cz/labuznik/images/640x480/14250.jpg"/>
          <p:cNvPicPr>
            <a:picLocks noChangeAspect="1" noChangeArrowheads="1"/>
          </p:cNvPicPr>
          <p:nvPr/>
        </p:nvPicPr>
        <p:blipFill>
          <a:blip r:embed="rId3" cstate="print"/>
          <a:srcRect l="45032" t="28195" r="4478" b="17221"/>
          <a:stretch>
            <a:fillRect/>
          </a:stretch>
        </p:blipFill>
        <p:spPr bwMode="auto">
          <a:xfrm>
            <a:off x="6444208" y="332656"/>
            <a:ext cx="2376264" cy="2396233"/>
          </a:xfrm>
          <a:prstGeom prst="ellipse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7308304" y="2996952"/>
            <a:ext cx="997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broskev</a:t>
            </a:r>
            <a:endParaRPr lang="cs-CZ" dirty="0"/>
          </a:p>
        </p:txBody>
      </p:sp>
      <p:pic>
        <p:nvPicPr>
          <p:cNvPr id="2050" name="Picture 2" descr="C:\Documents and Settings\uzivatel\Dokumenty\Obrázky\OLYMPUS Master 2\2012\08\10\P810679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645024"/>
            <a:ext cx="3369568" cy="267119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2" name="Picture 11" descr="http://upload.wikimedia.org/wikipedia/commons/thumb/b/bb/Cherry_Stella444.jpg/220px-Cherry_Stella444.jpg"/>
          <p:cNvPicPr>
            <a:picLocks noChangeAspect="1" noChangeArrowheads="1"/>
          </p:cNvPicPr>
          <p:nvPr/>
        </p:nvPicPr>
        <p:blipFill>
          <a:blip r:embed="rId5" cstate="print"/>
          <a:srcRect l="10347" t="3408" r="14054" b="10684"/>
          <a:stretch>
            <a:fillRect/>
          </a:stretch>
        </p:blipFill>
        <p:spPr bwMode="auto">
          <a:xfrm>
            <a:off x="3131840" y="3140968"/>
            <a:ext cx="1964378" cy="2232248"/>
          </a:xfrm>
          <a:prstGeom prst="trapezoid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pic>
      <p:pic>
        <p:nvPicPr>
          <p:cNvPr id="1026" name="Picture 2" descr="C:\Documents and Settings\uzivatel\Dokumenty\Obrázky\OLYMPUS Master 2\2012\05\08\P5084531.JPG"/>
          <p:cNvPicPr>
            <a:picLocks noChangeAspect="1" noChangeArrowheads="1"/>
          </p:cNvPicPr>
          <p:nvPr/>
        </p:nvPicPr>
        <p:blipFill>
          <a:blip r:embed="rId6" cstate="print"/>
          <a:srcRect t="11072" r="8657" b="15116"/>
          <a:stretch>
            <a:fillRect/>
          </a:stretch>
        </p:blipFill>
        <p:spPr bwMode="auto">
          <a:xfrm>
            <a:off x="323528" y="260648"/>
            <a:ext cx="2376264" cy="1440160"/>
          </a:xfrm>
          <a:prstGeom prst="round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500"/>
                                        <p:tgtEl>
                                          <p:spTgt spid="30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 autoUpdateAnimBg="0"/>
      <p:bldP spid="30730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MALVICE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6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180728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druh nepukavého dužnatého plodu rostlin obsahující více než jedno semeno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28677" name="Obdélník 4"/>
          <p:cNvSpPr>
            <a:spLocks noChangeArrowheads="1"/>
          </p:cNvSpPr>
          <p:nvPr/>
        </p:nvSpPr>
        <p:spPr bwMode="auto">
          <a:xfrm>
            <a:off x="5436096" y="3284984"/>
            <a:ext cx="2664296" cy="2339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u="sng" dirty="0"/>
              <a:t>Řez malvicí (jablko) </a:t>
            </a:r>
            <a:endParaRPr lang="cs-CZ" sz="2000" b="1" u="sng" dirty="0" smtClean="0"/>
          </a:p>
          <a:p>
            <a:r>
              <a:rPr lang="cs-CZ" dirty="0" smtClean="0"/>
              <a:t>1 - stopka </a:t>
            </a:r>
            <a:endParaRPr lang="cs-CZ" dirty="0"/>
          </a:p>
          <a:p>
            <a:r>
              <a:rPr lang="cs-CZ" dirty="0" smtClean="0"/>
              <a:t>2 - semena </a:t>
            </a:r>
            <a:r>
              <a:rPr lang="cs-CZ" dirty="0"/>
              <a:t>(jádra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 smtClean="0"/>
              <a:t>3 - endokarp</a:t>
            </a:r>
            <a:endParaRPr lang="cs-CZ" dirty="0"/>
          </a:p>
          <a:p>
            <a:r>
              <a:rPr lang="cs-CZ" dirty="0" smtClean="0"/>
              <a:t>4 - mezokarp</a:t>
            </a:r>
            <a:endParaRPr lang="cs-CZ" dirty="0"/>
          </a:p>
          <a:p>
            <a:r>
              <a:rPr lang="cs-CZ" dirty="0" smtClean="0"/>
              <a:t>5 - zbytky kalicha</a:t>
            </a:r>
            <a:endParaRPr lang="cs-CZ" dirty="0"/>
          </a:p>
          <a:p>
            <a:r>
              <a:rPr lang="cs-CZ" dirty="0" smtClean="0"/>
              <a:t>6 - dužina</a:t>
            </a:r>
            <a:r>
              <a:rPr lang="cs-CZ" dirty="0"/>
              <a:t>; </a:t>
            </a:r>
          </a:p>
          <a:p>
            <a:r>
              <a:rPr lang="cs-CZ" dirty="0" smtClean="0"/>
              <a:t>7 - slupka </a:t>
            </a:r>
            <a:r>
              <a:rPr lang="cs-CZ" dirty="0"/>
              <a:t>(exokarp)</a:t>
            </a:r>
          </a:p>
        </p:txBody>
      </p:sp>
      <p:pic>
        <p:nvPicPr>
          <p:cNvPr id="28678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996952"/>
            <a:ext cx="3936438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899592" y="3501008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3717032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5301208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95736" y="2996952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4365104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4365104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63688" y="47251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zivatel\Dokumenty\Obrázky\OLYMPUS Master 2\2013\02\11\P21194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30678"/>
            <a:ext cx="7474024" cy="56055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</a:p>
          <a:p>
            <a:pPr>
              <a:buNone/>
            </a:pPr>
            <a:r>
              <a:rPr lang="cs-CZ" smtClean="0"/>
              <a:t>vlastní </a:t>
            </a:r>
            <a:r>
              <a:rPr lang="cs-CZ" dirty="0" smtClean="0"/>
              <a:t>tvorba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127</TotalTime>
  <Words>350</Words>
  <Application>Microsoft Office PowerPoint</Application>
  <PresentationFormat>Předvádění na obrazovce (4:3)</PresentationFormat>
  <Paragraphs>117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Vrchol</vt:lpstr>
      <vt:lpstr>Snímek 1</vt:lpstr>
      <vt:lpstr>Anotace </vt:lpstr>
      <vt:lpstr>Plody rostlin</vt:lpstr>
      <vt:lpstr>Vznik plodu</vt:lpstr>
      <vt:lpstr>Plod pravý a nepravý </vt:lpstr>
      <vt:lpstr>1.</vt:lpstr>
      <vt:lpstr>Plody pravé - suché – nepukavé  </vt:lpstr>
      <vt:lpstr>2.</vt:lpstr>
      <vt:lpstr>Plody pravé – suché - pukavé</vt:lpstr>
      <vt:lpstr> mák</vt:lpstr>
      <vt:lpstr>3.</vt:lpstr>
      <vt:lpstr>4.</vt:lpstr>
      <vt:lpstr>BOBULE</vt:lpstr>
      <vt:lpstr>Snímek 14</vt:lpstr>
      <vt:lpstr>PECKOVICE</vt:lpstr>
      <vt:lpstr>MALVICE</vt:lpstr>
      <vt:lpstr>Snímek 17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18</cp:revision>
  <dcterms:created xsi:type="dcterms:W3CDTF">2013-02-12T20:42:15Z</dcterms:created>
  <dcterms:modified xsi:type="dcterms:W3CDTF">2013-04-21T16:06:06Z</dcterms:modified>
</cp:coreProperties>
</file>