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6" r:id="rId2"/>
    <p:sldId id="287" r:id="rId3"/>
    <p:sldId id="28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70" r:id="rId16"/>
    <p:sldId id="274" r:id="rId17"/>
    <p:sldId id="275" r:id="rId18"/>
    <p:sldId id="282" r:id="rId19"/>
    <p:sldId id="276" r:id="rId20"/>
    <p:sldId id="279" r:id="rId21"/>
    <p:sldId id="28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CB32258-415E-445C-BEA1-9D3383B73F6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5DA5CF4-B1BE-4F1E-B1E5-A84D651542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heel spokes="1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ZÁKLADNÍ ŠKOLA SLOVAN, KROMĚŘÍŽ, PŘÍSPĚVKOVÁ ORGANIZACE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ZEYEROVA 3354, 767 01 KROMĚŘÍŽ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projekt v rámci vzdělávacího programu</a:t>
            </a:r>
          </a:p>
          <a:p>
            <a:pPr>
              <a:buNone/>
            </a:pPr>
            <a:r>
              <a:rPr lang="cs-CZ" sz="4900" dirty="0"/>
              <a:t>VZDĚLÁNÍ PRO KONKURENCESCHOPNOST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ŠABLONA ČÍSLO: III/2</a:t>
            </a:r>
          </a:p>
          <a:p>
            <a:pPr>
              <a:buNone/>
            </a:pPr>
            <a:r>
              <a:rPr lang="cs-CZ" sz="4900" dirty="0"/>
              <a:t>NÁZEV:  INOVACE A ZKVALITNĚNÍ VÝUKY PROSTŘEDNICTVÍM ICT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PŘEDMĚT:  </a:t>
            </a:r>
            <a:r>
              <a:rPr lang="cs-CZ" sz="4900" dirty="0" smtClean="0"/>
              <a:t>PŘÍRODOPIS, EKOLOGICKÝ SEMINÁŘ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ROČNÍK:  </a:t>
            </a:r>
            <a:r>
              <a:rPr lang="cs-CZ" sz="4900" dirty="0" smtClean="0"/>
              <a:t>VII., VIII.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TÉMA</a:t>
            </a:r>
            <a:r>
              <a:rPr lang="cs-CZ" sz="4900" dirty="0" smtClean="0"/>
              <a:t>: VÝSADBA STROMKŮ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AUTOR: MGR. RADKA PETŘÍKOVÁ</a:t>
            </a:r>
          </a:p>
          <a:p>
            <a:pPr>
              <a:buNone/>
            </a:pPr>
            <a:r>
              <a:rPr lang="cs-CZ" sz="4900" dirty="0"/>
              <a:t>DATUM VYTVOŘENÍ: </a:t>
            </a:r>
            <a:r>
              <a:rPr lang="cs-CZ" sz="4900" dirty="0" smtClean="0"/>
              <a:t>20. 4. 2012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VY_32_INOVACE_31_RP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80728"/>
            <a:ext cx="7931224" cy="518457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</a:t>
            </a:r>
            <a:r>
              <a:rPr lang="cs-CZ" sz="1800" dirty="0" smtClean="0"/>
              <a:t> jako doplněk k učivu přírodopisu v 7. ročníku a jako názorná ukázka pro praktické využití v ekologickém semináři v VII. a v VIII. ročníku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</a:t>
            </a:r>
            <a:r>
              <a:rPr lang="cs-CZ" sz="1800" dirty="0" smtClean="0"/>
              <a:t> je názorně doplnit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 </a:t>
            </a:r>
            <a:r>
              <a:rPr lang="cs-CZ" sz="1800" dirty="0" smtClean="0"/>
              <a:t>- </a:t>
            </a:r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</a:p>
          <a:p>
            <a:pPr>
              <a:buNone/>
            </a:pPr>
            <a:r>
              <a:rPr lang="cs-CZ" sz="1800" dirty="0" smtClean="0"/>
              <a:t>           vhodné pro výklad, k opakování i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692696"/>
            <a:ext cx="7498080" cy="20882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Výsadba stromků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HLOHY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3068960"/>
            <a:ext cx="5842992" cy="3057203"/>
          </a:xfrm>
        </p:spPr>
        <p:txBody>
          <a:bodyPr/>
          <a:lstStyle/>
          <a:p>
            <a:r>
              <a:rPr lang="cs-CZ" dirty="0" smtClean="0"/>
              <a:t>Březinova ulice</a:t>
            </a:r>
          </a:p>
          <a:p>
            <a:r>
              <a:rPr lang="cs-CZ" dirty="0" smtClean="0"/>
              <a:t>18. 4. 2012</a:t>
            </a:r>
          </a:p>
          <a:p>
            <a:r>
              <a:rPr lang="cs-CZ" dirty="0" smtClean="0"/>
              <a:t>Ekologický seminář 7. ročník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Pozorní posluchači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3645025"/>
            <a:ext cx="2736304" cy="17281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uzivatel\Dokumenty\Obrázky\OLYMPUS Master 2\2012\04\18\P41839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99692"/>
            <a:ext cx="5904656" cy="442849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Začínáme kopat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2564905"/>
            <a:ext cx="3024336" cy="23762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uzivatel\Dokumenty\Obrázky\OLYMPUS Master 2\2012\04\18\P41839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609928" cy="495744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81724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Jáma musí být dostatečně hluboká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3284983"/>
            <a:ext cx="3888432" cy="194421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uzivatel\Dokumenty\Obrázky\OLYMPUS Master 2\2012\04\18\P41839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6537920" cy="490344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Přijely stromečky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5856" y="3284985"/>
            <a:ext cx="4032448" cy="20162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Documents and Settings\uzivatel\Dokumenty\Obrázky\OLYMPUS Master 2\2012\04\18\P41839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09682"/>
            <a:ext cx="6336704" cy="47525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3096344" cy="3082354"/>
          </a:xfrm>
        </p:spPr>
        <p:txBody>
          <a:bodyPr>
            <a:normAutofit/>
          </a:bodyPr>
          <a:lstStyle/>
          <a:p>
            <a:r>
              <a:rPr lang="cs-CZ" dirty="0" smtClean="0"/>
              <a:t>Stromeček stojí, co dál?</a:t>
            </a:r>
            <a:endParaRPr lang="cs-CZ" dirty="0"/>
          </a:p>
        </p:txBody>
      </p:sp>
      <p:pic>
        <p:nvPicPr>
          <p:cNvPr id="5122" name="Picture 2" descr="C:\Documents and Settings\uzivatel\Dokumenty\Obrázky\OLYMPUS Master 2\2012\04\18\P418399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 rot="5400000">
            <a:off x="3195836" y="1060748"/>
            <a:ext cx="6400800" cy="48006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Rozbalíme kořenový bal</a:t>
            </a:r>
            <a:endParaRPr lang="cs-CZ" dirty="0"/>
          </a:p>
        </p:txBody>
      </p:sp>
      <p:pic>
        <p:nvPicPr>
          <p:cNvPr id="6146" name="Picture 2" descr="C:\Documents and Settings\uzivatel\Dokumenty\Obrázky\OLYMPUS Master 2\2012\04\18\P418399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6953976" cy="1143000"/>
          </a:xfrm>
        </p:spPr>
        <p:txBody>
          <a:bodyPr/>
          <a:lstStyle/>
          <a:p>
            <a:r>
              <a:rPr lang="cs-CZ" dirty="0" smtClean="0"/>
              <a:t>Odborný výklad</a:t>
            </a:r>
            <a:endParaRPr lang="cs-CZ" dirty="0"/>
          </a:p>
        </p:txBody>
      </p:sp>
      <p:pic>
        <p:nvPicPr>
          <p:cNvPr id="7170" name="Picture 2" descr="C:\Documents and Settings\uzivatel\Dokumenty\Obrázky\OLYMPUS Master 2\2012\04\18\P418399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Přidáme vyživovací tablety a pořádně zalijeme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2996951"/>
            <a:ext cx="3240360" cy="266429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C:\Documents and Settings\uzivatel\Dokumenty\Obrázky\OLYMPUS Master 2\2012\04\18\P4183997.JPG"/>
          <p:cNvPicPr>
            <a:picLocks noChangeAspect="1" noChangeArrowheads="1"/>
          </p:cNvPicPr>
          <p:nvPr/>
        </p:nvPicPr>
        <p:blipFill>
          <a:blip r:embed="rId2" cstate="print"/>
          <a:srcRect l="8333"/>
          <a:stretch>
            <a:fillRect/>
          </a:stretch>
        </p:blipFill>
        <p:spPr bwMode="auto">
          <a:xfrm rot="5400000">
            <a:off x="2411760" y="2276872"/>
            <a:ext cx="4752528" cy="38884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2808312" cy="5170586"/>
          </a:xfrm>
        </p:spPr>
        <p:txBody>
          <a:bodyPr>
            <a:normAutofit/>
          </a:bodyPr>
          <a:lstStyle/>
          <a:p>
            <a:r>
              <a:rPr lang="cs-CZ" dirty="0" smtClean="0"/>
              <a:t>Přisypeme trochu substrátu</a:t>
            </a:r>
            <a:endParaRPr lang="cs-CZ" dirty="0"/>
          </a:p>
        </p:txBody>
      </p:sp>
      <p:pic>
        <p:nvPicPr>
          <p:cNvPr id="9218" name="Picture 2" descr="C:\Documents and Settings\uzivatel\Dokumenty\Obrázky\OLYMPUS Master 2\2012\04\18\P418399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 rot="5400000">
            <a:off x="3339852" y="988740"/>
            <a:ext cx="6400800" cy="48006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Ještě přidat kůly a upravit okolí</a:t>
            </a:r>
            <a:endParaRPr lang="cs-CZ" dirty="0"/>
          </a:p>
        </p:txBody>
      </p:sp>
      <p:pic>
        <p:nvPicPr>
          <p:cNvPr id="10242" name="Picture 2" descr="C:\Documents and Settings\uzivatel\Dokumenty\Obrázky\OLYMPUS Master 2\2012\04\18\P418399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274638"/>
            <a:ext cx="3024336" cy="193022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Zatloukáme kůly</a:t>
            </a:r>
            <a:endParaRPr lang="cs-CZ" sz="4000" dirty="0"/>
          </a:p>
        </p:txBody>
      </p:sp>
      <p:pic>
        <p:nvPicPr>
          <p:cNvPr id="11266" name="Picture 2" descr="C:\Documents and Settings\uzivatel\Dokumenty\Obrázky\OLYMPUS Master 2\2012\04\18\P418400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393358" y="743546"/>
            <a:ext cx="2711056" cy="2033292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4\18\P4184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2656"/>
            <a:ext cx="3521364" cy="2641023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4\18\P41840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369145" y="3455391"/>
            <a:ext cx="3667514" cy="2750636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2\04\18\P418401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3212976"/>
            <a:ext cx="4460313" cy="334523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Upevňujeme strom, aby správně rostl</a:t>
            </a:r>
            <a:endParaRPr lang="cs-CZ" dirty="0"/>
          </a:p>
        </p:txBody>
      </p:sp>
      <p:pic>
        <p:nvPicPr>
          <p:cNvPr id="13314" name="Picture 2" descr="C:\Documents and Settings\uzivatel\Dokumenty\Obrázky\OLYMPUS Master 2\2012\04\18\P4184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67817" y="1772816"/>
            <a:ext cx="4128459" cy="3096344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4\18\P4184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515" y="2924944"/>
            <a:ext cx="4128458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Zatloukání hřebíků do kůlů</a:t>
            </a:r>
            <a:endParaRPr lang="cs-CZ" dirty="0"/>
          </a:p>
        </p:txBody>
      </p:sp>
      <p:pic>
        <p:nvPicPr>
          <p:cNvPr id="18434" name="Picture 2" descr="C:\Documents and Settings\uzivatel\Dokumenty\Obrázky\OLYMPUS Master 2\2012\04\18\P4184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 to skoro máme …</a:t>
            </a:r>
            <a:endParaRPr lang="cs-CZ" dirty="0"/>
          </a:p>
        </p:txBody>
      </p:sp>
      <p:pic>
        <p:nvPicPr>
          <p:cNvPr id="19458" name="Picture 2" descr="C:\Documents and Settings\uzivatel\Dokumenty\Obrázky\OLYMPUS Master 2\2012\04\18\P41840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Zasypeme a znovu zalijeme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4\18\P41840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12776"/>
            <a:ext cx="6545701" cy="49092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3960440" cy="1282154"/>
          </a:xfrm>
        </p:spPr>
        <p:txBody>
          <a:bodyPr>
            <a:normAutofit/>
          </a:bodyPr>
          <a:lstStyle/>
          <a:p>
            <a:r>
              <a:rPr lang="cs-CZ" dirty="0" smtClean="0"/>
              <a:t>Závěrečný úklid</a:t>
            </a:r>
            <a:endParaRPr lang="cs-CZ" dirty="0"/>
          </a:p>
        </p:txBody>
      </p:sp>
      <p:pic>
        <p:nvPicPr>
          <p:cNvPr id="20482" name="Picture 2" descr="C:\Documents and Settings\uzivatel\Dokumenty\Obrázky\OLYMPUS Master 2\2012\04\18\P418401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132856"/>
            <a:ext cx="4244289" cy="3183217"/>
          </a:xfrm>
          <a:prstGeom prst="rect">
            <a:avLst/>
          </a:prstGeom>
          <a:noFill/>
        </p:spPr>
      </p:pic>
      <p:pic>
        <p:nvPicPr>
          <p:cNvPr id="20483" name="Picture 3" descr="C:\Documents and Settings\uzivatel\Dokumenty\Obrázky\OLYMPUS Master 2\2012\04\18\P4184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9228" y="3429000"/>
            <a:ext cx="3744416" cy="2808312"/>
          </a:xfrm>
          <a:prstGeom prst="rect">
            <a:avLst/>
          </a:prstGeom>
          <a:noFill/>
        </p:spPr>
      </p:pic>
      <p:pic>
        <p:nvPicPr>
          <p:cNvPr id="20484" name="Picture 4" descr="C:\Documents and Settings\uzivatel\Dokumenty\Obrázky\OLYMPUS Master 2\2012\04\18\P418401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292080" y="620688"/>
            <a:ext cx="3177546" cy="23831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stromečky</a:t>
            </a:r>
            <a:endParaRPr lang="cs-CZ" dirty="0"/>
          </a:p>
        </p:txBody>
      </p:sp>
      <p:pic>
        <p:nvPicPr>
          <p:cNvPr id="23554" name="Picture 2" descr="C:\Documents and Settings\uzivatel\Dokumenty\Obrázky\OLYMPUS Master 2\2012\04\18\P41840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 rot="5400000">
            <a:off x="4427442" y="1976806"/>
            <a:ext cx="5424604" cy="4008512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4\18\P4184020.JPG"/>
          <p:cNvPicPr>
            <a:picLocks noChangeAspect="1" noChangeArrowheads="1"/>
          </p:cNvPicPr>
          <p:nvPr/>
        </p:nvPicPr>
        <p:blipFill>
          <a:blip r:embed="rId3" cstate="print"/>
          <a:srcRect t="3704"/>
          <a:stretch>
            <a:fillRect/>
          </a:stretch>
        </p:blipFill>
        <p:spPr bwMode="auto">
          <a:xfrm rot="5400000">
            <a:off x="258444" y="2053923"/>
            <a:ext cx="5458759" cy="38884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1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  <p:transition spd="med">
    <p:wheel spokes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111</TotalTime>
  <Words>86</Words>
  <Application>Microsoft Office PowerPoint</Application>
  <PresentationFormat>Předvádění na obrazovce (4:3)</PresentationFormat>
  <Paragraphs>60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Slunovrat</vt:lpstr>
      <vt:lpstr>Prezentace aplikace PowerPoint</vt:lpstr>
      <vt:lpstr>Anotace </vt:lpstr>
      <vt:lpstr>Výsadba stromků  HLOHY  </vt:lpstr>
      <vt:lpstr>Pozorní posluchači</vt:lpstr>
      <vt:lpstr>Začínáme kopat</vt:lpstr>
      <vt:lpstr>Jáma musí být dostatečně hluboká</vt:lpstr>
      <vt:lpstr>Přijely stromečky</vt:lpstr>
      <vt:lpstr>Stromeček stojí, co dál?</vt:lpstr>
      <vt:lpstr>Rozbalíme kořenový bal</vt:lpstr>
      <vt:lpstr>Odborný výklad</vt:lpstr>
      <vt:lpstr>Přidáme vyživovací tablety a pořádně zalijeme</vt:lpstr>
      <vt:lpstr>Přisypeme trochu substrátu</vt:lpstr>
      <vt:lpstr>Ještě přidat kůly a upravit okolí</vt:lpstr>
      <vt:lpstr>Zatloukáme kůly</vt:lpstr>
      <vt:lpstr>Upevňujeme strom, aby správně rostl</vt:lpstr>
      <vt:lpstr>Zatloukání hřebíků do kůlů</vt:lpstr>
      <vt:lpstr>Už to skoro máme …</vt:lpstr>
      <vt:lpstr>Zasypeme a znovu zalijeme</vt:lpstr>
      <vt:lpstr>Závěrečný úklid</vt:lpstr>
      <vt:lpstr>Naše stromečky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Výsadba stromků</dc:title>
  <dc:creator>uzivatel</dc:creator>
  <cp:lastModifiedBy>H Koláčková</cp:lastModifiedBy>
  <cp:revision>15</cp:revision>
  <dcterms:created xsi:type="dcterms:W3CDTF">2012-04-24T19:33:06Z</dcterms:created>
  <dcterms:modified xsi:type="dcterms:W3CDTF">2013-02-18T13:25:58Z</dcterms:modified>
</cp:coreProperties>
</file>