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74" r:id="rId4"/>
    <p:sldId id="256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75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532" autoAdjust="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77CB46-968A-41F2-8783-0E16A63C0C06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0D6E0C-D602-4D27-A0D7-8B03254F7F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77CB46-968A-41F2-8783-0E16A63C0C06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0D6E0C-D602-4D27-A0D7-8B03254F7F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77CB46-968A-41F2-8783-0E16A63C0C06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0D6E0C-D602-4D27-A0D7-8B03254F7F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77CB46-968A-41F2-8783-0E16A63C0C06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0D6E0C-D602-4D27-A0D7-8B03254F7F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77CB46-968A-41F2-8783-0E16A63C0C06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0D6E0C-D602-4D27-A0D7-8B03254F7F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77CB46-968A-41F2-8783-0E16A63C0C06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0D6E0C-D602-4D27-A0D7-8B03254F7F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77CB46-968A-41F2-8783-0E16A63C0C06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0D6E0C-D602-4D27-A0D7-8B03254F7F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77CB46-968A-41F2-8783-0E16A63C0C06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0D6E0C-D602-4D27-A0D7-8B03254F7F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D377CB46-968A-41F2-8783-0E16A63C0C06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B00D6E0C-D602-4D27-A0D7-8B03254F7F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77CB46-968A-41F2-8783-0E16A63C0C06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0D6E0C-D602-4D27-A0D7-8B03254F7F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77CB46-968A-41F2-8783-0E16A63C0C06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0D6E0C-D602-4D27-A0D7-8B03254F7F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D377CB46-968A-41F2-8783-0E16A63C0C06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B00D6E0C-D602-4D27-A0D7-8B03254F7FF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push dir="r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195736" y="332656"/>
            <a:ext cx="4680520" cy="50405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783560"/>
            <a:ext cx="7772400" cy="4813792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pPr>
              <a:buNone/>
            </a:pPr>
            <a:r>
              <a:rPr lang="cs-CZ" sz="6400" b="1" dirty="0"/>
              <a:t>ZÁKLADNÍ ŠKOLA SLOVAN, KROMĚŘÍŽ, PŘÍSPĚVKOVÁ ORGANIZACE</a:t>
            </a:r>
            <a:endParaRPr lang="cs-CZ" sz="6400" dirty="0"/>
          </a:p>
          <a:p>
            <a:pPr>
              <a:buNone/>
            </a:pPr>
            <a:r>
              <a:rPr lang="cs-CZ" sz="6400" b="1" dirty="0"/>
              <a:t>ZEYEROVA 3354, 767 01 KROMĚŘÍŽ</a:t>
            </a:r>
            <a:endParaRPr lang="cs-CZ" sz="6400" dirty="0"/>
          </a:p>
          <a:p>
            <a:pPr>
              <a:buNone/>
            </a:pPr>
            <a:r>
              <a:rPr lang="cs-CZ" sz="6400" dirty="0"/>
              <a:t> </a:t>
            </a:r>
          </a:p>
          <a:p>
            <a:pPr>
              <a:buNone/>
            </a:pPr>
            <a:r>
              <a:rPr lang="cs-CZ" sz="6400" dirty="0"/>
              <a:t>projekt v rámci vzdělávacího programu</a:t>
            </a:r>
          </a:p>
          <a:p>
            <a:pPr>
              <a:buNone/>
            </a:pPr>
            <a:r>
              <a:rPr lang="cs-CZ" sz="6400" dirty="0"/>
              <a:t>VZDĚLÁNÍ PRO KONKURENCESCHOPNOST</a:t>
            </a:r>
          </a:p>
          <a:p>
            <a:pPr>
              <a:buNone/>
            </a:pPr>
            <a:r>
              <a:rPr lang="cs-CZ" sz="6400" dirty="0"/>
              <a:t> </a:t>
            </a:r>
          </a:p>
          <a:p>
            <a:pPr>
              <a:buNone/>
            </a:pPr>
            <a:r>
              <a:rPr lang="cs-CZ" sz="6400" dirty="0"/>
              <a:t>ŠABLONA ČÍSLO: III/2</a:t>
            </a:r>
          </a:p>
          <a:p>
            <a:pPr>
              <a:buNone/>
            </a:pPr>
            <a:r>
              <a:rPr lang="cs-CZ" sz="6400" dirty="0"/>
              <a:t>NÁZEV:  INOVACE A ZKVALITNĚNÍ VÝUKY PROSTŘEDNICTVÍM ICT</a:t>
            </a:r>
          </a:p>
          <a:p>
            <a:pPr>
              <a:buNone/>
            </a:pPr>
            <a:r>
              <a:rPr lang="cs-CZ" sz="6400" dirty="0"/>
              <a:t> </a:t>
            </a:r>
          </a:p>
          <a:p>
            <a:pPr>
              <a:buNone/>
            </a:pPr>
            <a:r>
              <a:rPr lang="cs-CZ" sz="6400" dirty="0"/>
              <a:t>PŘEDMĚT:  PŘÍRODOPIS</a:t>
            </a:r>
          </a:p>
          <a:p>
            <a:pPr>
              <a:buNone/>
            </a:pPr>
            <a:r>
              <a:rPr lang="cs-CZ" sz="6400" dirty="0"/>
              <a:t>ROČNÍK:  </a:t>
            </a:r>
            <a:r>
              <a:rPr lang="cs-CZ" sz="6400" dirty="0" smtClean="0"/>
              <a:t>VII.</a:t>
            </a:r>
            <a:endParaRPr lang="cs-CZ" sz="6400" dirty="0"/>
          </a:p>
          <a:p>
            <a:pPr>
              <a:buNone/>
            </a:pPr>
            <a:r>
              <a:rPr lang="cs-CZ" sz="6400" dirty="0"/>
              <a:t>TÉMA: </a:t>
            </a:r>
            <a:r>
              <a:rPr lang="cs-CZ" sz="6400" dirty="0" smtClean="0"/>
              <a:t>MOŘSKÉ RYBY</a:t>
            </a:r>
            <a:endParaRPr lang="cs-CZ" sz="6400" dirty="0"/>
          </a:p>
          <a:p>
            <a:pPr>
              <a:buNone/>
            </a:pPr>
            <a:r>
              <a:rPr lang="cs-CZ" sz="6400" dirty="0"/>
              <a:t>AUTOR: MGR. RADKA PETŘÍKOVÁ</a:t>
            </a:r>
          </a:p>
          <a:p>
            <a:pPr>
              <a:buNone/>
            </a:pPr>
            <a:r>
              <a:rPr lang="cs-CZ" sz="6400" dirty="0"/>
              <a:t>DATUM VYTVOŘENÍ: </a:t>
            </a:r>
            <a:r>
              <a:rPr lang="cs-CZ" sz="6400" dirty="0" smtClean="0"/>
              <a:t>10. 9. 2012</a:t>
            </a:r>
          </a:p>
          <a:p>
            <a:pPr>
              <a:buNone/>
            </a:pPr>
            <a:r>
              <a:rPr lang="cs-CZ" sz="6400" dirty="0"/>
              <a:t> </a:t>
            </a:r>
          </a:p>
          <a:p>
            <a:pPr algn="ctr">
              <a:buNone/>
            </a:pPr>
            <a:r>
              <a:rPr lang="cs-CZ" sz="6400" b="1" dirty="0" smtClean="0">
                <a:solidFill>
                  <a:srgbClr val="FF0000"/>
                </a:solidFill>
              </a:rPr>
              <a:t>VY_32_INOVACE_34_RP</a:t>
            </a:r>
            <a:endParaRPr lang="cs-CZ" sz="6400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51216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sh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357850"/>
          </a:xfrm>
        </p:spPr>
        <p:txBody>
          <a:bodyPr>
            <a:noAutofit/>
          </a:bodyPr>
          <a:lstStyle/>
          <a:p>
            <a:r>
              <a:rPr lang="cs-CZ" sz="1800" u="sng" dirty="0" smtClean="0"/>
              <a:t>Prezentace je vytvořena </a:t>
            </a:r>
            <a:r>
              <a:rPr lang="cs-CZ" sz="1800" dirty="0" smtClean="0"/>
              <a:t>jako doplněk k učivu 7. ročníku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je určena </a:t>
            </a:r>
            <a:r>
              <a:rPr lang="cs-CZ" sz="1800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Cílem prezentace </a:t>
            </a:r>
            <a:r>
              <a:rPr lang="cs-CZ" sz="1800" dirty="0" smtClean="0"/>
              <a:t>je  doplnit probírané učivo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obsahuje</a:t>
            </a:r>
            <a:r>
              <a:rPr lang="cs-CZ" sz="1800" dirty="0" smtClean="0"/>
              <a:t> krátké texty, fotografie a odkazy na internetové stránky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Speciální vzdělávací potřeby</a:t>
            </a:r>
          </a:p>
          <a:p>
            <a:r>
              <a:rPr lang="cs-CZ" sz="1800" dirty="0" smtClean="0"/>
              <a:t>učebnice Přírodopis pro 7. ročník (Fraus) 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Délka aktivity </a:t>
            </a:r>
            <a:r>
              <a:rPr lang="cs-CZ" sz="1800" dirty="0" smtClean="0"/>
              <a:t> 15 minut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800" u="sng" dirty="0" smtClean="0"/>
              <a:t>Zkušenosti z pilotáže </a:t>
            </a:r>
            <a:r>
              <a:rPr lang="cs-CZ" sz="1800" dirty="0" smtClean="0"/>
              <a:t>– žáci  se aktivně zapojovali a doplňovali prezentaci o domácí recepty na úpravu a konzumaci vybraných zástupců</a:t>
            </a:r>
          </a:p>
          <a:p>
            <a:pPr>
              <a:buNone/>
            </a:pPr>
            <a:endParaRPr lang="cs-CZ" sz="1200" dirty="0" smtClean="0"/>
          </a:p>
          <a:p>
            <a:endParaRPr lang="cs-CZ" sz="1000" dirty="0" smtClean="0"/>
          </a:p>
        </p:txBody>
      </p:sp>
    </p:spTree>
  </p:cSld>
  <p:clrMapOvr>
    <a:masterClrMapping/>
  </p:clrMapOvr>
  <p:transition>
    <p:push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RYBY KORÁLOVÝCH ÚTESŮ</a:t>
            </a:r>
            <a:endParaRPr lang="cs-CZ" dirty="0"/>
          </a:p>
        </p:txBody>
      </p:sp>
      <p:pic>
        <p:nvPicPr>
          <p:cNvPr id="5" name="Picture 2" descr="C:\Documents and Settings\uzivatel\Dokumenty\Obrázky\OLYMPUS Master 2\2011\12\14\PC14163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4077072"/>
            <a:ext cx="3199904" cy="2399928"/>
          </a:xfrm>
          <a:prstGeom prst="rect">
            <a:avLst/>
          </a:prstGeom>
          <a:noFill/>
        </p:spPr>
      </p:pic>
      <p:pic>
        <p:nvPicPr>
          <p:cNvPr id="6" name="Picture 2" descr="C:\Documents and Settings\uzivatel\Dokumenty\Obrázky\OLYMPUS Master 2\2011\12\14\PC14162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484784"/>
            <a:ext cx="3103894" cy="2327920"/>
          </a:xfrm>
          <a:prstGeom prst="rect">
            <a:avLst/>
          </a:prstGeom>
          <a:noFill/>
        </p:spPr>
      </p:pic>
      <p:pic>
        <p:nvPicPr>
          <p:cNvPr id="7" name="Picture 2" descr="C:\Documents and Settings\uzivatel\Dokumenty\Obrázky\OLYMPUS Master 2\2011\12\14\PC14162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1484784"/>
            <a:ext cx="3103894" cy="2327920"/>
          </a:xfrm>
          <a:prstGeom prst="rect">
            <a:avLst/>
          </a:prstGeom>
          <a:noFill/>
        </p:spPr>
      </p:pic>
      <p:pic>
        <p:nvPicPr>
          <p:cNvPr id="8" name="Picture 2" descr="C:\Documents and Settings\uzivatel\Dokumenty\Obrázky\OLYMPUS Master 2\2011\12\14\PC141607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4077072"/>
            <a:ext cx="3120347" cy="2340260"/>
          </a:xfrm>
          <a:prstGeom prst="rect">
            <a:avLst/>
          </a:prstGeom>
          <a:noFill/>
        </p:spPr>
      </p:pic>
    </p:spTree>
  </p:cSld>
  <p:clrMapOvr>
    <a:masterClrMapping/>
  </p:clrMapOvr>
  <p:transition>
    <p:push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VÝZNAMNÉ MOŘSKÉ RYBY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914400" y="2348880"/>
            <a:ext cx="7772400" cy="4006680"/>
          </a:xfrm>
        </p:spPr>
        <p:txBody>
          <a:bodyPr/>
          <a:lstStyle/>
          <a:p>
            <a:r>
              <a:rPr lang="cs-CZ" dirty="0" smtClean="0"/>
              <a:t>Sleď obecný</a:t>
            </a:r>
          </a:p>
          <a:p>
            <a:r>
              <a:rPr lang="cs-CZ" dirty="0" smtClean="0"/>
              <a:t>Treska obecná</a:t>
            </a:r>
          </a:p>
          <a:p>
            <a:r>
              <a:rPr lang="cs-CZ" dirty="0" smtClean="0"/>
              <a:t>Tuňák obecný</a:t>
            </a:r>
          </a:p>
          <a:p>
            <a:r>
              <a:rPr lang="cs-CZ" dirty="0" smtClean="0"/>
              <a:t>Makrela obecná</a:t>
            </a:r>
          </a:p>
          <a:p>
            <a:r>
              <a:rPr lang="cs-CZ" dirty="0" smtClean="0"/>
              <a:t>Sardinka obecná</a:t>
            </a:r>
          </a:p>
          <a:p>
            <a:r>
              <a:rPr lang="cs-CZ" dirty="0" smtClean="0"/>
              <a:t>Losos obecný</a:t>
            </a:r>
            <a:endParaRPr lang="cs-CZ" dirty="0"/>
          </a:p>
        </p:txBody>
      </p:sp>
      <p:pic>
        <p:nvPicPr>
          <p:cNvPr id="8194" name="Picture 2" descr="C:\Documents and Settings\uzivatel\Dokumenty\Obrázky\OLYMPUS Master 2\2012\08\13\P8137258.JPG"/>
          <p:cNvPicPr>
            <a:picLocks noChangeAspect="1" noChangeArrowheads="1"/>
          </p:cNvPicPr>
          <p:nvPr/>
        </p:nvPicPr>
        <p:blipFill>
          <a:blip r:embed="rId2" cstate="print"/>
          <a:srcRect r="17801"/>
          <a:stretch>
            <a:fillRect/>
          </a:stretch>
        </p:blipFill>
        <p:spPr bwMode="auto">
          <a:xfrm>
            <a:off x="4283968" y="2060848"/>
            <a:ext cx="4032448" cy="3679304"/>
          </a:xfrm>
          <a:prstGeom prst="rect">
            <a:avLst/>
          </a:prstGeom>
          <a:noFill/>
        </p:spPr>
      </p:pic>
      <p:sp>
        <p:nvSpPr>
          <p:cNvPr id="9" name="Obláček 8"/>
          <p:cNvSpPr/>
          <p:nvPr/>
        </p:nvSpPr>
        <p:spPr>
          <a:xfrm>
            <a:off x="7020272" y="260648"/>
            <a:ext cx="1944216" cy="208823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NEPATŘÍ K MOŘSKÝM RYBÁM, JE TO  ………. 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388424" y="1052736"/>
            <a:ext cx="864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?</a:t>
            </a:r>
            <a:endParaRPr lang="cs-CZ" sz="7200" b="1" dirty="0"/>
          </a:p>
        </p:txBody>
      </p:sp>
    </p:spTree>
  </p:cSld>
  <p:clrMapOvr>
    <a:masterClrMapping/>
  </p:clrMapOvr>
  <p:transition>
    <p:push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SLEĎ OBECNÝ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005064"/>
            <a:ext cx="8229600" cy="2230438"/>
          </a:xfrm>
        </p:spPr>
        <p:txBody>
          <a:bodyPr/>
          <a:lstStyle/>
          <a:p>
            <a:pPr lvl="0"/>
            <a:r>
              <a:rPr lang="cs-CZ" dirty="0" smtClean="0"/>
              <a:t>v</a:t>
            </a:r>
            <a:r>
              <a:rPr lang="cs-CZ" dirty="0"/>
              <a:t> severských </a:t>
            </a:r>
            <a:r>
              <a:rPr lang="cs-CZ" dirty="0" smtClean="0"/>
              <a:t>mořích</a:t>
            </a:r>
          </a:p>
          <a:p>
            <a:pPr lvl="0"/>
            <a:r>
              <a:rPr lang="cs-CZ" dirty="0" smtClean="0"/>
              <a:t>potrava </a:t>
            </a:r>
            <a:r>
              <a:rPr lang="cs-CZ" dirty="0"/>
              <a:t>– plankton, korýši a drobné </a:t>
            </a:r>
            <a:r>
              <a:rPr lang="cs-CZ" dirty="0" smtClean="0"/>
              <a:t>ryby</a:t>
            </a:r>
          </a:p>
          <a:p>
            <a:pPr lvl="0"/>
            <a:r>
              <a:rPr lang="cs-CZ" dirty="0" smtClean="0"/>
              <a:t>potravina</a:t>
            </a:r>
            <a:r>
              <a:rPr lang="cs-CZ" dirty="0"/>
              <a:t>: slaneček, uzenáč</a:t>
            </a:r>
          </a:p>
          <a:p>
            <a:r>
              <a:rPr lang="cs-CZ" dirty="0" smtClean="0"/>
              <a:t>OBRÁZEK – učebnice str. 20</a:t>
            </a:r>
            <a:endParaRPr lang="cs-CZ" dirty="0"/>
          </a:p>
        </p:txBody>
      </p:sp>
      <p:sp>
        <p:nvSpPr>
          <p:cNvPr id="13316" name="AutoShape 4" descr="data:image/jpeg;base64,/9j/4AAQSkZJRgABAQAAAQABAAD/2wCEAAkGBhQSERMUExIVFRUVFxQVFxgWFCAYFxgXFRUWGBQTGRgXIDIfGB0jHBUXIjEgIycpLCwtFyAxNTA2NScrLSkBCQoKDgwOGg8PGjUkHyU0LC8sLzUwLSwvLCwsLiwsLCw0LywtLzQsLCwpLCwsLCwsLCwsLCwsLCwsKSwsLCwsLP/AABEIAGUA8AMBIgACEQEDEQH/xAAcAAEAAgMBAQEAAAAAAAAAAAAABAUCAwYBBwj/xABGEAABAgMEBAoGCQMDBQEAAAABAhEAAyEEBRIxIkFRkxMVF1NUYXGB0eIGMjRzkbMHI0JSYqGxwfAUgqJDcvEzRIOy0hb/xAAaAQACAwEBAAAAAAAAAAAAAAAAAgEDBAUG/8QAKBEAAQMCBgICAwEBAAAAAAAAAAECAxFRBBIUITGxEzIFQSJSkYFx/9oADAMBAAIRAxEAPwCTet6zhPnAT5oAmzQAJqgABMUwAekReN5/Pzt6vxhe/tE/3s35ioiR6VjG5U2PKve7Mu5L43n8/O3q/GHG8/n529X4xEhD+Nthc7rkvjefz87er8Ycbz+fnb1fjESEHjbYM7rkvjefz87er8Ycbz+fnb1fjESEHjbYM7rkvjefz87er8Ycbz+fnb1fjESEHjbYM7rkvjefz87er8Ycbz+fnb1fjESEHjbYM7rkvjefz87er8Ycbz+fnb1fjESEHjbYM7rkvjefz87er8Ycbz+fnb1fjESNsmzlT4akB216qdraoVyRt9qDN8j/AFqbuN5/Pzt6vxhxvP5+dvV+MRIQ3jbYXO65L43n8/O3q/GHG8/n529X4xEhB422DO65L43n8/O3q/GHG8/n529X4xEhB422DO65L43n8/O3q/GHG8/n529X4xEhB422DO65L43n8/O3q/GHG8/n529X4xEhB422DO65L43n8/O3q/GHG8/n529X4xEhB422DO65L43n8/O3q/GJd1XrOM+SDPmkGbKBBmqIIMxLgh6xUxLuj2iR72T8xMI9jcq7DMe7Mm4vf2if72b8xURIl3v7RP8AezfmKiJDx+qCv9lEIQhxBCEIAEIRklBOQJ7BEAYwjFU1IzUkdqgP3jSbylDOdJB65yAfgVQqyNT7HSN68IpIhENd8yBnPldywr/0ePE35Zz/ANxL78X/AMwvmj/ZP6N4ZP1X+E2EROObP0iVq1n90xhNv2QlJVwqFbEhVVE5atFP4j3AmkQs8aJXMhKYeVVplUnpNRWpy/QqrRu3WDqSqLyx2dIQAWA9Yk7BXSfIBiSTsNaLJ4ixXqlanM1OJRqceFLBmArRPqga2D0Yk3VkvRAympUGBLKBdmYtqFAw1YRsZPAxOIWV9fr6PQ4bDpCyn39lheFhbTRUH1gzFJ1ltmvq1gRXxYybbiILVqwBq1SAG1nYKDWSQcOu1SEFIWk4X+ydfWG/ldWZ6ODxmejHcnNxmCyVkZwQoQhHUOUIQhAAhCEACEIQAIQhAAiXdHtEj3sn5iY1ybGtWQptJCR8TFxdfo7ME6SSpFJkokYqsFpOyv8AxGeWaNqKiqaIoJHKio0q739on+9m/MVESJd7+0T/AHs35ioq7XeUqU+NYBGaQCpfYUp9X+7DDI9rGIrloIrHPeqNSpJjJKCcgT2CKyVa7TOTik2dKEaA4S0LCRpqwowocO5IZyX2GF8fR/eBl8LOmY0AA4FEoltsDJwJOwFs4ySY9jfVKm2P457t3rQ3Wq+JEv15yH+6lXCK7MMt2PUWiunelqP9OVMXtKvqwPgFH9I7T0b+iGzTZKCtawooQvRUlgFB8NBXrJO2kQfSn6PpVgSFy5ilOtCFOkY0IWpiygPVJZBBH289uJ+OldxsbmYCJvO5ycq8rZPxcCgDCASZUsqKQaAlSgSly1aZ0iRYfQW2Wwiq5iXOktbywT6tcgaHIftH2z0TsspEuUEISkpQlIbWGJCSRmQ5z2x0EhUtIZIAGoAMGJo3e8ZnPc72WprbG1nqlD82j6PpqV4TKmFQcMJRfRVhbsLO+xtsTR9HNoCQ1nmEFSgNFiSlJLgHIKFA+wmP0QZqWo0aFTUuWrVi3xrCIgyrQ+AJ9CJ6VFKpSgzOCmoB1sMgo07njYn0Lmqd5TBLEuGIxKIUAPwgM5pk5qI+4zrQkbAMzXVkKdrxqWtAySOrsFaGGyCo8+ITvQqYMYMtikEkDLPTDnNnFRnEad6LKSCeDXhAd8LhgGB784+3zZSC/wBXVRSDXM6s9TU68ogz7vSp2xB3LBVKlkqbLaG68oVUGRT4qPRsZ50JaoJZh8av2PGr/wDPJDgghiMkvkNv6Ntj7Ou6kZpKtEHCCXy9UOdTlSe8bILux6lQ+0HUhJOFTFRYCuFQYdvXEEnxZFzqRVK1pcAFiQGLEAtRshsyiw4wtGZXJW7HSRhJegrLb837I+m2u4yoK0ZbsoBIQAPrqzE9qCSUnPtaI6rhSF4uCl6JDYSyVBCTml/9QlqZEa4dr3MWrVoK9jXpRyVPn4vpYLKs6v8AxzArWx0VBJ/MxJ41l/aKpfvZakf5MU/nHZT7idYaTLCdEOkP9kOsjMigBB1q63jUu5AokYQNEn1TmtYxJDnNIDpz1isam42Vv3UyPwMLuEoc5JmBYdCkrG1CgsfFJIj0xcz/AEVQo4jLQo1UNCtGCAF56QLhzGmZ6PhOimYsVZ8ailTJKsSQQQA4wsoZmNLfkf2aZX/G/q4rY8ixNykH13DnOWNjj1MJ2jZSI06wrT90jbpAOxIYFzq1kVMXJj4l5qUL8fKnFCPHoEabRwiRTgyaV0lDI/ZBSf8AJnpWIc6wTZruSQNRAZ9YAFB1Uo+3ShX49iJ+KVGj+OkVfyWhM/q0OADifWmozajetXWHT1vSLKxSFEuMKRtOEmmebhPeSeyKeRIAZIcKLAhRKS/W4dVNeTR1l3XWpWEklqEYabMiO4UJ/aOdLipJOVodOLCRR8JVSRYLKhwEoZ81O61OXJxK1OH/ADEbLytYTaLPJRRpskrAy/6iChJp3l31RptXpCiSCiSApf3/ALIPaPWI6m7aRTXbNKrVJUokqVOlEk1JJmJckxow+FdRXvT62MuJxTapGxf+lZ6V2wGfPlImLRNXPmAYUZtMUpcsTFUSrDk2ZYZEx5ZrqMkOUichKlKlGctRkrlrViSHScIX1LYLOtwRFpfaUTJ05E1LgTppSUnCtJExbKBGsOSDmOxwfbJb1WcaJxpJJxENLUFE4gtIH1Sy9Q3BqzGE6MU4hkmzncF+GfFTK3n7KC/L8ttuwhIlhSApAThSkJE6WUTCUKPrAMUqAJGlVwBGV4el6+DlIXjXh4ZMuWS5JWv6vEMvq0KIpsFaiL+8rgsdoQlc2VNsqyFAGUGSo56BBwkbQHFQaGpprg9GrNJn8JjFoCUgIxlxUGqnLEANTr21jIbT6Z6NJWLHMVKrN4N8L6WIBagl8sRxN2h45a9rROXKSuccVmtKMAmpcKlqmkBGNJDuFAEEUJDUJAPW3JeYRJUHYkGoZgWAACUnJgANcV944yhUlIQZCZ01M16gAKSvglbKLozMQC4YQ7UrsVPcnNjZ6P3yhSJanQCQKPkc1MNqSoiLFd6hYBASzYhXUQQnLKrkGPmalgFcsnCJU+fLyrwM6YvLbUZ1Zo9sPpCoNio5BNCC0sYmLU0gx2V74vbSnG5lcqqp9LVfBGbCmv8ACHUfgDETjB1KCSAWTlQOt1Jy6g+3KOQTe5Ulm9YECrVmKKsW31QBHhvB3UNbqHavRQ7bFYv2id0Iop15vDExOvJyHIdsv9xj024B9oxPX7rY+vWP40cbPt7UcUc7aSz9YA+slR+MYIvBx62bV/CTiJrlqB7IiqqSiHbJvEOw1kAVGZDpLf7aRpmXilndu99bAfEP3xyYtlMT5t3FRYDueMZttowLgOSOoEBX6vspFeUszqp0arzCaEqzIfs9dv7h+nZGwXwkjM9e2pdWvUwNO6OJF5KUwbYD1DC8wv1MD3iN0m1qP+P2Xz9b4CsFNw/Lmp26Lyyzcua5OM/8Xgu2pZwqmos9EuU9tQ0ciietqEvn3uRr6so9ImKdlOAcKaVJTVPbVh3RGQZJDp+M0u7luzUaq+BbOMlXoij550Hcz7Wqxjmk2M5uSBma+qX62qtuxmjcqRhDqJBBA6yokJWBrLO9NrwyNoIrlXg6ZE5BGbMWrSuaPiI1LtEr74VqpWjk6vxCOcTODhlPUEChGippZ2F8JyrSPJ02WhNCo5pTXDkpJQS2YxlRJrk0QsYySqXtomylV/mrX2kju6ohm3IJI0mcgas3b8w/fHOqtM6YAmWkpBdlE1FTgUNQYHN6Oe7VaLIlyDNmTNVCEIajpYAlQ0RVw7fFo4VkWjNyJJ/GlX7Fpa70lozaooKPWooKt198RF32AT+xzBDuMI/VmLZRB/pUO+APrJUsk9pKnP5RhMu6WfsYc/VJzOshT4u+L1wMtPopTHxV3qSbTPMxbFjhxAhW16ih6hF5cUwNgwkEKoeEfUDQZsK0jl/6EguFAnrpqYUOX9qh1Jizu6eiWySAhT+tiISTRlBRoOxWE7NT45I3x+yUNrJWSJ+K1LK87gwjHKqGcpD0GvC+dKt8Ir7o9oke9k/MTHZXRbXDLNRk6jXqFWPcNUVd5XMJVqs60BkLnSQR91XCJ/I1+EdDDYtXtVj/APDmYrCI1ySM/wBKG9/aJ/vZvzFRGQsguCx/lIk3v7RP97N+YqIkdRiVYiKcp60eqoS7Fa0IBHBS6/gAOsioqzl2iuVdstOmVrlAAF0NMSwNaKWlWWpj2xujJKiMiR2RlkwTHbt2NkWNe323PbNe4Sxk8JOUCopKkFRSQGxcFLdCjmRjmBPUYwuy9Z86QrgkBAMwrMyaoKUpaqjCgMFqIBViUWJOWUeKlpIKSkMdjfEAgpB6wAY2TQFJCUskYUIqCMISnDiSUgn1fssHOZjCuElaptTGROTYr7LeSfUFplTFhRWUz1GTMExRJVpTEpS5KlOMR1NE02FTJVMTTRdTAjBKFACCUkq6q5UZoqrzuEzQ4EsKLVEwAvUHECwUn1cgGDx5d112izEGUFJUcuDYuxeqUqwL/XYaRTkkZ9GhHxvTk6OzyEkPkVElx9nFUetkwJ+MSRITm7ayOygA7XfuiNZ76EwAWiSqWouRMSnCCMtIK0Q+TLLH7zs+C7QZbMOE1OEkF/sIKKkNrfxaWuReSuRjk3TdCTNuk6WkKHCS1Hl6WJ/xE9kRVXGvG2Wtv9+kvsDV/OJKL9lpCQSlSWUk6YDJBJWp86KDDMxKF+oLYggKJUFVpj9aZkagSyKj70X5UKPI4pxdKgDUDI68ySEHZkDTWeyJEq7RkKgKIOssjSL7XcDZQ9cS1Xwj7P4etiayPgHJO1orVX0gkspgQa0BwFRMxbamUEhu2BWIpPlfQmouwa2q1GZ1KLqodWBPwS0bpFmSBTRyAzOdB8EB/wC2KSf6QOoEqANSdYSpVKAVOEBQAFdKmVd0q9VpFUT8Rc0WjDpBtAEFw1AcT5RW5WNXcsY170qdEgIQ9QcJU34hLBA+JU/dG1U9EtynCSkhAfUJbKKievSDjq645uyzZ0xLsAEOVFSgkFKQGACXOZq3jHnCbVE6mAoRiJGZrns7osY1X7sSpW9UYv5rQsrdeCnSElQDIACRmQrhD2DHhS+QB64rplrWvPEogmpDgYyf6gpamtk6u5484ahAFCSSFHFmXyOjmdkYKmE5mmzVTINkI0twz152My4ljeNzZZ7KpR0QaFLAVCQgFMt8JOQKq1qah2aTZLGhIBWaAAVLgZ6IUKK7v3iEhZBcFjHs2aVFyf4cy3XCLgFV27tixvyCIzZu5ItdvxOlNEbGAJ7QKfypMRIQjosY1iZWoc2SR0i5nKIQhDiCMkTCMj/NkYwiFRFSikoqotUJtkvIoyAAd2SAAduidHvZ+uLawekSlrly1IBxTJIBq4aag6yRmBkBlHORLuj2iR72T8xMY34SLdyJubGYybZqrsL39on+9m/MVESJd7+0T/ezfmKiJGqP1Qyv9lEIQhxBCEIAPY8aEIAPQo7T8Y9WrEGUxbJwCR1AkOPjGMIVWtdygzXubwoWHLkAk1qkHU2sRimSkVEuXq/0kasvs1aMoRGRtifI65iZKfuI7kJHXqEZju+AjyETkbYjO65ljLM5bZq+EZ8OSCFaQO3MbCD/AD9Y1QhXRsclFQZsr2LVFJ0tX1UzTzYAPnWoA1bSP+YgwhCQwpEiog886zKiqIQhF5QIQhAAhCEACEIQAIQhAAiXdHtEj3sn5iYiRLuj2iR72T8xMJJ6qOz2Q663fR+VzZiv6gDEtam4J2xKJZ8dc408nJ6SNz54QjipipUSlejtLhYlXjscnJ6SNz54cnJ6SNz54QidVLfoXSxW7HJyekjc+eHJyekjc+eEINVLfoNLFbscnJ6SNz54cnJ6SNz54Qg1Ut+g0sVuxycnpI3PnhycnpI3PnhCDVS36DSxW7HJyekjc+eHJyekjc+eEINVLfoNLFbscnJ6SNz54cnJ6SNz54Qg1Ut+g0sVuxycnpI3PnhycnpI3PnhCDVS36DSxW7HJyekjc+eHJyekjc+eEINVLfoNLFbscnJ6SNz54cnJ6SNz54Qg1Ut+g0sVuxycnpI3PnhycnpI3PnhCDVS36DSxW7HJyekjc+eHJyekjc+eEINVLfoNLFbscnJ6SNz54cnJ6SNz54Qg1Ut+g0sVuxycnpI3PnhycnpI3PnhCDVS36DSxW7HJyekjc+eN1h+j8omy1/wBQDhWhTcEz4VAs+OmUIRC4qVUpXolMLEi1p2f/2Q=="/>
          <p:cNvSpPr>
            <a:spLocks noChangeAspect="1" noChangeArrowheads="1"/>
          </p:cNvSpPr>
          <p:nvPr/>
        </p:nvSpPr>
        <p:spPr bwMode="auto">
          <a:xfrm>
            <a:off x="0" y="-457200"/>
            <a:ext cx="2286000" cy="9620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286000" y="2204865"/>
            <a:ext cx="5022304" cy="16619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http://upload.wikimedia.org/wikipedia/commons/6/65/Herringadultkils.jpg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push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cs-CZ" dirty="0" smtClean="0"/>
              <a:t>TRESKA OBECNÁ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212977"/>
            <a:ext cx="8229600" cy="3312368"/>
          </a:xfrm>
        </p:spPr>
        <p:txBody>
          <a:bodyPr/>
          <a:lstStyle/>
          <a:p>
            <a:pPr lvl="0"/>
            <a:r>
              <a:rPr lang="cs-CZ" dirty="0" smtClean="0"/>
              <a:t>potravina </a:t>
            </a:r>
            <a:r>
              <a:rPr lang="cs-CZ" dirty="0"/>
              <a:t>severských národů – maso – solené, uzené, sušené, mražené </a:t>
            </a:r>
            <a:r>
              <a:rPr lang="cs-CZ" dirty="0" smtClean="0"/>
              <a:t>filety</a:t>
            </a:r>
          </a:p>
          <a:p>
            <a:pPr lvl="0"/>
            <a:r>
              <a:rPr lang="cs-CZ" dirty="0" smtClean="0"/>
              <a:t>játra – konzervace</a:t>
            </a:r>
          </a:p>
          <a:p>
            <a:pPr lvl="0"/>
            <a:r>
              <a:rPr lang="cs-CZ" dirty="0" smtClean="0"/>
              <a:t>výroba </a:t>
            </a:r>
            <a:r>
              <a:rPr lang="cs-CZ" dirty="0"/>
              <a:t>rybího </a:t>
            </a:r>
            <a:r>
              <a:rPr lang="cs-CZ" dirty="0" smtClean="0"/>
              <a:t>tuku</a:t>
            </a:r>
          </a:p>
          <a:p>
            <a:r>
              <a:rPr lang="cs-CZ" dirty="0" smtClean="0"/>
              <a:t>OBRÁZEK – učebnice str. 20</a:t>
            </a:r>
          </a:p>
        </p:txBody>
      </p:sp>
      <p:sp>
        <p:nvSpPr>
          <p:cNvPr id="12290" name="AutoShape 2" descr="data:image/jpeg;base64,/9j/4AAQSkZJRgABAQAAAQABAAD/2wCEAAkGBhQSERQUEhQWFRUWGBgZGBgXGB8YGBwcGx0YHBgaHBwcHCYhHBsjHBgYIDAgJSgpLC0sFyAxNTAqNSYrLSkBCQoKDgwOGg8PGiwlHyIsKiwsLCwsLCwsLCwpKSksLCwsLCwqLywsLCwsLCwsLC8sLCwsLCwsLCwsLCwsLCwsKf/AABEIAIYAuQMBIgACEQEDEQH/xAAbAAACAwEBAQAAAAAAAAAAAAADBAIFBgABB//EAD4QAAECBAQEAwUGBQQCAwAAAAECEQADITEEEkFRBSJhcQaBkRMyQqGxFFJiwdHwByNy4fEzQ5KyFqIVU4L/xAAaAQADAQEBAQAAAAAAAAAAAAABAgMABAUG/8QAJxEAAgIBBAICAgIDAAAAAAAAAAECESEDEzFREkEEYXHwIjKRobH/2gAMAwEAAhEDEQA/APMbxXET8cpeZapawUpSSMgAIzBIahBTe99DF0mbLVLSlJWFgEHMHcVLuzUB1Z2gRwaVukKb3bFyKquLgUNiNRF3w/BELIUAJYN/iLAMqzGjP5R7FJI8hyk2KyMLmCSlIWXYuWCRvSh211i0RKB99BBI0CSBarjXtDGHwYCyoVGoZqtfrDiZQJegP5a+oiUpoZRYrhsLLALJS9Q7DMSAWZ3qNvWHZWETqlBDD4E/peCy0/Kn+IjhJ2cFik7NUXqH6NEG7LLGD1WETohDaukfVoj9iQf9tI8h62g6yx6Ur12jzM/u2FwqFyEXm4cJSORJPVIfqaCJYaQlSiciG1BSn5N+6wxMlAliEk6HtaFvbt7oGY/s+cFZQHhhvsSSXyIbbKlvpEDh0sHQh30SP0g6ZhZ1U12jpkskhjT6Qo4JOGluwSh/6R+kTVgUaIR15R+kBXLyEkuWc0DdoaC7Rn9AT7Ay8Ij7iP8AiLekEGEl/cR/xH6QFc8DlWQkk0Z7OwiQJqwGjf3jUwpi+IloAJShFqMkXbbvB5UhGUZkJt9wD1pBsgYGkBl4wEkAGnQj0e4g8rAOHlgFYNJL5UjRso6dIEpKAASlIFiyAfyhwTSVPcQriJ4KwmgNb3JGg9Xh0BsUPC0kEqLgkWGU7MkC7wHD8PQVKNwocgUGbUmwcs3aHjw9KkZV1S1jqNiN+zQPE4Ms4pq+o0cdRFFL1ZJr2T4esyZoDllKSkpDZRmsSAKHV402aMqiSAqXypB9qkkgEPzBj1pSNQ0cmusnZoP+JgVKQaskqyoCiwzM1HIqbFnOkWPDpqZgKQa6aClCBptbrFFOQsF6J5SwIzA05VUsHqwfrF9w3BkSkhLZ7qIdiol1GtRU0jvmkonnxk3JkpUxGdRSHd0uOl/J4dCmAVdr9oGiQXOjl2v89I8RKKEkJd9Mqer9oi6ZXKGlLNg4F9+9IjLktQAAPywSTOIJpQ6QUTHLN+r+kTuilJkFzC9qGJ+w1LVrb9/swQCIKXsR5wt9DV2d7NJAI0/bRAoSDW4qKRwxgYOllEsBcd6R3tabM/y/xGyDAQTatHqlUJGl/KAYZSlEsGSNXdzVwNgPziaUkK2DAd96NvGoKdgCkhiCWuRv5w0WDUfoI8mSXABqNXrHhSxH0jXYKo7EpSvmUmoYgX7HvHkqSQPKkSAzWJBeJrlmNxgb7PJiywyivzhdWGso0Y1baGlJtA1jQ1jJ0ZoiJQFUi9+0JYhKVnKWoxaxvQjz/LeLIworCgqzEDNof02vDRYskRSgglg1neClBVRg3WF1JULupJVRrD9/lDE/FMEgJLlywuw17Vgu/QFXsrZqD7aVXMBMRUEsHUPImNRGeY8hNB7WX/2HpGgiOs7aL6KwzMokpZJuUhJfUFhb84PLki9iqtDAMNNORLAHlDhugo8M4ZQKS4ZvP0/esdLtI5cWESsJZquWf+8SmoJbL+/PaJIkk+Wlm/vCM2QcxATzG6vh/D6U9YRZYW6Q6HCRZ4NVnheXKUEhwOUF+mw6xAodViWBFNzenoPKBQbGwl7/AN4DPkEkMbeheB4eZmeoZ6F9qHTQw1JNGgf1CqkjkfiYef5x5PkUIIBBceUIcUxqJSXWWeotW/KkXUeg3jL8X8XroiVLXLSPeWmYM9rAMQRZ+YHZ4lPUjDLZSEHPCRtpSSGNEvVvKsRxCXN7X36B9o+Zz+LZ/fUpRclOYlSnNyl7Hs0WnBvHvs1ezxinQo8s37oa0zUj8bOKu7RKHyVKWSstBpYNbxTjJw8mbMKQpKEukFWVzZKXb4iw1vaMhh/EmJuuYd6pQU16BNtKVEH8eywJkhagmbKUjl5iSlQJOdLcpBStnvS9Yyq+IAFs4brRu5NHsK0ietqS8qjgfSgquR9K4N4llzVBDhMxmyks51CXuWq12rWrXaySKNHwziPGJQHvAtYvtUVFi9jdJ2vBuEfxjxEhxNAxKLJKjlmAvR1BJcNoQ+xisNRvknKCXB9uIpCuMxMuVLUudMTKQPiWoJD6VOvS8fF8X/GbGzFZUJlS3sEIzK9VE/SKHi2IxOIUmZPUtSioAKWXZ/uh6D+mHc+gKPZ9cxn8VMHLcSvaT1fhTlT/AMlt9IpJv8WZyxmlSJKQSQnOtSlKa7AZBTckAWePlmPwoSVJKnAOli3xDvetnaGsFj39mmaM0tBbKdAbt1jeXYfFejdjxziJ4mZ8UmQE3CAlJAI0VZjuFKIillz0+0BUvMSHEwKV7XOLEzfep0LVoKxW4gyVDIhRShMvKAo51qCllSsysoAAsNWNG1sPCPAZmJmcp5QoBzahe3b6QYz9DeCPsxASmUkV/mSySLPmS56OaxfRn1kAykgMPaSutlJYP2EaBo2p6BpcMy3twJVBVkjUVpWmvy3gspa3FWo9ho1wzg9qVhTCIMxIClmXRLZFVpapGoFmiynYXOwNGNwak6H97x1ulg4FcshUrL1LvZoIsW0+UBl4VjmNw4o5+sL8VxIw8qbNDZmcZiwKiwTVjVzZiTaJOkWVsp8X4vyz5ssyyRLUUKzKYqLAvlAYCtHNXgOH8WSlKyTEFIIICkF27ggHzqIxRxZSnmfM11Ek9XJrFb/8kzqo/wB5VgNPPoI4d6flhnVsxrJ9lwuHzhSkTQtJSkJysSCPeLXrt1MC8QcfTgZKVZStaiyU+6CRfMpiEgX3LUBj4bM4quYtpaiFB2U5CqV5Wt8zFaVTJnMtRV+KYolvVyTF5arksk46Si8Gvx3iMe1VMmzTNWQ2YnMAL5UsAGD6AA3hGZ4oBdkqVTRvzOkZrOkqABK06sGPlEg49olAUUrAAe41O3WObwjzydHkx9fHQqolzHN2UkDTRj1+UK4niq1sMpbcrf6J7QrJwtS8xCW0evydz0iEtLkVfcW+sNS6Nb7LJPHsQJPsgsJlJOYIdwFbpfmS7n3WEIpxE2cTzKNzygPrqdIhlGZTcoagUejKD23IiIUQeWYlIpVJq/kKPDCniGZ1KUSbOaDyOnaDkgsTXqAwhabihzNq5GlfrraPJeZRr8oBizwM9MrNMKSyQdnJaw7OCTpE5yGIGRlMFGjEg9TTzhPEzwkAqVlDFKRcj7xZx17vDHiTxBKxHsJkiq5aci0qpmDCz3q8PFLkV36D4eQXUSkb/eFK+ZBY7R6jhJWoHS7ig7w1wnFpUghLgn8NruGi3w/DHAUpSm+6SznYN52hn9Cpdi2C4I5SwBqG76ekb/w9w8YaWyQVLuS9WLvr3ii4Y5PukKcZSDtU0Bd+peNTh5dHNXL9OsX0YVlktSd4RY+2zTZNT76G/wCVY1sYvDFJmyyP/sRRq+819Y2kJrrKKaHDKDCyUsilcqW9AYYWwYKDvbe0V6uJpTLSokJASCS5BoAKfvWGSlSwFNW4JDkfvvFqfLOa1whtW/lSt94zfjfDk4OZzFRSqWptEgGpvQNrpF9NXlcrZKQKqKgkJ7km0ZPjX8RMNLChJPtlgfdUJYOylEOR0SC8TdVTHV3ZhcVIzgAqYXUSasL1P13ih4lOC1fywSlFhpU1P5OYb4nPJTZsxzEJDdgEuciA9A7AbmsVisGw/mqEpJsDdXYe8o/ukcuIqkdV3yCnzwSluUjRNS/ezwP7OrRI8y/nt8oveG8OlrITLSpZPYdzUsBQxbYTgyif5SAabO3Uk/SFqUuDOUYmORw6YXDkbNQfKCDw2o3VXrGln8GmKy8xSirqCyLC3KdaXhrGeD8Th5UqccSVImAcoTVKjVlFfq7NTtAlBr2COon6MsfDirgwvP4CsE1MasmcgtyqFGJABNBoG1pDX2Eq98X2q52pDbczbkT54rhkwXB87RJXBydCNg8bKdIQ4TkVmv6fv5wshaQ/IaHVm/xDKMuhXqLsyyOFEaDuf30h/B4MuAIt14k58oQljq1ah7GJTsyVlGVKmy1YgVFm6Q3jLoXcTFT4XSr3khYOrkH6g+UKf+IYYglU5SRZKUFKyVPUdg9a0+UWuJwalNnzBCvhsTZwSPdSX7npeLzhPBpc0gMEoFGZ8g2CaMepLQ0YSZnqJcGXwHDBIzBEyYNE1DE1uGOYDo0bRHClIIVVQVLSwupmBJzO2td3hufwLIwBClgBaSQxqKXdu/yhqRg1OOXLeirb0paoi0YUSc2wfDMG2pDinnWpPVvSNBJScpJIdmoNncEDWFUcOUC5BUL2qBt87w8JDKJFwPRxaLLgQHhlD2spgzzEH52jaNGSksVyjr7RH/YP5RrXjn1+UdOgsMyuHWMozMTkzcvMqwYBN+jb94U4x4xlyHQAVTm5kJNEFviUNQ9hXtFb4rxWKTIT9nSkIEt5qkFp7MOVOyfiKhXZmc4hWHTlQwdS6boFdgXUpzckw2pJ8UR04+7LPG4yZiTzEzFCoSXEtH4mdhu9y14z32IIKlKLlz72+pI1Ju1u9o1GDwqky1ArGZTXF2dh2qbQrxfAS5JACioAAlRbztptHPqXVnTFrgqcFwT2iFK9oUZgoBY94KAOU10dnOztVojwv+HGUibNmqnOHc8oO1yVK/8AWNJwXDJyhN1XY6Zi1dqkC8X65RkAqWHTkFQfiFkjXQAd46IacaWMnM5u3nBU4fgCMqUgFKgtLMBlKWcuHoaHrQReLUjCSUqCM5NA5oACauzdHiSMUhCi4WQU56pZQZ3BSahXTdhFHInLWlS5LlS/aKSqZWUoJGXIUsWIAfZxcg05PkzteEOTKSiXWGMvEy1KXKRlQQSU8pB0DC5uWgnH5wnSkypaVKSHzZQSHIZn/p+sKeBZiZmGWgNm5VkJoGIYN6H9IlxVExBzAkIoAAWA6ecePJajUWm2k7/w7r/n2d+jOLhclloUwPB05fdq9WPzOxYRD7CMysh5dMzVuOoDuw/KHMpmJzUC6pUW0ILHuG1h7h+CACUsS9LVa7eusfRaE9yHkcOpHxdFXg+G5SSA5IFFFna6aaQjM8LPmZRU9yoi7k3CWYW8njZDBhJbUBg5rQXJbqKwBUtWRIASSDorRi41rY+UWwToysjw2lZU7hSbEkOrUVINAB00rDA4WlXIXVW+xoCemlrxeJwYPvuATTz0LQfDYM9jTN+vakbBkZabwAFYNktYJYgAtX71++8PcO4QmTVPvfEQSXtQkltAaARovsb9Q7s9N/IwvOlF3ZnGlqbxkzUJzlZg5qR6ilLGgsYnh8GtRzEktd77ekG+yqDlAAUbkdgH20EeysSc2UqdZDkNt8QAZusN+AX2EnEJFXBFHe0AmrRLBmKWEpUqruXPSj72g5mEqUFVsGam3ziczAIVLUCSCUlkk2IszU/zGWOTPPAthsSorlJGVSPaoUFNWpoAdu8bF4ykrDpSZDWExBTsxID9mjVRy69Wjp0L8TJ4fhpzCY9VJAFGAoOtQ316xjPEnBDLmmdLCloUslctKQyGQTnAQKpLG+qrsY22Gk8gLs6QAL1Iva/5Qrj8HWhZSW61/No6WvLDOVPx4PnOE4kJsxgqiG81KcDyH6w5Nn+0mICbqNiKBIap9B6xbTeASVgoR/LUCsulIBK1HmWR8WobR77N8G8M+xAUVkzUs2gDEOBQkOX+mkRloO1ZVatp0FTwkmYkglDKdSkijXUGNMxpRqOTWLxSQFAsSbfoeh6wOXNyoUEylLJSTlBAUSNnNB6Q7hsQDRdFC4bpaLskmDkICFFQSdCa0LU3pRoAuR8AYBQdiGYEvSHhNZIHk1qRWY3DKUFMHG75mGl4mopjtlNNlHDv9mCErKnFwH1NPVv1i1VxSYtGWYlKVEEe4Khw7PRvnD+H4UMhWrLa92LadY77MCEuKuXa1RYhqaGm0JtQu6CnJIBheGAIAHKWcd2o+7k/KD4FCklveU5Z6bsaaUtE5U9LHNSuo+feOISkvkJDOHHqH7mKVWAfYGdOY+4VE7Gt+tIakSwEqzBjXX0A3MKImAKQzM/K51YhvQkdIYnTBzAsQUkkg1D2bYwWhU/Z7LBOYXAoARYdBHqiomjNa8QM0jKQl3BPoztvcQaWsKRTlcEgnrAGJy8N8nJHXyiCMSGPe3e9Y8SoqSw02PzhVC3ISVAjK7pDO1NdYyXZrolPzhXLQG7mvSjWgUzCMoTKlYFnZr0a376QwnEOKuSDpoesSlTgzm6g4zFrU8oa2hcMKqaEhSiWSmpo3r6QvKnomIKkrT5AD5K63geJkkpvUg0BrXR9ak+kLTMEpCABlABe12rr7oO+8FRXZm30MJW8yWRLyvMlgtYVf0cN5iNZGJwGLUqcArSckV2zJI0HrqDG1jm+QqaR0/HacWzLJdkhqlKW6UuS/SneJhaS7nKQWe4610N/SIcNAIFKkB9CbAd6QphVoQCsMEhYSos/xH1NW7tHVVnE5UwMxKcQtpamZTAgZXUGJAJFaHMSHeLBaUiYwmBRS4AcZcwFc1LA10hvGSQkOea2UXBtUbAXe1Yo8QheIBQJYdlZhNDhTtV6VcWFQCFO7QYvz/AJfw/I3/OBKgZa86gFp3Dc2U/CQasT/c6ApiVgADmBSKkh6OdwRXvC07FHNLSqWta5iSFkBgkgJeooz07QylBCcyR/KSDlykKJqzmlACDbfpAawFO3+/v+wkvCDmWSWZ9XHapY/KKydjCVhMsqUFAMnMEu5PXQN5ecPrUTRDZrkl20emtCKRWcE4XlUVKSAWLKzuo85Kc2rBJFSTau8GNU2zSu0kM4ZSmaYcixRMsagm9NWL0NHaGcJiVELSpLMSAQzj4akUPTvAOKISvmSXagV8JBNHOlaguI8wnDcykGxQc6VJZIVuCNvPuaxmlVsyk06RPDSyghKiTlNjQ6t/mDnEOGSWdxmIdgNe92iCuHJVMzrWo5mZPwnUpbagLRPE4Ue8CSwIbQnS37rAdMZXROSULLBL5QGLVrV3IHQuN4EhQz5WykuASMwPToYlIXYqKifdGVIa9HO4btERMMxaGATUgEl39LV0vQwA2MqWU/DQbdWdgesC+1BaQ1MpKmZlBt97saax5iZylImJlKSZgpVw1trONe0DlYFA5iCVBqlIKtBlHp5wEl7C27wNDEpKRetN7VFL9IrU8VVM9ohKAVMooB5AqrJJNTp08oosHjyqcUJzhTKNQSCNfxMD5PF4hQKssxQJqVHVNA17doo9Px5JrU8+DpExSUpXlAJYEKqxJALtd3hWYtRmNmJNQQaXZulhfeGZywkqddKFLtQMHalamnSF5k1SFcqVOujVsC1BYPc5RrDIVscw6srpQkqUDemUOxvv0F4KcWyTmZiDcuS4ZmNzegiulKWFKd0JPM/u+RYmrOTaghyXjJCnC1AKSQcoBqHbMNw9zYedVaGjIlhWzSgkMErlu6SCeZLMduka+MZgeIGZMlhOXJ7RJa6mzA1eoI1EbNo4/kYkrO34/9cFVieBssqlrMvNemYblqhnhWfwBS0hJmjKNBLAB78zlq3LVtaOjomtSS9jy0odHg8PEICRMAYEZsnMxIJrn6D0jpfh0pDCaGd/8AT6Afe2Ajo6Nuz7BtQ6CTOCLJczR2yOKD+rz7kx0vgi0u00Xf/Te+g5rR0dBepLsbah0Kp8LKTny4hSc12SH1qCS4Nbgh2DwaR4eKAQJgrcmXW7/fbp2jo6A9afYFoaa4RJfAVEkmaK0/0w3/AGr5vEpXBpg/33/qQ/l70dHQdyVch2oL0SmcJmH/AHgKk0Q1/wD9/tzHg4OtiPair/7f0546OhdyRtuPRAcBUAB7UU/Brv78QT4cUA3tvPIHuCau9avu5jo6Duz7BtQ6Dy+DrDtMSHDFpem3vdTAv/H1UaaAQXChL5vXNXaseR0bdl2bbjjB7L8PKAYTd65GPWoVC0vwcEkFMxi5rku9C7qreOjoO9NezbMH6Dp8MsXzpKhRzLcts+a0RV4YJLma5Y/BZ3cjmoax7HRt2fZtmHQKZ4QJJJnqrcBLDRqBWjQMeC2ZpxDbJFdSC5N9Wa0ex0Hf1LqxdmF8FrwzgIlqzqUVqAYEhqdh3i4jo6JSk3lllFLCP//Z"/>
          <p:cNvSpPr>
            <a:spLocks noChangeAspect="1" noChangeArrowheads="1"/>
          </p:cNvSpPr>
          <p:nvPr/>
        </p:nvSpPr>
        <p:spPr bwMode="auto">
          <a:xfrm>
            <a:off x="0" y="-609600"/>
            <a:ext cx="1762125" cy="12763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292" name="AutoShape 4" descr="data:image/jpeg;base64,/9j/4AAQSkZJRgABAQAAAQABAAD/2wCEAAkGBhQSERQUEhQWFRUWGBgZGBgXGB8YGBwcGx0YHBgaHBwcHCYhHBsjHBgYIDAgJSgpLC0sFyAxNTAqNSYrLSkBCQoKDgwOGg8PGiwlHyIsKiwsLCwsLCwsLCwpKSksLCwsLCwqLywsLCwsLCwsLC8sLCwsLCwsLCwsLCwsLCwsKf/AABEIAIYAuQMBIgACEQEDEQH/xAAbAAACAwEBAQAAAAAAAAAAAAADBAIFBgABB//EAD4QAAECBAQEAwUGBQQCAwAAAAECEQADITEEEkFRBSJhcQaBkRMyQqGxFFJiwdHwByNy4fEzQ5KyFqIVU4L/xAAaAQADAQEBAQAAAAAAAAAAAAABAgMABAUG/8QAJxEAAgIBBAICAgIDAAAAAAAAAAECESEDEzFREkEEYXHwIjKRobH/2gAMAwEAAhEDEQA/APMbxXET8cpeZapawUpSSMgAIzBIahBTe99DF0mbLVLSlJWFgEHMHcVLuzUB1Z2gRwaVukKb3bFyKquLgUNiNRF3w/BELIUAJYN/iLAMqzGjP5R7FJI8hyk2KyMLmCSlIWXYuWCRvSh211i0RKB99BBI0CSBarjXtDGHwYCyoVGoZqtfrDiZQJegP5a+oiUpoZRYrhsLLALJS9Q7DMSAWZ3qNvWHZWETqlBDD4E/peCy0/Kn+IjhJ2cFik7NUXqH6NEG7LLGD1WETohDaukfVoj9iQf9tI8h62g6yx6Ur12jzM/u2FwqFyEXm4cJSORJPVIfqaCJYaQlSiciG1BSn5N+6wxMlAliEk6HtaFvbt7oGY/s+cFZQHhhvsSSXyIbbKlvpEDh0sHQh30SP0g6ZhZ1U12jpkskhjT6Qo4JOGluwSh/6R+kTVgUaIR15R+kBXLyEkuWc0DdoaC7Rn9AT7Ay8Ij7iP8AiLekEGEl/cR/xH6QFc8DlWQkk0Z7OwiQJqwGjf3jUwpi+IloAJShFqMkXbbvB5UhGUZkJt9wD1pBsgYGkBl4wEkAGnQj0e4g8rAOHlgFYNJL5UjRso6dIEpKAASlIFiyAfyhwTSVPcQriJ4KwmgNb3JGg9Xh0BsUPC0kEqLgkWGU7MkC7wHD8PQVKNwocgUGbUmwcs3aHjw9KkZV1S1jqNiN+zQPE4Ms4pq+o0cdRFFL1ZJr2T4esyZoDllKSkpDZRmsSAKHV402aMqiSAqXypB9qkkgEPzBj1pSNQ0cmusnZoP+JgVKQaskqyoCiwzM1HIqbFnOkWPDpqZgKQa6aClCBptbrFFOQsF6J5SwIzA05VUsHqwfrF9w3BkSkhLZ7qIdiol1GtRU0jvmkonnxk3JkpUxGdRSHd0uOl/J4dCmAVdr9oGiQXOjl2v89I8RKKEkJd9Mqer9oi6ZXKGlLNg4F9+9IjLktQAAPywSTOIJpQ6QUTHLN+r+kTuilJkFzC9qGJ+w1LVrb9/swQCIKXsR5wt9DV2d7NJAI0/bRAoSDW4qKRwxgYOllEsBcd6R3tabM/y/xGyDAQTatHqlUJGl/KAYZSlEsGSNXdzVwNgPziaUkK2DAd96NvGoKdgCkhiCWuRv5w0WDUfoI8mSXABqNXrHhSxH0jXYKo7EpSvmUmoYgX7HvHkqSQPKkSAzWJBeJrlmNxgb7PJiywyivzhdWGso0Y1baGlJtA1jQ1jJ0ZoiJQFUi9+0JYhKVnKWoxaxvQjz/LeLIworCgqzEDNof02vDRYskRSgglg1neClBVRg3WF1JULupJVRrD9/lDE/FMEgJLlywuw17Vgu/QFXsrZqD7aVXMBMRUEsHUPImNRGeY8hNB7WX/2HpGgiOs7aL6KwzMokpZJuUhJfUFhb84PLki9iqtDAMNNORLAHlDhugo8M4ZQKS4ZvP0/esdLtI5cWESsJZquWf+8SmoJbL+/PaJIkk+Wlm/vCM2QcxATzG6vh/D6U9YRZYW6Q6HCRZ4NVnheXKUEhwOUF+mw6xAodViWBFNzenoPKBQbGwl7/AN4DPkEkMbeheB4eZmeoZ6F9qHTQw1JNGgf1CqkjkfiYef5x5PkUIIBBceUIcUxqJSXWWeotW/KkXUeg3jL8X8XroiVLXLSPeWmYM9rAMQRZ+YHZ4lPUjDLZSEHPCRtpSSGNEvVvKsRxCXN7X36B9o+Zz+LZ/fUpRclOYlSnNyl7Hs0WnBvHvs1ezxinQo8s37oa0zUj8bOKu7RKHyVKWSstBpYNbxTjJw8mbMKQpKEukFWVzZKXb4iw1vaMhh/EmJuuYd6pQU16BNtKVEH8eywJkhagmbKUjl5iSlQJOdLcpBStnvS9Yyq+IAFs4brRu5NHsK0ietqS8qjgfSgquR9K4N4llzVBDhMxmyks51CXuWq12rWrXaySKNHwziPGJQHvAtYvtUVFi9jdJ2vBuEfxjxEhxNAxKLJKjlmAvR1BJcNoQ+xisNRvknKCXB9uIpCuMxMuVLUudMTKQPiWoJD6VOvS8fF8X/GbGzFZUJlS3sEIzK9VE/SKHi2IxOIUmZPUtSioAKWXZ/uh6D+mHc+gKPZ9cxn8VMHLcSvaT1fhTlT/AMlt9IpJv8WZyxmlSJKQSQnOtSlKa7AZBTckAWePlmPwoSVJKnAOli3xDvetnaGsFj39mmaM0tBbKdAbt1jeXYfFejdjxziJ4mZ8UmQE3CAlJAI0VZjuFKIillz0+0BUvMSHEwKV7XOLEzfep0LVoKxW4gyVDIhRShMvKAo51qCllSsysoAAsNWNG1sPCPAZmJmcp5QoBzahe3b6QYz9DeCPsxASmUkV/mSySLPmS56OaxfRn1kAykgMPaSutlJYP2EaBo2p6BpcMy3twJVBVkjUVpWmvy3gspa3FWo9ho1wzg9qVhTCIMxIClmXRLZFVpapGoFmiynYXOwNGNwak6H97x1ulg4FcshUrL1LvZoIsW0+UBl4VjmNw4o5+sL8VxIw8qbNDZmcZiwKiwTVjVzZiTaJOkWVsp8X4vyz5ssyyRLUUKzKYqLAvlAYCtHNXgOH8WSlKyTEFIIICkF27ggHzqIxRxZSnmfM11Ek9XJrFb/8kzqo/wB5VgNPPoI4d6flhnVsxrJ9lwuHzhSkTQtJSkJysSCPeLXrt1MC8QcfTgZKVZStaiyU+6CRfMpiEgX3LUBj4bM4quYtpaiFB2U5CqV5Wt8zFaVTJnMtRV+KYolvVyTF5arksk46Si8Gvx3iMe1VMmzTNWQ2YnMAL5UsAGD6AA3hGZ4oBdkqVTRvzOkZrOkqABK06sGPlEg49olAUUrAAe41O3WObwjzydHkx9fHQqolzHN2UkDTRj1+UK4niq1sMpbcrf6J7QrJwtS8xCW0evydz0iEtLkVfcW+sNS6Nb7LJPHsQJPsgsJlJOYIdwFbpfmS7n3WEIpxE2cTzKNzygPrqdIhlGZTcoagUejKD23IiIUQeWYlIpVJq/kKPDCniGZ1KUSbOaDyOnaDkgsTXqAwhabihzNq5GlfrraPJeZRr8oBizwM9MrNMKSyQdnJaw7OCTpE5yGIGRlMFGjEg9TTzhPEzwkAqVlDFKRcj7xZx17vDHiTxBKxHsJkiq5aci0qpmDCz3q8PFLkV36D4eQXUSkb/eFK+ZBY7R6jhJWoHS7ig7w1wnFpUghLgn8NruGi3w/DHAUpSm+6SznYN52hn9Cpdi2C4I5SwBqG76ekb/w9w8YaWyQVLuS9WLvr3ii4Y5PukKcZSDtU0Bd+peNTh5dHNXL9OsX0YVlktSd4RY+2zTZNT76G/wCVY1sYvDFJmyyP/sRRq+819Y2kJrrKKaHDKDCyUsilcqW9AYYWwYKDvbe0V6uJpTLSokJASCS5BoAKfvWGSlSwFNW4JDkfvvFqfLOa1whtW/lSt94zfjfDk4OZzFRSqWptEgGpvQNrpF9NXlcrZKQKqKgkJ7km0ZPjX8RMNLChJPtlgfdUJYOylEOR0SC8TdVTHV3ZhcVIzgAqYXUSasL1P13ih4lOC1fywSlFhpU1P5OYb4nPJTZsxzEJDdgEuciA9A7AbmsVisGw/mqEpJsDdXYe8o/ukcuIqkdV3yCnzwSluUjRNS/ezwP7OrRI8y/nt8oveG8OlrITLSpZPYdzUsBQxbYTgyif5SAabO3Uk/SFqUuDOUYmORw6YXDkbNQfKCDw2o3VXrGln8GmKy8xSirqCyLC3KdaXhrGeD8Th5UqccSVImAcoTVKjVlFfq7NTtAlBr2COon6MsfDirgwvP4CsE1MasmcgtyqFGJABNBoG1pDX2Eq98X2q52pDbczbkT54rhkwXB87RJXBydCNg8bKdIQ4TkVmv6fv5wshaQ/IaHVm/xDKMuhXqLsyyOFEaDuf30h/B4MuAIt14k58oQljq1ah7GJTsyVlGVKmy1YgVFm6Q3jLoXcTFT4XSr3khYOrkH6g+UKf+IYYglU5SRZKUFKyVPUdg9a0+UWuJwalNnzBCvhsTZwSPdSX7npeLzhPBpc0gMEoFGZ8g2CaMepLQ0YSZnqJcGXwHDBIzBEyYNE1DE1uGOYDo0bRHClIIVVQVLSwupmBJzO2td3hufwLIwBClgBaSQxqKXdu/yhqRg1OOXLeirb0paoi0YUSc2wfDMG2pDinnWpPVvSNBJScpJIdmoNncEDWFUcOUC5BUL2qBt87w8JDKJFwPRxaLLgQHhlD2spgzzEH52jaNGSksVyjr7RH/YP5RrXjn1+UdOgsMyuHWMozMTkzcvMqwYBN+jb94U4x4xlyHQAVTm5kJNEFviUNQ9hXtFb4rxWKTIT9nSkIEt5qkFp7MOVOyfiKhXZmc4hWHTlQwdS6boFdgXUpzckw2pJ8UR04+7LPG4yZiTzEzFCoSXEtH4mdhu9y14z32IIKlKLlz72+pI1Ju1u9o1GDwqky1ArGZTXF2dh2qbQrxfAS5JACioAAlRbztptHPqXVnTFrgqcFwT2iFK9oUZgoBY94KAOU10dnOztVojwv+HGUibNmqnOHc8oO1yVK/8AWNJwXDJyhN1XY6Zi1dqkC8X65RkAqWHTkFQfiFkjXQAd46IacaWMnM5u3nBU4fgCMqUgFKgtLMBlKWcuHoaHrQReLUjCSUqCM5NA5oACauzdHiSMUhCi4WQU56pZQZ3BSahXTdhFHInLWlS5LlS/aKSqZWUoJGXIUsWIAfZxcg05PkzteEOTKSiXWGMvEy1KXKRlQQSU8pB0DC5uWgnH5wnSkypaVKSHzZQSHIZn/p+sKeBZiZmGWgNm5VkJoGIYN6H9IlxVExBzAkIoAAWA6ecePJajUWm2k7/w7r/n2d+jOLhclloUwPB05fdq9WPzOxYRD7CMysh5dMzVuOoDuw/KHMpmJzUC6pUW0ILHuG1h7h+CACUsS9LVa7eusfRaE9yHkcOpHxdFXg+G5SSA5IFFFna6aaQjM8LPmZRU9yoi7k3CWYW8njZDBhJbUBg5rQXJbqKwBUtWRIASSDorRi41rY+UWwToysjw2lZU7hSbEkOrUVINAB00rDA4WlXIXVW+xoCemlrxeJwYPvuATTz0LQfDYM9jTN+vakbBkZabwAFYNktYJYgAtX71++8PcO4QmTVPvfEQSXtQkltAaARovsb9Q7s9N/IwvOlF3ZnGlqbxkzUJzlZg5qR6ilLGgsYnh8GtRzEktd77ekG+yqDlAAUbkdgH20EeysSc2UqdZDkNt8QAZusN+AX2EnEJFXBFHe0AmrRLBmKWEpUqruXPSj72g5mEqUFVsGam3ziczAIVLUCSCUlkk2IszU/zGWOTPPAthsSorlJGVSPaoUFNWpoAdu8bF4ykrDpSZDWExBTsxID9mjVRy69Wjp0L8TJ4fhpzCY9VJAFGAoOtQ316xjPEnBDLmmdLCloUslctKQyGQTnAQKpLG+qrsY22Gk8gLs6QAL1Iva/5Qrj8HWhZSW61/No6WvLDOVPx4PnOE4kJsxgqiG81KcDyH6w5Nn+0mICbqNiKBIap9B6xbTeASVgoR/LUCsulIBK1HmWR8WobR77N8G8M+xAUVkzUs2gDEOBQkOX+mkRloO1ZVatp0FTwkmYkglDKdSkijXUGNMxpRqOTWLxSQFAsSbfoeh6wOXNyoUEylLJSTlBAUSNnNB6Q7hsQDRdFC4bpaLskmDkICFFQSdCa0LU3pRoAuR8AYBQdiGYEvSHhNZIHk1qRWY3DKUFMHG75mGl4mopjtlNNlHDv9mCErKnFwH1NPVv1i1VxSYtGWYlKVEEe4Khw7PRvnD+H4UMhWrLa92LadY77MCEuKuXa1RYhqaGm0JtQu6CnJIBheGAIAHKWcd2o+7k/KD4FCklveU5Z6bsaaUtE5U9LHNSuo+feOISkvkJDOHHqH7mKVWAfYGdOY+4VE7Gt+tIakSwEqzBjXX0A3MKImAKQzM/K51YhvQkdIYnTBzAsQUkkg1D2bYwWhU/Z7LBOYXAoARYdBHqiomjNa8QM0jKQl3BPoztvcQaWsKRTlcEgnrAGJy8N8nJHXyiCMSGPe3e9Y8SoqSw02PzhVC3ISVAjK7pDO1NdYyXZrolPzhXLQG7mvSjWgUzCMoTKlYFnZr0a376QwnEOKuSDpoesSlTgzm6g4zFrU8oa2hcMKqaEhSiWSmpo3r6QvKnomIKkrT5AD5K63geJkkpvUg0BrXR9ak+kLTMEpCABlABe12rr7oO+8FRXZm30MJW8yWRLyvMlgtYVf0cN5iNZGJwGLUqcArSckV2zJI0HrqDG1jm+QqaR0/HacWzLJdkhqlKW6UuS/SneJhaS7nKQWe4610N/SIcNAIFKkB9CbAd6QphVoQCsMEhYSos/xH1NW7tHVVnE5UwMxKcQtpamZTAgZXUGJAJFaHMSHeLBaUiYwmBRS4AcZcwFc1LA10hvGSQkOea2UXBtUbAXe1Yo8QheIBQJYdlZhNDhTtV6VcWFQCFO7QYvz/AJfw/I3/OBKgZa86gFp3Dc2U/CQasT/c6ApiVgADmBSKkh6OdwRXvC07FHNLSqWta5iSFkBgkgJeooz07QylBCcyR/KSDlykKJqzmlACDbfpAawFO3+/v+wkvCDmWSWZ9XHapY/KKydjCVhMsqUFAMnMEu5PXQN5ecPrUTRDZrkl20emtCKRWcE4XlUVKSAWLKzuo85Kc2rBJFSTau8GNU2zSu0kM4ZSmaYcixRMsagm9NWL0NHaGcJiVELSpLMSAQzj4akUPTvAOKISvmSXagV8JBNHOlaguI8wnDcykGxQc6VJZIVuCNvPuaxmlVsyk06RPDSyghKiTlNjQ6t/mDnEOGSWdxmIdgNe92iCuHJVMzrWo5mZPwnUpbagLRPE4Ue8CSwIbQnS37rAdMZXROSULLBL5QGLVrV3IHQuN4EhQz5WykuASMwPToYlIXYqKifdGVIa9HO4btERMMxaGATUgEl39LV0vQwA2MqWU/DQbdWdgesC+1BaQ1MpKmZlBt97saax5iZylImJlKSZgpVw1trONe0DlYFA5iCVBqlIKtBlHp5wEl7C27wNDEpKRetN7VFL9IrU8VVM9ohKAVMooB5AqrJJNTp08oosHjyqcUJzhTKNQSCNfxMD5PF4hQKssxQJqVHVNA17doo9Px5JrU8+DpExSUpXlAJYEKqxJALtd3hWYtRmNmJNQQaXZulhfeGZywkqddKFLtQMHalamnSF5k1SFcqVOujVsC1BYPc5RrDIVscw6srpQkqUDemUOxvv0F4KcWyTmZiDcuS4ZmNzegiulKWFKd0JPM/u+RYmrOTaghyXjJCnC1AKSQcoBqHbMNw9zYedVaGjIlhWzSgkMErlu6SCeZLMduka+MZgeIGZMlhOXJ7RJa6mzA1eoI1EbNo4/kYkrO34/9cFVieBssqlrMvNemYblqhnhWfwBS0hJmjKNBLAB78zlq3LVtaOjomtSS9jy0odHg8PEICRMAYEZsnMxIJrn6D0jpfh0pDCaGd/8AT6Afe2Ajo6Nuz7BtQ6CTOCLJczR2yOKD+rz7kx0vgi0u00Xf/Te+g5rR0dBepLsbah0Kp8LKTny4hSc12SH1qCS4Nbgh2DwaR4eKAQJgrcmXW7/fbp2jo6A9afYFoaa4RJfAVEkmaK0/0w3/AGr5vEpXBpg/33/qQ/l70dHQdyVch2oL0SmcJmH/AHgKk0Q1/wD9/tzHg4OtiPair/7f0546OhdyRtuPRAcBUAB7UU/Brv78QT4cUA3tvPIHuCau9avu5jo6Duz7BtQ6Dy+DrDtMSHDFpem3vdTAv/H1UaaAQXChL5vXNXaseR0bdl2bbjjB7L8PKAYTd65GPWoVC0vwcEkFMxi5rku9C7qreOjoO9NezbMH6Dp8MsXzpKhRzLcts+a0RV4YJLma5Y/BZ3cjmoax7HRt2fZtmHQKZ4QJJJnqrcBLDRqBWjQMeC2ZpxDbJFdSC5N9Wa0ex0Hf1LqxdmF8FrwzgIlqzqUVqAYEhqdh3i4jo6JSk3lllFLCP//Z"/>
          <p:cNvSpPr>
            <a:spLocks noChangeAspect="1" noChangeArrowheads="1"/>
          </p:cNvSpPr>
          <p:nvPr/>
        </p:nvSpPr>
        <p:spPr bwMode="auto">
          <a:xfrm>
            <a:off x="0" y="-609600"/>
            <a:ext cx="1762125" cy="12763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547664" y="1772817"/>
            <a:ext cx="61206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http://cs.wikipedia.org/wiki/Soubor:Gadus_morhua-Cod-2-Atlanterhavsparken-Norway.JPG</a:t>
            </a:r>
            <a:endParaRPr lang="cs-CZ" sz="2400" dirty="0"/>
          </a:p>
        </p:txBody>
      </p:sp>
    </p:spTree>
  </p:cSld>
  <p:clrMapOvr>
    <a:masterClrMapping/>
  </p:clrMapOvr>
  <p:transition>
    <p:push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TUŇÁK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781425"/>
            <a:ext cx="8229600" cy="2344738"/>
          </a:xfrm>
        </p:spPr>
        <p:txBody>
          <a:bodyPr/>
          <a:lstStyle/>
          <a:p>
            <a:pPr lvl="0"/>
            <a:r>
              <a:rPr lang="cs-CZ" b="1" dirty="0" smtClean="0"/>
              <a:t>plave rychle a obratně</a:t>
            </a:r>
          </a:p>
          <a:p>
            <a:pPr lvl="0"/>
            <a:r>
              <a:rPr lang="cs-CZ" dirty="0" smtClean="0"/>
              <a:t>dvojí </a:t>
            </a:r>
            <a:r>
              <a:rPr lang="cs-CZ" dirty="0"/>
              <a:t>maso – málo tučné – červené, velmi tučné </a:t>
            </a:r>
            <a:r>
              <a:rPr lang="cs-CZ" dirty="0" smtClean="0"/>
              <a:t>bílé</a:t>
            </a:r>
          </a:p>
          <a:p>
            <a:r>
              <a:rPr lang="cs-CZ" dirty="0" smtClean="0"/>
              <a:t>OBRÁZEK – učebnice str. 20</a:t>
            </a:r>
            <a:endParaRPr lang="cs-CZ" dirty="0"/>
          </a:p>
          <a:p>
            <a:endParaRPr lang="cs-CZ" dirty="0"/>
          </a:p>
        </p:txBody>
      </p:sp>
      <p:sp>
        <p:nvSpPr>
          <p:cNvPr id="11266" name="AutoShape 2" descr="data:image/jpeg;base64,/9j/4AAQSkZJRgABAQAAAQABAAD/2wCEAAkGBhQSERUUExQVFBQVFRgWGBgXGBYdFRkYGRcXGBQTFhoYGyYeFx8lHBgYHy8gJScpLCwuGCEyODAqNSYrLykBCQoKDgwOGg8PGi4kHyU0LC4sKSw0LSosKSwvNSwtLC0pNCwtKSwsKSwqLCksLDQsLCkpLCwvKSwsLCkpLCwsKf/AABEIAGUA8AMBIgACEQEDEQH/xAAbAAACAwEBAQAAAAAAAAAAAAAABAMFBgIBB//EAEMQAAECAwMFDAcHBAMBAAAAAAEAAgMRIQQSMQVBUWGTBhMVF1NUcYGRs9LTIjI0UnOhsQdCYsHR4fBygpLxIzNDFP/EABoBAAIDAQEAAAAAAAAAAAAAAAACAQQFAwb/xAAqEQABAwIGAgIBBQEAAAAAAAABAAIDEVEEEhQhMbETMgVBImGBkaHhUv/aAAwDAQACEQMRAD8AZyrlWMI8YCNFAEWIABEfIAPdIAXqJXhePy0baxPEjK/tEb40XvHJRelYxuUbLyr3uzHdN8Lx+WjbWJ4kcLx+WjbWJ4kohP422S53XTfC8flo21ieJHC8flo21ieJKIR422RnddN8Lx+WjbWJ4kcLx+WjbWJ4kohHjbZGd103wvH5aNtYniTVgyjHc7/ujbWJ0k+tmAPaNKqk7ZHFrXu0MDR0xCJ/INHVrWb8m9sOHJA3OwWh8cx0s4BOw3U9tylGmXNjRQCcN9iTFZTlewnLtkluF4/LRtrE8SbtbpEkYtY1mAOOqVcQepKvgscSAQwieM7pkJk6W4HT1Kjgfkoi0MmFDdXcb8fIHF8J2svOF4/LRtrE8SOF4/LRtrE8S4jWF7RMtN33gJs63Cg6DIpdbzRG4VbQrEcZGmjqhN8Lx+WjbWJ4kcLx+WjbWJ4kohN422S53XTfC8flo21ieJRxMvRgQ3foxeRMNEWJOXvOM5Mb+I9QOCp8p5X3s73DAfFObEMngXDOdDe3QXLNYt6BBN6ITOI81LnDNPQMAMPkqpe17/GwD9Tb/VaDHMZ5JCf0F/8AFY8Lx+Xik6REigdU3T6z8sF5wvH5aNtYniSiFZEbQKUVYyuJrVN8Lx+WjbWJ4kcLx+WjbWJ4kohT422UZ3XTfC8flo21ieJHC8flo21ieJKIR422RnddN8Lx+WjbWJ4kcLx+WjbWJ4kohHjbZGd103wvH5aNtYniRwvH5aNtYniSiEeNtkZ3XTfC8flo21ieJN5KyrGMeCDGikGLDBBiPkQXtmCL1VUpvJHtEH40LvGpHsblOyZj3ZhujK/tEb40XvHJRN5X9ojfGi945KJ4/UJX+xQhCE6RCELyJEDRNxAnhPE6mgVcdTQSlJAFSpa0uNAF6hVtpy/DZrOgkB3+LQ4joICq7VunefUm0ag1vYXXj9FWfi428bq4zAyu52WnDSV7Hy1BbMF7Jb4Dji1tBh1HqWHtOU3zIJrKpdNx0kCdGjo0JUxyc57AsjHOGKoDsAtfBQnDVPJK3MbdJBvTvz9KcwCaAUULd0MCVXEEzJpncZlYov1u7UDH9ys8YOO5Wj53LeQN00ETlFAqcxwIkQaa0wMrWZ0pvYKGZwM8wnT8187I/kyjt7V2ZGY/RxC5PLZPdoK+kiC1/wD1RGxKykCJ1wqDI9NOpU+XMpmD6DaRiMCPUHvOBznMOvRPH3tfbijfKzNT81f1cuQtJ3uqGhizhwH7KyyTHuxWuNfSDjM41mSScZ/vVbKI0A0Mwag6Qag9nzmvn7I/T9f52rSZEy1CuFsSLdN70QWG6B943hOQJzS10z88HKYZDm4KbGw+aMZeQrlCkhQg8/8AG5sSWdrmEdodhrwXDhIkHEGR6c63myNdwV590bmcheIQhOkQhCEIQhCEIQuLTaGwwC7Fwm1oq52aYGiec0oZTkVFb7cIQoA6IRMNODW8o+dCNDTjiaetDkZpc91oiEucDQmodEpIk/eugTlhQDAgHOnxZD/FFu7paEGFGTyy8dqxk5tHAB2dtTd/CSQJu00AGEpzKYyR7RB+NC7xqVTWSPaIPxoXeNVvLljIJrsqubNICBRGV/aI3xoveOSibyv7RG+NF7xyVATs9Qkf7FeLiPaGsbee4NbpOfUBi46gqrKO6NrZtggRXSqRWG3s9fqprKoLVAixDfiEk4TObUBgBqGhU5sYG7M36V6DAufu/Yf2rW3brRUQgf6jKfSMQOwnQW4qhtGU3vJJca4yJrqJmS4aiSu25Lec0wn2ZEniHfyv6rNc98pqStdkccQo0KnhRMKBSEmozZ9X5rQ2Pc0Q6RaZ6DmJnLDXLtKsRubwzGZbr+6fzI7ElE5cse0h2MwaTP3TrOcFdsshNQL2sEf7Wmt25sicsC4Ul207e1VESxw2SvOHRi7AZh0fNRspqkDAd7pHUcy6gwDPByZbbW5mvPy66L1tt/Cf8j21CSrbqd7KOJZDiQ7p/gUJsJ0qwh2xo+7EBGcGYn/D8uyws7IT/vdoIIlPFw9GtMV1GQ/aQlwWfZYCf4V5EsNKLawty9cXSnLDXIHtIKmfuWBEwJzBpnzkY6gn8YSeRfP3WeS4dDcFv4m5LQJU0YENPbX6pCPuQMzKeY/kfoUvjUiVZCG97SHNvA5iJg9oqrqwbtbTCEpsePxsYXV/EReHUQmHbmYow/1h+/Yo4m5+JnGcjV93VrPYUZSPtSXNPKeyfuxgyIjwnA5nMMx0XCRLpvlW9jtUCMCYcdhNZMdNsTTRpAL9E2zAzyFVjeAnn7sp6OmRl2KCJkR9fRMiJgUIJ0dX5Ls2eZp5Vd2GgcOKLeOhEYjNPqnKfbRckLGQo9qgiUOJEDRI3Zktwn6rpgfsrKybrogI3+BfAmDvZLHTxLpG80nsGNFabjv+x/Cpv+P/AOCtCoLZaxDYXETwAHvOPqtpWWJMqyBXMPdFZIpMnmBIerEY/wBI1oN6a8N+h1LP5UygY7v+Nr7jJ3RL0iTi4ypOgEhOgGtTLjW5Pw5SxYF/k/PjtRvtJLnOcQXOMyTLH6AaBgJapDXbzca2H7orWc3OAc8zz5h0NCymQrEY1ohwyJXnelepJgrExqTdB1rVxIl4lxxcS49JMz9VV+OZV7nlWPkX0Y1g+1ym8ke0QfjQu8alE3kj2iD8aF3jVsSepWOz2CMr+0RvjRe8ckIuSDHoYkmSqwYnSXZ3DVh1zT+V/aI3xoveOT2T9zL4rWuEWE29UCbnP6wwGR1KvLl8QDjRWYS4SktbVUtn3Mw2imvozjr/AGU79zpJmC0nFoOE6ETofzrmIotRD3PRWAzdvhGEgWk6iXGeGeU+kUXEOKy+1omXF10scJRWnOTm/XELAlea5QahehjaCKkUKzGQ9yT2uF4RLjQ4ExC3fHXi0mYYSGgSmKmZc40WhOQ4cpSl6LqfikbtTmlMf7WgECkgKZ0sGkHH+UM/kkaSmICpbXkTen0mQ4PxxrWX0+akbZQScBj88FbW9wIbMZ3DqAH6hRts5AJwMvnKQ/NODvRQQstlrJbopuNeWggTlIToJzIr1YKuhfZpe9WIQZYFolPNhUz61vbDkm8+gnJrZ9Jm4jqBC1EHIQEjOowpguB3K6VoF8Jte4uJBdKIJA4EiQOvGubDCaaZuUEpvLQMw9KZ7ZAdZC+123cxDjSvueMfUMiZyxMiUzk/IECBVjBe9903RP8AN0ynA2SVXynIv2YPikHexDZ78RsidbW1ee0CuK3mR/s9stnAkLz87iK/2jBo+esrU3epehgCYAIO6qn5DhZ2z6jpBzdCiO5yHmZ9f1/kldyXqfMUmQKibuahj7sjqXLshs9yupXy8e6SMxU5Qs07c9D9z6qGJuXYRK4ZHH+H+VV5acrNbrKqrRuhJ9UKcxuloFXu3LwwfSEh0qOLuYs5MywfTNLGa9jZWiGdZUrSvyw/dUsXLLXAnfRMZnF16eeksOgk6kDM71BKQlreaBNWjIdjH3TT8X6JJ2SbKaNhNP8AU79Xayq12XTdo0h+Z16Y1zbKRpm146ULXa3RCC6UwJUAHacT0klXYsFK722/tUpMbE0fjv8A0rWPZbM1910OGCK1vEVzGRxlmMvnXFZYyqYTywwYMq3HNDrpBwIvV0iRwM1dJbKFg35l2XpYs/q93+6g6ZaF2lwWVhLSSQuUOOzPAcNiqDIeVrlrhPfRt4NdKgDXAsNBmAdOuYLU3ZUOIoekYrIw7NLGmojXnWvdFvSfT0xeMpSmfWwoKzpmmuPxstXOb+66fJs/Frlym8ke0QfjQu8alE3kj2iD8aF3jVsSepWQz2CMr+0RvjRe8coLNaHQ3h7Dde3BwlPQflSSnyv7RG+NF7xyUUMFWAGyHmjyVscl7vyJCOyf4mfmw/kepaey2mDaCIsNzHG7dw9KWMsLzTPMV8nXUOIWm80lrhnBIPaFUlwLHbt2VyLHPbs7dfWI46FWWluoS1fVZSx7sLQyjnb6ND8f8hXtmrNm6uC+V5rmHPnb2j9FSkwkjfqq0I8ZG77oraI2baSpSuOM3HX9FzAZeoKk9k9J1LmzW6E8SEVhpLEZ80lcWKyBoniqZGX22VvOCPx3Vlk7J7YbdJNSdJOJVgAqz/6SMy94Rlm+aSjRwoEh+wrOa8VaMqjRJHCgRtdT5FZzRNVnCXSvXZRkJ5tJw/RIXgJg5WN9cmIsxb92cCHOcS+fdh+kflQdZWbt/wBoT3Ugwwz8Tzed/iPRHzXVkM8vo3a52XB+KiZ7FfQrRa5DGnV9Ss5lLdbBYbpiC9obNx65UC+eZUynFtDS2JEcdEsBnwGIOfP2BR5EtgY4seQH3TcLiLs5eiRPN+eIzJJsJNEfyTRYmOUGn8LWZQ3UhkQsLHUAMzQ1E5kYinXqVNH3TRC8kAXJ0bIzA7SJ9IKqHggm9O9MznjPPOedcrdiwMLRuKrFkxspOxopXWh14kG7Mzk0kAahVRrxCuhoHAVQuJ5KEIQmSoQhCEKvyrYSZxG/3jXynQc5zHH1kxkqLehlvJzIHpYE+kBiBImebE4ppriDMU/lRr6FDDsd2IHwhI4lgn13MbzSJzbiBheGGLPh3QSeeIbfY7WxDiGzx+GQ7/RUibyR7RB+NC7xqXiAYtM2Oq0zGGgyzg0PQmMke0QfjQu8atUuD48w4oswNLZMpujK/tEb40XvHJRN5X9ojfGi945KJo/UJX+xQhCE6RCEIQhBClgWl7PUe9n9LnD6FRIUEA8qQSOE+MvWjl4h6XE/Wqu4GXYjmhwc6vrVoDORxEtBA6cM2VTmTI910szqS0nQs3HYVr4iWDcWWjgcSWyZXnY3WqOWXgj05aQ9oOokESINM4I6TRUUbdVabxlFoCQCGQ6gEgGrTiKqW126cOonW64GuDca4zAAnjVURKq/GwBwLniqtfJS5SA00Vk7dLaT/wCzh0CG09rWgjtSMa0vf673O/qc4/UqJC2WxMbwAsYyPdyShCELokQuYsIOF1wDgcx+uo6xVdIUEAihUgkGoXMNhFLxcJSAeZuGgB4E5aiD1KS5Sebqn2An5ErlCRsYZ68WTvkz+3N0IQhdFzQhCEIQhCEIQhCEIXRfMkmRJxOcywJkfSOszOuSZyR7RB+NC7xqUTeSPaIPxoXeNXJzQ1houjXFzhVa63fZ+XxYjt/AvPe6W9ml5xMp75XFQ8XJ5wNkfMQhY4xUoFK9LZOFiJ47RxcnnA2R8xHFyecDZHzEIU6qW/SXSxW7RxcnnA2R8xHFyecDZHzEIRqpb9I0sVu0cXJ5wNkfMRxcnnA2R8xCEaqW/SNLFbtHFyecDZHzF5xcHnA2R8xCEaqW/SnSxW7TMTcC5za2gEmQnvWYTPKYpfi5POBsj5i8QkZPIwUaek74I3mrh2veLk84GyPmI4uTzgbI+YhCfVS36XPSxW7RxcnnA2R8xHFyecDZHzEIRqpb9I0sVu0cXJ5wNkfMRxcnnA2R8xCEaqW/SNLFbtHFyecDZHzEcXJ5wNkfMQhGqlv0jSxW7RxcnnA2R8xHFyecDZHzEIRqpb9I0sVu0cXJ5wNkfMRxcnnA2R8xCEaqW/SNLFbtHFyecDZHzEcXJ5wNkfMQhGqlv0jSxW7RxcnnA2R8xHFyecDZHzEIRqpb9I0sVu0cXJ5wNkfMU1h+z8siw37+Ddex0t7NbrgZT3ymCEKDipSKV6UjCxA1p2v/2Q=="/>
          <p:cNvSpPr>
            <a:spLocks noChangeAspect="1" noChangeArrowheads="1"/>
          </p:cNvSpPr>
          <p:nvPr/>
        </p:nvSpPr>
        <p:spPr bwMode="auto">
          <a:xfrm>
            <a:off x="0" y="-457200"/>
            <a:ext cx="2286000" cy="9620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27584" y="2132856"/>
            <a:ext cx="36724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http://cs.wikipedia.org/wiki/Soubor:Bluefin-big.jpg</a:t>
            </a:r>
            <a:endParaRPr lang="cs-CZ" sz="2400" dirty="0"/>
          </a:p>
        </p:txBody>
      </p:sp>
      <p:pic>
        <p:nvPicPr>
          <p:cNvPr id="2050" name="Picture 2" descr="C:\Documents and Settings\uzivatel\Dokumenty\Obrázky\OLYMPUS Master 2\2013\02\17\P21795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620688"/>
            <a:ext cx="3849621" cy="2887216"/>
          </a:xfrm>
          <a:prstGeom prst="rect">
            <a:avLst/>
          </a:prstGeom>
          <a:noFill/>
        </p:spPr>
      </p:pic>
    </p:spTree>
  </p:cSld>
  <p:clrMapOvr>
    <a:masterClrMapping/>
  </p:clrMapOvr>
  <p:transition>
    <p:push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836712"/>
            <a:ext cx="4680520" cy="1944216"/>
          </a:xfrm>
        </p:spPr>
        <p:txBody>
          <a:bodyPr/>
          <a:lstStyle/>
          <a:p>
            <a:r>
              <a:rPr lang="cs-CZ" dirty="0" smtClean="0"/>
              <a:t>MAKRELA OBECNÁ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717032"/>
            <a:ext cx="8229600" cy="2409131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maso </a:t>
            </a:r>
            <a:r>
              <a:rPr lang="cs-CZ" dirty="0"/>
              <a:t>30% </a:t>
            </a:r>
            <a:r>
              <a:rPr lang="cs-CZ" dirty="0" smtClean="0"/>
              <a:t>tuku</a:t>
            </a:r>
          </a:p>
          <a:p>
            <a:pPr lvl="0"/>
            <a:r>
              <a:rPr lang="cs-CZ" dirty="0" smtClean="0"/>
              <a:t>výroba </a:t>
            </a:r>
            <a:r>
              <a:rPr lang="cs-CZ" dirty="0"/>
              <a:t>konzerv, udí </a:t>
            </a:r>
            <a:r>
              <a:rPr lang="cs-CZ" dirty="0" smtClean="0"/>
              <a:t>se</a:t>
            </a:r>
          </a:p>
          <a:p>
            <a:r>
              <a:rPr lang="cs-CZ" dirty="0" smtClean="0"/>
              <a:t>OBRÁZEK – učebnice str. 20</a:t>
            </a:r>
            <a:endParaRPr lang="cs-CZ" dirty="0"/>
          </a:p>
          <a:p>
            <a:endParaRPr lang="cs-CZ" dirty="0"/>
          </a:p>
        </p:txBody>
      </p:sp>
      <p:pic>
        <p:nvPicPr>
          <p:cNvPr id="6146" name="Picture 2" descr="C:\Documents and Settings\uzivatel\Dokumenty\Obrázky\OLYMPUS Master 2\2012\08\10\P810678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1628800"/>
            <a:ext cx="3561589" cy="2671192"/>
          </a:xfrm>
          <a:prstGeom prst="rect">
            <a:avLst/>
          </a:prstGeom>
          <a:noFill/>
        </p:spPr>
      </p:pic>
    </p:spTree>
  </p:cSld>
  <p:clrMapOvr>
    <a:masterClrMapping/>
  </p:clrMapOvr>
  <p:transition>
    <p:push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SARDINKA OBECNÁ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4005064"/>
            <a:ext cx="7772400" cy="2088232"/>
          </a:xfrm>
        </p:spPr>
        <p:txBody>
          <a:bodyPr/>
          <a:lstStyle/>
          <a:p>
            <a:pPr lvl="0"/>
            <a:r>
              <a:rPr lang="cs-CZ" b="1" dirty="0"/>
              <a:t>SARDINKA OBECNÁ</a:t>
            </a:r>
            <a:r>
              <a:rPr lang="cs-CZ" dirty="0"/>
              <a:t> – drobná ryba, v hejnech u břehů jižní Evropy, nakládá se do oleje </a:t>
            </a:r>
            <a:r>
              <a:rPr lang="cs-CZ" dirty="0" smtClean="0"/>
              <a:t>– olejovky</a:t>
            </a:r>
          </a:p>
          <a:p>
            <a:r>
              <a:rPr lang="cs-CZ" dirty="0" smtClean="0"/>
              <a:t>OBRÁZEK – učebnice str. 20</a:t>
            </a:r>
          </a:p>
          <a:p>
            <a:pPr lvl="0"/>
            <a:endParaRPr lang="cs-CZ" dirty="0"/>
          </a:p>
          <a:p>
            <a:endParaRPr lang="cs-CZ" dirty="0"/>
          </a:p>
        </p:txBody>
      </p:sp>
      <p:sp>
        <p:nvSpPr>
          <p:cNvPr id="24578" name="AutoShape 2" descr="data:image/jpeg;base64,/9j/4AAQSkZJRgABAQAAAQABAAD/2wCEAAkGBhQSEBUQEBQWFBQWFBIYFxYYFBcXFRgWGBQXGBcYGBMYHCceGBklGRYXHy8gJCcpLC4sFh89NTArOCYrLCkBCQoKDgwOGg8PGi0kHyUsLCwsMTUwLCovLCwpLC8pNCwsLC0vNDAsKSwsLCwsLCwsLCwsLCwpLCwsLCwsLCwsKf/AABEIAK0BIwMBIgACEQEDEQH/xAAcAAEAAQUBAQAAAAAAAAAAAAAABQECAwQGBwj/xABCEAACAQIEBAMFBQYEBAcAAAABAhEAAwQSITEFE0FRBiJhBzJxgZEUI0Kh8FJiscHR4TNDgpIWJHLxFVNjk6Kywv/EABkBAQADAQEAAAAAAAAAAAAAAAABAgMEBf/EACsRAAICAgIBAgUDBQAAAAAAAAABAhEDIRIxQRMiBDJRYfBxkeFSobHR8f/aAAwDAQACEQMRAD8A9xpSlAKUpQClKUApSlAKUpQClKUApSlAKUpQClKUApSlAKUpQClKUApSlAKVSarNAKUpQClKUApSlAKUpQClKUApSlAKUpQClKUApSlAKVSaTQFaVbmpnoC6lW56rmoCtKtz1Q3KAvpWtexyIMzuijuzAD6k1oXvE+GXLOIteb3YcMW/6Qsk7jbvVXJImmS80moc+KMNMG8oP7wZf/sBWW3x+wxhb9ontzUn6TU2KJOarWvbvhvdIPwM/wAKyhqkgvpVA1VoBSlKApSq0oClVqkUoCtKpVaAUpSgFKUoBSlKAUpSgFKUoBSlKAVaxq6sdwUBF47xLh7Vzk3LyC5E5JLOB3KrJA+NRfHfGnKsG7hbL4t+ZbQW08sG5mys7MJVJWM0de0kQlrw4MPiLpyiLruxYjMSzGScx3PxrMnhWy7FrqgydRtMHrHSuGWefLo6vShXZOXOOM+YWioIU65c6i4NxowzAaTtr1GsaljiuJNpybiC7lYrmsgIrZZUMockjaYbvrWwuGVVCIAF0EenQCqfZQZA/FufT/tVOWW+xUTLwviGINlDf5XOKKXCA8vMQCcsmYrYPGHX37R/0sD+RisK2yNvKogAdgNAPoKuW8NjXUm/qYtERj/E+M5pWzYtC1GjvcZrp21NpQAv+4/yqG4je4hdANu9ymXFI2qo4fDlFzDLBCkNn00nqR0626FnWrA6jYflUOLcrsunqqIu5hs5JZT/AIwdZCnJoA2T9mVB/wDcbvVz4QPkNxZyXTcWR7reYBlPTRvoalkxA9KvN0dqzWCN2T6jNXnD9qP6/Oq6Eb5h661s8tG3WrDwu3uBB7itOKRSzSfh9smeVbnvlAP1Ams1tHX3GcDtzGI+hJFXtw9x7lwH0b+tYblxk/xBl9cwI/jR0ux2SFvG3QNwf+pdfqsfwrNZ4x0dY+Bn8jBqJsY5ScquhPbOub/bM1umfxL+VWUvoRxJexjkbRWE9tj9DrWea5trAjaR2pZxd1D5WzL2bzfKfeH1Pwqyn9SvE6WlQ+H4+h0ufdnuT5P9/T/VFSqvV00yKovpSlSQUpVaUBSlKUBWlUqtAKUpQClKUApSlAKUpQCqEVWk0BrYjChhBE1oXOGEe4xHodR9DUsTWvisQqIz3GCoqlmZiAqqBJZmOgAGs1WUUyyk0QWJ5ikSgdeuUkN9Cf51p3+LYeIuOto9OZ5YPxP8jVcL4xtYpS+Gt3bifhc22QXPW2GALKP2iAPWsiYWSLlwKCNgYOX1k9f4Vz0ukbX5ZjbDXGYEXIGh0aZ7QsbVtDBEjzuTHWFX8hNYH4lbT3TJOums69T9aw3eJNlzSFETJjp3/XUVSEMeO9kSlKRK/Y1MZtfrWVMOg6CuRxHjvB24FzGWiw3CNnOgJJi3m6fyqOs+0qzfbJg7WJxT/wDpWWC+mZm93XSYrZST6RR2d81u32Fa97ljvp2Oleb8W8cX1zi/cwuBiBy7jPiMR5lQg8iyAVMt108p3A83G8a9oNoyA+LxTkmWe59ksjzA6WbHnYEAjzP10FSuT8EWe438bbtjMxVAI1e4FH1mobFe0TBoJF9XGgm0ty6okxq6qVH1rwu0MTiQBaw9y6fLl5dhmUE6Ei44Y+YmTtqfhU/gfZ3xS6QzWeSup89xZ1BkgOWjfaF30pV+SLPQ39pWEuA22YAmBlZk6/u5p0rTw9jDXszLau2kAUKudlVSBrEscwJEzA32rQ4D4ExeGYoTbZTEyAw+B00Pp6ddh11vw8GSCTbbvauvaO/7hA37iuPPgeTX8nTDJGJADwrYuCTdc6aoFsi0dfxKtvOfUhhWniAuEHLt2L4C9UGKa0RBkB0PMtax+2B6dOpv4LGIk2L+Yj8F+2lwRGwuW+Wwk9y1RF32g4my5t38GzGdOVcZi3qEdQDtsGNWhB4/mf8Aaifm6NrBW7r21fC4rEhSJjmcxgCNMyYlHI/tvvWyON4lSc3LcAfjslGJ7Z7bZZJ/crQxPHyQMRZsC2Tplum5bdRGrBYjcDSOkSN6g7ftLv2wVyfassBma3EGdcrJGaB08x7mrRzxbpkPDJdHTcT8a2bKhsUMmZsoNq5zD9HVGPwANb/D/EhsQbed7MSbLI9u8qjd7Vq4A8CRKajbLHWF4Z494firiWrjrZdGDZLwCpnAGTLcbyzmMgGG0qT43wW1iLi3L6FnVwbVxWZQO/mU+aaTycdoRhemd5w7iVu9bW7ZcOjbMDp2I9CDoQdQRW2DXk+M8Y4jDWy2FsnEXrmLVOV5oW2RMkKBDECMx2zCZiK7nh/jHD3MTcwXMVcRaKhrZI1JQNCNs5EwQNRB0rox5VNWZZMThJo6ClWBquzVsYlaUpQFKrSlAKUpQClKUApSlAKTVCasJoC/NVjNWticcqbnXoOv0rj/ABF48uW+R9msc5bt0o1xnyW7ahlBLNHvHNKjqFJE1lLLGLpsvGEpdI7K5iIrmfE/ErZVLWI5TWrtxbZR1zBm98CDIYygOWK4Hxt7Tgtu5bwt9dXgXiJJTQHl2xqYIY5z5TKjrpw1zxC111Zr7ZkLOjlswXP5JFtR5bkkHJOgBkkQKwlklNa6N1CMH7j2fGeLbFpTl1IDSToBAYiTHpsAdO9c3iPaMGLcub2hgIMiESd3foQNOhzDvK+Z3+Ogy10h3mQ7EZSQZEIpMeUIdiZAgmJOriuKPfBFq1cYZkByK2UhBEmBIJESP3j3qqU5a/hGTlHwdnj/ABhdkpzLOFOs8qb12fMSpYjKGggQAPlMLAY/xBba4BeW7ebQtznYyAJkKYRF3277awMOB8LY69OTD3LUlpItkuQZmXuuJ97vrr899/Y7i/evOiA7G9eW1Ou27mdNq2jjrvX5+eSjtl/DvFeHzZRZwVoKM/MvNecaQv8AhWVGe4Zc5ZjzemsbxbxrdxH3ZxDOmY+QAYfDnMSQBYtCWA/fn86mbHsyw6kWnvNduFSxW0hlSBoGLAFVI1GYCY0NdDwb2eWbd4Ye7axGaC63c1p8MUDoIECQ8svlOusyY1rzxrSZf05fQ80HDb120TbtqqRqEtgOwJDAZiMzkGNBp5T85DhPhbEKFK2bhbSAMgOsd9dydT0b4V7ngPDtm2AotgwBqSdxGsbDUA6danMLhgohVVfgIossrpFZYk1tnifDPDXFm1UXbYgiDeI0I3AWQNGA6flU1h/CfGpMYtkB/aZXGp7GY6//AB7RXqqYdgSZ3/p/aq/Zya177/wUWNLo4nhXAuKKJbGWm1kza7idMuUgz1Pc+kSQwHEJP32Hgd8M5J1780DadI/pXT/ZgBqasCCqpJGmyAGGxoUZr1knT3cOyxoJnNcbrP5Vju8JxTg5sQQD0VLY6fvI1dMo+FXc2Ox+FS0mtoin9TibngO45lrtxuo0TfWNBbjt9NZ64Lvs7dVi1zFJMkhbMxmzEZmTYknTbtFegBwfeA+dX8kbyFX00+VU9OH9K/Ytyl9WeZcR9mjN5i1xiAPeSyRoPS2NJnSajcFwK/hCzWSbbHZUdrVvbfkMr2pn92vQeN+JcPYBzMhOvlLNcYwJIW0kkmATA2AJ71E8K8VDFhWQIlpx5cykdYiMxCmQRHxrGcUunRtGUn2az8Yzhlu2OU8LJs4oEk9GBKIfjEdR0rluMeG8M5zOGQtMKxyopJnykmE1JJgwTJ6mu74h4I5rm4lw28wAdNWttGo8s+Xc6jedZgVE8G8EDmvltIj2yB5s0az7oXQbdtiO9crx5ue+vtRvDLGKtEh7LuOXbll7F27bviyVVbq3M1wgkko4zMTlBUBzEg6iRJn/AA/4oGJe6oUgIEIboysWA+fl/OojjfCmtocU6oLlpXK3EblvmZQkQLXnB0GVjGg00BHPcMvty0WyCWN9JAJVWKyLasd+WGJYjqQN9j1ZPiHjnGD8mCxKackerK1Xg1D2eNK1/wCzpLsoY3GAORIgQX2LkkDLvv2rcbiCKcpYA9p1/tXapI5nFm7StfD4xXnIc0dROWewbYn4bVsVYqKUpQClKUApSrS1AVatXGswRjbAL5WyhjCloOUMQDAJiTFZy9a97EgbkfWobSJSPnzivDeMG7cXE28VdLKfMl0KjNqJLW2yogDe5tp6mubx3hjHAmxZw99Eb8HMzBoAHmhsvQdthX0bjcSsknLlBgyubXaI2mSO+9QqeLsIuN+xghbgQGBAUMTqpyiAwGpBiJHeuPlFS0dVy40ePcH9mHEGIgJZBABLEXGEKYMAH4aaa11GB9hun31+CTLGDJGhIW2rAL5gNSTttXoeK8T2bLZXKrM5fME1i5A101Nph8VqFveMrQJ84aDrHmA8rsTJI2hdBtIMkVpzT6MG67MfCPZpwzCESpvPPvXDMn/pAgbGussXLSJ92iog12VVE9Z2HT6VxOK8So+ZgrwIAGaMzBQQFGUAyzjYwR21rkeNcUu43EC3jW+z4a0/3dmMvPHul/MQLzSsACSuoid6ett/YtGHKj0C17R7F3G2sJh9Udir4gDyKYOUW50aXAXOdJYBcxOkbwXE4l8VjrXELFq1kD8nEBBzVI0t5bhJZxBUiTOYgdYrNguA2LthbagAQIXciOpnWZAmpvhvAlkMzMSuigu+VY08oZjGnURWPqyya4mzxqHk2keUV8ozlgrlRHmKEmNIMbSZ0+UbVq3Cl23UeXvJmB8I3rYSwoXKNQCTPrsI76TVjoznv6aafqBVoQaZVszeUfnWZL3YE/KsCWrogMqfHKfzljvWRcOx8zMZiIEj8q2UvsUo2GfuKtN39fr9aVW9lCZmIWATLEgesya5q/41watlOKW80xysODdeQTIbIIUakEsQBNXsqT7v3/X6imQwW2A3Mfr9RUKnHLzgGzh+VPW95n2G6oco2B3Ox71XFYfEOPvMS6jXRCtvQ9iqZtOmtSRZNXGRRLHpuSF/jUTxXxbg8Oua9cAOsAC45MbwqLruK51/BIJYjE4ws0ajEXmYR2IO2v8ACoTinsvxd52zY+9dtn8Ba4Dl/CGQtDAaCQRPx1qvuLJJmTivt9sKCuCsvdaYDOBat9NtWc/Dy1yGC8VY3E3OUbuIuhmLOAECoGJMhiWYAbAExA2MZT3HCPZ/fLOFtW7Ktky3Eum4VTKBlVnBKmQxJ83vaV2/BPA9qwoUDsW1ZizARmZ21Zo6xWVym64mntguzkcF4GwGIVTcS5eu6HmDOrhtxldCIA0iph/CFyzby25vLuVuGbh9c4959pJ1MCZiu4s4ZUEKIrITWrw8o0zNZado88/4iu4ZpKkYc6gOZyGNQXJ8omY/D8NBU0vjXDKM948noS4gQO7dvXbWoTxdj0usUwgF0mRdYkjDKNQSb0QzSIKpJ75dzxfh/hoFwpaL37q5it9/NZtMQQDbsElR1hmzGNJrhxQy45Nctfv/AMN5uEldbOn8X+M1ugW4NuySjAsSt26J0ZbMZlSdi2UkjaN7eCF+WDatuwgQX8j6bb+n6FTHCvCqKObfhrkAsxBIzAbmSZPT0Gg0AFdRgcKNGIjsOwFdM8PqO2UWTiqOe4bwzEkZU+4t9YjmOTuS52+CiPU10GB4FbtjYE1JKlXgVfH8LCG3v9f9GUsjZaq1fSldRkKUpQClKo1AY3uVznFfHOFsozteSFzahh+EwYjVjOkAGob2r8Mx9/DpawAzWyxN9EuC3edRGVFJgZD5pAMmB615BgfDXEeVkTA3ffaQyhHUSepA6GOm3aufNKS+U3xRg/mPR/E/ji5dw5ODxeGssLji6WZXZETYKhBVixkktpERvNRJ8c4Ylbti4GvBTYL5UTmDyl7727cAQQ2Wf23gRXnvEPZ/xA6vgroI6qjNoB2QH+NYeG+AOIEhlweJBDDXkOu3UG4FrH03KO5GtxjLSJK7xhbl43bnOLkvkF5nKch5FsKGOYkkqQACBG8DTLg8YiZ0D8tJdXXIghSsEebUWgrNmCyS/wARW4/sz4ndKlcOyn3SbtxBKmNQsyoBAPfSpVvYtjmzTcTWR5rxHlIWcwW2cx0IIBAIjUGqRxEzmtqznbODwTmcVjn1LKYwt5j0UrzHPdWaSTB16VkteI+H2xIF+64USvlRGLW7gYB00EXLgYMQYFs/tV0F72IYmDzMQjHXRVuvOpP42AmDG20zvNc7Z9kd1r3mYm0CSzqFzMo1YWUZputHUeXXc7V0ScVGpOjkWO+kbF32oOzZcFg7QckxKPfbW6SumgBBgiFOrHaTVL3DuM48Fb2IYAk+R3Ntc2sjKFEGGadNt67Tw34M/wCXytbOERTmR7TKMUwI+7e7dKsFeJDKuknWdRXW8CwNxA1q6734MpduEM7Jpo0ADMDInqPpWMJxXyJGzx62eY8O8AcRwxDpjfMJhcr3FgHaGEAnSRpv13rtcO3E0Opwl0tuTbur+EEHS5rrI6bV14w4MSP1v/Kti1hYrRwctjlSo423jOLfiXCR+7YuflN+suGxHEf8zlb/AIbTLpHfmn+FdsbQUFmICgSSYAA9Sdq43He0W27Nb4Za+2Os5rubl4RCB+K+R5zqNF77ip9N+WRz+xS9guIMrE4pbKgEswRFy7mSXkAfHtXM40Xr4C2MTfxcac1bz2MNOn+aoAfQ/wCWjDTUjWt+9gXvkPxG79puDUWQMmEtmI8tje7BmGuSdBoKmsPh2I2gdBEAD0HQa1PBMr6kvBzWA9nNlnFzFZsS+ohi5tr/AKWZiTsCSTMV2OD4StsBVVVA2VVCr22HpW5hEA0G1bRbook+n60q3FEb8mEplEnSq4riuHw1o3cSyoB+0VnXbc6fOK1+PcT+z2iVTm3o8lsNlE9Jf8Px37A14R4lwDtiebi2R8TdINvDWwVAIEZrg6KsdWLGI6Gpu32TpK2dN4t9st29d+y8PtKqdXcNB/ejTyAaydPTqYrgXDcXxbGrhrmIuGxHMxAUZLSodvIkLmMeXNJ2Oomo08PNhls2FF/G33KKMvmkxm0mEVdYk67nRa918E+GbfDMHy2cFz95fukwpfKAdT7qKoCj0HrUR92zNSb/AEOmwWDS1bW3bUKiKqqoEBVUQAB2AFW4/iNuzbNy66oi7sxgD51w3GvaopJs8MtHF3iNLkFMKmsZjdaOYPRdDG9cqcI16/n4pfOKvgSLIzLhkmSAiQJMEakTE1rKSitkpNnXYr2mc4snDbRvxvebyWF9c5EtpJhQdtxUNffMxONxDYu5B+51GHHWBYBg6gauT/GrrOBuXwIAs24gqBkYRtBH610qa4b4ftWhAEk9epPx71g7l0apJGhhbd24ysTlt5SOXGw6QRp+VdFwfgSW10UIvYab1s4fAxqdO3f+1ZMbdjKqHzHp/M1dQorysvvJLZRsIketSVpa1cFhcokyWMST+t9a3kFaJFJMvpSlWKilKUApSlAKUpQFpSqcoVfSgLOUKcsVfSgLQgq264AJMADcnQR6mr2MV497U/F7Yi//AOEYYws2/tDqwlpOtka6QCrNr0iI3rOSirZeEHOSiiT8R+KjjLWLGFR7trDKmZFLK2JLbyQM32dQJhdbkH8Ih9Lwf4gS9hLN5LAwjW74U2bQIsuruLRYW9SgOdjOmtkyYmq4LgzWGS5h7jK4nM673FywELGQVBIYCCJG2tTXC+ABrvOuXXvOf/MW2uUkEHy21AYwSMxEwzDYkV56yvLqt/nR1yxrG7T0SxsBgGCiHOoI/EB5WA7kaf6a3Vt8u2R+KVH11j4xUXxvxNYwqfeFiMzBMozNccKSVRBqY6nYdSN6864h434hjHYYexft4ZApc4YK99rZMkjEkMgbJJCpqDHmOtaxiosyk2z07i3iTC4XXFX0tdgT5z2hBqT8tahMR46xN0xw/BlUMgYjFHlJvErh/ffrvl29a0+BeHcPlF/DoFLa814uX2BG7XjLE/PQyOldG3CYGpJMzP5/r41pGVrRm07OQv8ABHxJB4liHxZBVhajlYZTJMchT540Hnnb1NStvAN5VACqARCgBe8AAQKlrXDxm0H96lLeCGX1O39acW+yeiFwvCwuvX9T/P61vJA+FbF4BRB3Hfr0n4ev1rFYQSzP5LaCSxPlVR69tNqtVArbtHqYHbSTpI07etal3i3kPK6bsuoJ19yRLHTeI10rBxPGC9q33NqAQp8ty6BrNxjqibHJv+0Rqohcd4iVGFlS2Z8oDBAyoYmG1Ak7KNZOwIkjkyZm3UejeOPVss4pxqMlpdbjliFLKCImWJM5mO8anfcgiuG8T3reCLMG5mKugBn0DZW28qjKSANB3GuohaY7i32FOZfdrmIvQ+5CBZbIAvmCnTYyTo0mo7CeEDik+14nEMt695sPZS2xd5jza5QACyElZABJO0VoqXfRyOMpyOi8JcQtYBnvOj4vid4ACzbgiwhGgu3tQtxoGaMzAQI3qbxPD8VjGW5xBxklSuFtiEUGTmhj52EA53kiNAJp4U8OYnBuLWKtWchH+NacswMRGVUUL1adJ112jurHC1JA1b49+5mt1PxEvw1sg7eCttYC2hCnTQlSTsTI1zdJmRFbuE8MKSGMsQZBbWP7/wBamTgPl8P4/rtWQq+WEA2+mg+tOPlk34RhXhoP4vlWaxhOXrmJ+NX2bfLUuxn5b1EYrHPiGe0qEKGytqykAqGDBtPwssFTvPVCKlyohKySvXzso8x2JjKB3/tWbA4KPM2rHqavwuCgCdTA1P8ASt5Eq+32U0ugorIBQCq1cqKUpQClKUApSlAKVQ0oCtKpSgK0pVKAteuWX2eYdXa5bXKzNcaZYkF2LtBnYsSdZ3rqqFqpKEZqpFozlHcTnf8AwJ7Y8hDDoD/UCfzrjOP+ILqXmw4NqzGUXbj3eVaQMQVDXfNluFZgATDaxmE9F4x8brab7Jh2DYgznysuayuWZgz94RGUH4noD562AtYixdwd+xfcPdOIt3LLWuarlQjZzdcC42UGdW0uawYauPI8cZcLo64Rm48qJpfDKXLhXEksWtJcS4twMLlkMou2rbAAC1lIDKFEi6DqZNdFhsIlpeWi5QsrlCiAgIKwOgG+nc1A+HMBc5Vq1kuIlhBbQXMmYqRLNFtmBJMddiR2rr2AV88SQiTPoo1+orGm+uiW67LcBhghHm0uFvL0kAHOOxJ0Pf5VK8xfdAJIkfSJ/r86h8NLuAomAI+cmSem+p9KuRsY5ysUws7i0pvN0/znVR6e7866Iy4royat9kwlufwgRGm51H6Pyq1MVmJWUVpgDMJ66x8aix4atlm5z3LoIGly6xE6yRaHlH0ipDCcIS0D9ntKk9gBHwHb0rWLk/BR8V5LccgX724xVF0A1LMSdFVd8xOkbmagMVxRrjlSuQJEWy4CW8xIVrpG9wxoNQOn7VYsdYui7cvX7hcgkWlygJaUrByDfMTuxkwSNtK4rxFdwLocPxC41vLcuX1C3SvNOVAUuBUfSIykgGNtzXPknc+BrCHt5Elx+47pds20OHvqPfOUsJYrbZGQwVaGE6EZTpO3AN4ltpZCfehSoE3CGbKUuNdCkghwzvbYZiSCX2AArJ408Yf8w1yw5y3sM1tkIIdfPcZGfT3vvGIEkhSs6mBxtlrlwBm8wSMoaMgiDGXroIj1qYYaVvz+5OSd+1Ho/gv2f83K+PVM7gGzYuYgJcKmSDySpzaSdY+Ar0vgvCLRDPbV7d60ORy33tBMrKltTK2wy5ZKaNC76Vyfijw3hOLXVxq4s4K7bthm5igMqAm4rFWdchGb31YqdOo17fBYhrlxrq5oPLUeUjMLZc59QDBLwJGyTsQSaU0vJFtaZu3LmdkIPlnTy6L8R+Xwrbk52UHbb45dYjYdK13bKzBQRLE7ftQd/j+taqqMSSpCtBhiJUE9BB3j6VtHRRkhdurbWWI7x17xG9aA4s7GEWB+2x//AAP61fYwmUS2p771tWcH6RT3y+xXSMDI1zQ/r9ait7D4QKKzW7MVkAraMEtmbkUVayAUAqtXKilKUApSlAKUpQClKUBQ0qtUoBSlKEilKUBQitTiNt2tOtlglwo4RyuYK5U5WK9QDBj0rcqhFCDwzBezzF4S6zsOczsWa5GckmM7STmljJnT1B0rpMDhROYhlZTpmtsCD31Gpr0trQrG2GBrin8IpS5NnYvimo8aOZwRJymdV0nae5A/W9bhwgIiCdZMDf4k1NDCgdKvFuto4aWzB5L6IfD8OZTKysmSMx1+Pfat1MIfxMT+VbgWqha14lGzHaw4GwrOVqoFVqxU8l9rHiC7hWRbK63QQWKkqqpBJaDosNqfQ/LhOB+HsRjL63rFlcVcXOHvPcjDo4nlEsgh1C5Ty1JMjzb17/xfwth8SyPiLQuFM2WSwHmUqQVBAYQToZrewuAS2gS2qoo2VQAB8AKxWLdm7zPjR88eIPZE+EtXMRev81yBEIQDeuMFQa6mXYamB3rU9nmGuWb4a6vKTK6NcNpnIYmSQQe9sf8AYgn6TxGEV1KuoZTuCJB+VaP/AA/b6Aj0DGPpNUzYpTjxQx5FF2zm8FwMasHzZpJIMEmd2A0J0Gp1qbtXjlylfNoNO8nWfga3bfBkXathMEo6UxYfT6Ilk5Efaw/fUzPziN6zphD10Hat8W4qoWt1GjNyMFvDgVlCVfFVqxUplqsUpQClKUApSlAKUpQClKUApSlAKUpQFIpVaUBSlVpQFKVWlAUpFVpQFIpFVpQFIpVaUApSlAKUpQClKUApSlAKUpQClKUApSlAKUpQClKUApSlAKUpQClKUB//2Q=="/>
          <p:cNvSpPr>
            <a:spLocks noChangeAspect="1" noChangeArrowheads="1"/>
          </p:cNvSpPr>
          <p:nvPr/>
        </p:nvSpPr>
        <p:spPr bwMode="auto">
          <a:xfrm>
            <a:off x="0" y="-784225"/>
            <a:ext cx="2771775" cy="16478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582" name="AutoShape 6" descr="data:image/jpeg;base64,/9j/4AAQSkZJRgABAQAAAQABAAD/2wCEAAkGBhASEBQUEBQSEBQQFRYVFRgUFRUWFhMZFxcXFBcRGRYYHCYhGBokGRgWIC8gIygpLCwsGB8xNTAqNScrLCkBCQoKDgwOGg8PGjQiHyQpKi4sLDU1LDAqLCwpLSksKSwqMiwpLCwpNCkpLCwpKSkpLCksLCwsKSksLCkpKSksLP/AABEIAHgAuAMBIgACEQEDEQH/xAAcAAABBAMBAAAAAAAAAAAAAAAAAQUGBwMECAL/xABDEAACAQIEAgcFBAYKAgMAAAABAgMAEQQSITEFQQYHIlFhcYETMpGhsRRCQ8EjM1JyktEVYnN0gqKzwvDxNLIWRFP/xAAZAQEAAwEBAAAAAAAAAAAAAAAAAQIDBAX/xAAmEQACAgICAQMEAwAAAAAAAAAAAQIDESEEEjEiQbETFFFhMpHw/9oADAMBAAIRAxEAPwC8aSiigCiiigClpKKAKKKKAKWkooBaKSloAopKWgCkoooAoovRegCiiloBKKWkoBaKSloBKKKKAKK0OPzFMLOwJBWGVgQbEEIxBB5VzwnGcW5AbEz6kC7zy5R4ntaCtqqnZnZVywdLVilxSL7zKvmwH1qicZ0btlMmJsjKSHlLZJCL6xm5uDpa+p3sL1H4sOrWyE3Jtqlvzvz7u+tY8ZP3KuePY6Mk6QYRfexEC+csY/3Vry9MMAu+Jg9HB+lc4vispI07JI0sRobaEbjxpBjTyrZcNfkylfg6Gbp9w0f/AGEPkGP0FYJOsjhw/FZvKNz+VUIuKPM/CnGCdTCWVQWjbtXvqre6dDyII9V76uuFH8mEuW0XBJ1rcPG3tm8oyPqRWnL1x4MbRYhvSMfV6gEHC2CqzSYQFhGbWHZ9ojy2YnuRV5G5e3I14x2GjCgnF5CSezDG2mq65gUGxPw87R9Ckq77sk1m67YR7uGlP7zoPpetGbr0b7uEHrOT8hHUAix8oWRQzt7NiyM4uWS+U6nu0YeDN3AVr/07Nyf5CtI8aqXhFXybIvZOpeu3Gn9XhIh5+1b6WrA/W/xZvdgw6eOV/wDc9Q9cfiW2ZiPBRb42rNFwnHS+4jm/Mmw+Ogq/21S8or91Y/BI260eK7tJCngsS/VqkPV71lT4jFGDEn2okHZZUAEbDkxGlm28wO+olw7q7kY3xLkj9hNB6t/L41NeF8HjhULEoQDu+vifGue1VYxFGkJ2ZzJllUU38Hx/tEs3vLv49zU4V5rWD0U8rItFJRQkKWkooAopaSgGvpT/AODiv7vN/ptXMs09kU96j5C35V010q/8DFf3eb/TauXcQf0Y8CR8dR881ehxFpmNnk3cD0lmiTIpex3BlkyHU/hg5efdyry3G3ZbMqG4sTYi/iQDb5U1LW9g4hcAASN3E2RfFjz8tvPau7qjnlJpHrCYKST3FJA3OwHmToK3VwMa/rJlv3RgufjoKf8AhPR2OaQJisQthayxlVjXnbW3yHrU1HQrhkSI7OscZIBkRwRqNLnW1zpeqytUHhnP/NZTRWsOEjPuxTP4swQfIU88EwoWUZ4UEb9l7uzHKefobH0p9GAV7pFFgy7XEYj4mjyFrHL2WWzXNtBY039GuDmZp/tq4gjCJ+lSP3g+YKIwo3PvH0qv1IWQeXj5MpQsjJYRkxHDcKkl4jhAunvXbLvmJFiTytYjbXe9b8SkqSuJhj7OgjjUm41JDWUa9xtvzrUwPRMRYqJcTlkw8hssiFlEl+RsexIOaE99r07w8CjEmKiyRM+HDBUgXECYuRmjCvM/s2JWxI562rzpcShYU5ykdSt5Dz1jGP8AYcOmhcOrzmQOLEShVBBBBUWOgINvC1M+FwGDW4ETBgSAeww/e319LU7YeMth8MbQJIjGPFgpDmBK5kk/TbAbMPHwpcXi+HxYmOMSRMmKiljxIiZSsO2ScMpIjO+gPLQVtx400ZVcXswvjybUu0lo9YLhsRb3ivcY7Mf4XAPwNSfh6YZQwkkvkGZs6FSo/abuFuZtUPi6URDCRAvFO+FlaFrK5aSM7SxutivI2JsQTcEis2N6WYSKaGWzMxUwToVBEkJvlJYAA5bkWIBIO2gq1kp2eEyaoRqfqks/79j3x3iseHeMZA8UxyrIkiat+zlawJ/xVqtx2Ffbe1SaEYVQ0vtEAyhvdOhN78rXvTEOkWBmd3kCkwEx4UBcpERsRHkLZDY6E3UnvOwycX4thZOHSRPJHH7QjLE01yhRswdQqt2b7oQB41Xo+qzE27Ltp/BLuEY9TllgYSIea7Ecwe41LopQwBGxrnpMQUXNhvtAB1YoCi6ANmOYjMvjblU06D9ZzfaFwmNUo0hAjc5QMx2VrG2p0BHP41W7jddxefk0498palFr4LUpKKK4jtClpKKAKKKKA1eK4P20EsX/AOsbp/EpX865Yx8ZCkEWIF/VTYj4Fq6xrm3ptgBDj50toJ3/AIZO2o8u18q7eJLyjGz2ZGcJgy2p0H1p3gg0sABl100PxohAtruKzR4jWwr3YRSR4F105tpG1DPlUXAJG23fse8VsxcZdctvuNmW4BCkbHKdL0YbgDy2uMt/X1pxToU1r3vfkTb6VWVtcdNmEeNOe8HnC9KJQQVOHjYbMuFhVx4g5dD5Cs+GwbyI6sZ3Sd/aTBxpMwIIZnAvpodgAPCtnC9CXOqhbj9oNp86eMHwziMQ7GQjYXuLDuHdXDOylfxR2Km/Pqk8foZDwgwRH2iH7O4vljkdVaQDKLqhs1yAddrVsdFpnLvIwQidVRwxdwwUgFSHLXuGJt4aVImx0rQSQ4nDMQ6kBo9bHkbacwDpam7hcR2sAcpBS24A2sNQfE6HvqinGaeVs26yhjD0NPSbgKxZgsKFHUqMqLrc30PIg21HIVGX4aygZQtrgGzD5/GrGbHRyRsr+7yzbgcgRzHiKiXFjHEey4IOoF+/uH/VdVLwsPycV+W9bR6kwsaxpZmGljktYHU5jca8vlTS3B0kbQSMRuXYAa7DTT/l69R4gte1yANhsB3+VPEOCkIQHLdrZQ1+yt76i1jfx11qt18Kl6mildTcsjZguFLGp9mZJM2+UhQ3PKG3ItfQb2N72sAgjso0cR1AEIMj+8ezmHx08NNalEvAG9mZJhNKEUahGZSNAewnabYHx3rHBj2vl4biuHEiwaKVHgcHmLnVh52IrzJcyOcLfwezVVJ+2BgwvRbFuwMeHxkqAHKG/RC9wdiVspAAtysLbC2pP0YlnYxQRFplKjWQZhkXKTmNg2gFgumrfsrUyxnSPiUAVpsDM685MJOZl/esLn4itzgnTnBYkMyyGMrbP7RVEqk309oB4ac9K5LebOPqxpHbVUtxZLeheKxbYVVx0bRzx9liSp9oBtLcHcjfxvT9UN4TxdFY+yuybhs7Orb6EnRSddvCpZhMUsiB0N1YXH8vOsoXRt2i61p+TNRRRWhIUUUtAJVH9dfD8mMzj8aJGv8A1lJT8lPrV41WnXbw/Nh4JR9x3Q+TqGHzT51vx3iaKT8FNfajmOmh1Fu46j5GtvCYjK6t3EHUUzYq4II00I/hJX8qWHES/du3+G/5V68ZvGzgu47e4Fo4XpLDawyIGUqxEjRstxY20J9QakHDuNYQRj9NGdtTIWOgtqxAJOm9Uyv2k/ht6qR9ayCGfmqDzYfzrnlTF7yTD6sdNIu6Ppphl2dD4g3HyrIensJvkeMld7kD5taqPED82jXyzH6CgYQn75P7qfzIrP7aJr2sLui6WyurPkhaNASzBw1gBfkKYJusjASG0i2PeAfiO6qyWFQLZpSDv2goPpY1nwHDTK4SCEyMfFj6nkBUxojHbIl3ZMuLFMQt8HL2tbAnU8yt+/eoxhOESs9nNiTrzJ9TUw6PcAGGbPiWQZQWyLrrsAT33OwqOcex7PKxRpI7Ei0cZPcT2gRY2P0rSNktqLMHx1N7H/g2AWK5ABJFrk3PiLDvrxxPjJRu0FAkFs2bVdRc2vpoahLyKf1jTtt7zxpprcdpmPIi9vTWm+eaNb3Aa2wMuvd9xQPS/KvOs4Dun3sl/v7NPoL8ln4fp3Hh1Qe0QpsQrXZfPetXj/S7gWJW+KXPIPxI42WQeUi2OnjVWS8RuezFEPR2+rVhf7Q4yiPQ6dmKx3Bte197VtDgqHuztU3jDH7/AOZfY5L8NxGJyHcSqulthe/aHoKf4evCQIc2HRpWtmdZCme22YBCTb96q1fBuDZgVI5HQ1kj4ZIdlY+hrWXDqksNBTa8FpcN6d8SnQuFjRAC1ykjpGoBbM7mRQo08T4bXsHqcxeImwk087C007FFVQqrZVz2HK73+Fc9pBOFEbtIIy18hY5dLXOXbauqOhfCPs2Aw8RFisYLD+s3bb/MSPSua3jV0L0LGSe7m9j1RRRXOWCiiigCov1mYL2nDJ9M3sgJAP3CCflepRWvxHBiWGSM7SoyHyZSv51aLw0yGso5b4biHQyhezaQ20BtcA2uRpT3OoHvtP3e8ii/kfD4Hv5sWEiKmRW0Icg+YAB+d6dsQ5I91k07iOWnuptfxr1zBM8GaAalMw5lp7nffsJpWl/SyKdI4mtzOdh8zWR3toxv4Mb7n3bNINr8xSRoL6AX5ZVAsLDUlUPf31OAeV485PZWMHbsxJf6VlHEcVYj9KA1wQBlBvvoAKS5sddGItditxYdpe0Ln07tqxAG1iFFiCAFJJFwth2SeW+2o51OgeBE5NjlW3ey95GnfsflUih6bNhYTDhVhhJHbc3eWQ95NrAdw5UxG5N27IN7q1tthbtjX+fOvTxk3AUFspOwJPybmO+oaT8kkh4Z0qVMDLNO/tcRJIFjUnYBbliOS3Pr8ajuEJdc7almLXy8wSRrkbv386aMXhSh3zDkdtt9Nx606YWHsKAL3W+q3A209xgL3/5ep6JbRCPUrMp3tpr2ium4O6nltbnQcOpscouSDoo/9sr3vb60Kd7MF1uLWBW2h0zKfW1a8+PUEixfc3JU32I1IbxoTkzGwK7drlfLueydMu4HzohQnUqGuLW7Tag200bS2nlatJuIvyFhy1It3bWvYaUommkPZAJ5BVueevM31+lTgZN+JgoykqLEG2g2007S32O9JNEB2iOyu9w1r/eJuG5nXXmazYbotxWUdjD4og90bID8QAadcN1ScXk1aHL/AGkqC3zNVcoLyxv8Df0WwK4viOGiUAoZBfTdVOd+Q0sCNuddN1WfVv1Xz4HEmfEtExEbKgQsSCxFySQB7tx61ZlefybFOXp8I0gmlsKKKK5S4UUUUAtJRRQHOHTPAew4jjEtYGYuPKQB/qxpunA1+8R5Ek87aNp51ZnWV0BxmKxglwkauHjUOWdVAZbqBr/VApii6nOKyaySYSLzaWUjbwI5V6cLo9VlmPV5IVfK2hMexsbjzGhUHf5eNI06ahmTYfeGu99bP3LVl4XqIf8AGxxA5iHDon+YsfpTrhuojhgN5XxU5OpzShbnv7Cij5NaHVlMPjIgD2t7EgK2W422y+FYP6VjAG5IGpOTUnfUg31+grofCdU3B49sKjkc5C7n/MafMH0bwcX6rD4eO3NYkB+IF6o+XH2RPRnMuGlnl/UQSy9wjSRvD8MDw+FO2E6GcZltlwcgF7gyIq87/iG//VdLAUVR8t+yJ6fs58w/UtxaQ3kWCK/7Ug+iA1IsL1IYk29tioEt+xC0h8ruRVxUlZvk2MlQRW+H6kcP+LisTJfcL7ONT4WCnT1p0wnU/wAJTeFpP7SRz8gRU1pKzds37luqGTCdCOHRe5hMOPONWPxa9O8GGRBZFVB3KAo+ArJRWbbfkkKKKKgBS0UUAUUlFAFFLRQCUUUUAUUUUAUUtFAJRRRQBRS0UAlFLRQBRRRQCUtFFAJS0UUAUlFFAFFFFAf/2Q=="/>
          <p:cNvSpPr>
            <a:spLocks noChangeAspect="1" noChangeArrowheads="1"/>
          </p:cNvSpPr>
          <p:nvPr/>
        </p:nvSpPr>
        <p:spPr bwMode="auto">
          <a:xfrm>
            <a:off x="0" y="-547688"/>
            <a:ext cx="1752600" cy="11430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22" name="Picture 2" descr="C:\Documents and Settings\uzivatel\Dokumenty\Obrázky\OLYMPUS Master 2\2012\08\10\P8106785.JPG"/>
          <p:cNvPicPr>
            <a:picLocks noChangeAspect="1" noChangeArrowheads="1"/>
          </p:cNvPicPr>
          <p:nvPr/>
        </p:nvPicPr>
        <p:blipFill>
          <a:blip r:embed="rId2" cstate="print"/>
          <a:srcRect l="50984" t="10625" b="15876"/>
          <a:stretch>
            <a:fillRect/>
          </a:stretch>
        </p:blipFill>
        <p:spPr bwMode="auto">
          <a:xfrm>
            <a:off x="5436096" y="548680"/>
            <a:ext cx="2778749" cy="3125052"/>
          </a:xfrm>
          <a:prstGeom prst="rect">
            <a:avLst/>
          </a:prstGeom>
          <a:noFill/>
        </p:spPr>
      </p:pic>
      <p:pic>
        <p:nvPicPr>
          <p:cNvPr id="1026" name="Picture 2" descr="C:\Documents and Settings\uzivatel\Dokumenty\Obrázky\OLYMPUS Master 2\2013\02\17\P217949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0800000">
            <a:off x="1403648" y="1340768"/>
            <a:ext cx="2601483" cy="1951112"/>
          </a:xfrm>
          <a:prstGeom prst="rect">
            <a:avLst/>
          </a:prstGeom>
          <a:noFill/>
        </p:spPr>
      </p:pic>
    </p:spTree>
  </p:cSld>
  <p:clrMapOvr>
    <a:masterClrMapping/>
  </p:clrMapOvr>
  <p:transition>
    <p:push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LOSOS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3284984"/>
            <a:ext cx="7772400" cy="2520280"/>
          </a:xfrm>
        </p:spPr>
        <p:txBody>
          <a:bodyPr>
            <a:normAutofit lnSpcReduction="10000"/>
          </a:bodyPr>
          <a:lstStyle/>
          <a:p>
            <a:pPr lvl="0"/>
            <a:r>
              <a:rPr lang="cs-CZ" dirty="0" smtClean="0"/>
              <a:t>stavbou </a:t>
            </a:r>
            <a:r>
              <a:rPr lang="cs-CZ" dirty="0"/>
              <a:t>těla i způsobem života podobný </a:t>
            </a:r>
            <a:r>
              <a:rPr lang="cs-CZ" dirty="0" smtClean="0"/>
              <a:t>pstruhovi (na hřbetě malá tuková ploutvička, vytírají se v horních tocích řek)</a:t>
            </a:r>
          </a:p>
          <a:p>
            <a:pPr lvl="0"/>
            <a:r>
              <a:rPr lang="cs-CZ" dirty="0" smtClean="0"/>
              <a:t>maso </a:t>
            </a:r>
            <a:r>
              <a:rPr lang="cs-CZ" dirty="0"/>
              <a:t>chutné, narůžovělé, udí se nebo </a:t>
            </a:r>
            <a:r>
              <a:rPr lang="cs-CZ" dirty="0" smtClean="0"/>
              <a:t>mrazí</a:t>
            </a:r>
          </a:p>
          <a:p>
            <a:r>
              <a:rPr lang="cs-CZ" dirty="0" smtClean="0"/>
              <a:t>OBRÁZEK – učebnice str. 21</a:t>
            </a:r>
          </a:p>
          <a:p>
            <a:pPr lvl="0"/>
            <a:endParaRPr lang="cs-CZ" dirty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043608" y="1988841"/>
            <a:ext cx="741682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http://upload.wikimedia.org/wikipedia/commons/2/24/Atlantischer_Lachs.jpg</a:t>
            </a:r>
            <a:endParaRPr lang="cs-CZ" sz="2000" dirty="0"/>
          </a:p>
        </p:txBody>
      </p:sp>
    </p:spTree>
  </p:cSld>
  <p:clrMapOvr>
    <a:masterClrMapping/>
  </p:clrMapOvr>
  <p:transition>
    <p:push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VLIV ČLOVĚKA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3356992"/>
            <a:ext cx="7772400" cy="2998568"/>
          </a:xfrm>
        </p:spPr>
        <p:txBody>
          <a:bodyPr>
            <a:normAutofit lnSpcReduction="10000"/>
          </a:bodyPr>
          <a:lstStyle/>
          <a:p>
            <a:r>
              <a:rPr lang="cs-CZ" dirty="0"/>
              <a:t>v</a:t>
            </a:r>
            <a:r>
              <a:rPr lang="cs-CZ" dirty="0" smtClean="0"/>
              <a:t>ýlov </a:t>
            </a:r>
            <a:r>
              <a:rPr lang="cs-CZ" dirty="0"/>
              <a:t>ryb – rybářské lodě – flotily – plovoucí </a:t>
            </a:r>
            <a:r>
              <a:rPr lang="cs-CZ" dirty="0" smtClean="0"/>
              <a:t>továrny (úlovek zpracovávají hned na moři)</a:t>
            </a:r>
          </a:p>
          <a:p>
            <a:r>
              <a:rPr lang="cs-CZ" dirty="0" smtClean="0"/>
              <a:t>rostoucí </a:t>
            </a:r>
            <a:r>
              <a:rPr lang="cs-CZ" dirty="0"/>
              <a:t>znečišťování mořské vody ohrožuje život v mořích – havárie ropných tankerů, </a:t>
            </a:r>
            <a:r>
              <a:rPr lang="cs-CZ" dirty="0" smtClean="0"/>
              <a:t>…</a:t>
            </a:r>
          </a:p>
          <a:p>
            <a:r>
              <a:rPr lang="cs-CZ" dirty="0" smtClean="0"/>
              <a:t>rybí tuk obsahuje vitamín D nezbytný pro správný růst kostí a zubů</a:t>
            </a:r>
          </a:p>
          <a:p>
            <a:endParaRPr lang="cs-CZ" dirty="0"/>
          </a:p>
          <a:p>
            <a:pPr>
              <a:buNone/>
            </a:pPr>
            <a:endParaRPr lang="cs-CZ" dirty="0"/>
          </a:p>
        </p:txBody>
      </p:sp>
      <p:pic>
        <p:nvPicPr>
          <p:cNvPr id="7170" name="Picture 2" descr="C:\Documents and Settings\uzivatel\Dokumenty\Obrázky\OLYMPUS Master 2\2012\08\10\P810678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620688"/>
            <a:ext cx="3096344" cy="2322258"/>
          </a:xfrm>
          <a:prstGeom prst="rect">
            <a:avLst/>
          </a:prstGeom>
          <a:noFill/>
        </p:spPr>
      </p:pic>
      <p:pic>
        <p:nvPicPr>
          <p:cNvPr id="1026" name="Picture 2" descr="C:\Documents and Settings\uzivatel\Dokumenty\Obrázky\OLYMPUS Master 2\2009\08\02\P802384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1412776"/>
            <a:ext cx="2376264" cy="1656184"/>
          </a:xfrm>
          <a:prstGeom prst="rect">
            <a:avLst/>
          </a:prstGeom>
          <a:noFill/>
        </p:spPr>
      </p:pic>
    </p:spTree>
  </p:cSld>
  <p:clrMapOvr>
    <a:masterClrMapping/>
  </p:clrMapOvr>
  <p:transition>
    <p:push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Documents and Settings\uzivatel\Plocha\P808421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476672"/>
            <a:ext cx="7455198" cy="5591399"/>
          </a:xfrm>
          <a:prstGeom prst="rect">
            <a:avLst/>
          </a:prstGeom>
          <a:noFill/>
        </p:spPr>
      </p:pic>
    </p:spTree>
  </p:cSld>
  <p:clrMapOvr>
    <a:masterClrMapping/>
  </p:clrMapOvr>
  <p:transition>
    <p:push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– vlastní tvorba</a:t>
            </a:r>
          </a:p>
          <a:p>
            <a:r>
              <a:rPr lang="cs-CZ" dirty="0" err="1" smtClean="0"/>
              <a:t>Wikipedie</a:t>
            </a:r>
            <a:r>
              <a:rPr lang="cs-CZ" dirty="0" smtClean="0"/>
              <a:t> – odkazy na internetové stránky s vyobrazením vybraných zástupců</a:t>
            </a:r>
          </a:p>
          <a:p>
            <a:r>
              <a:rPr lang="cs-CZ" dirty="0" smtClean="0"/>
              <a:t>ČABRADOVÁ, Věra; HASCH, František; SEJPKA, Jaroslav; VANĚČKOVÁ, Ivana: Přírodopis 7, učebnice pro základní školy a víceletá gymnázia, Nakladatelství </a:t>
            </a:r>
            <a:r>
              <a:rPr lang="cs-CZ" dirty="0" err="1" smtClean="0"/>
              <a:t>Fraus</a:t>
            </a:r>
            <a:r>
              <a:rPr lang="cs-CZ" dirty="0" smtClean="0"/>
              <a:t>, Plzeň 2005. ISBN 80-7238-424-4 </a:t>
            </a:r>
          </a:p>
          <a:p>
            <a:endParaRPr lang="cs-CZ" dirty="0"/>
          </a:p>
        </p:txBody>
      </p:sp>
    </p:spTree>
  </p:cSld>
  <p:clrMapOvr>
    <a:masterClrMapping/>
  </p:clrMapOvr>
  <p:transition>
    <p:push dir="r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133</TotalTime>
  <Words>241</Words>
  <Application>Microsoft Office PowerPoint</Application>
  <PresentationFormat>Předvádění na obrazovce (4:3)</PresentationFormat>
  <Paragraphs>80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Metro</vt:lpstr>
      <vt:lpstr>Snímek 1</vt:lpstr>
      <vt:lpstr>Anotace </vt:lpstr>
      <vt:lpstr>RYBY KORÁLOVÝCH ÚTESŮ</vt:lpstr>
      <vt:lpstr>VÝZNAMNÉ MOŘSKÉ RYBY</vt:lpstr>
      <vt:lpstr>SLEĎ OBECNÝ </vt:lpstr>
      <vt:lpstr>TRESKA OBECNÁ</vt:lpstr>
      <vt:lpstr>TUŇÁK OBECNÝ</vt:lpstr>
      <vt:lpstr>MAKRELA OBECNÁ</vt:lpstr>
      <vt:lpstr>SARDINKA OBECNÁ</vt:lpstr>
      <vt:lpstr>LOSOS OBECNÝ</vt:lpstr>
      <vt:lpstr>VLIV ČLOVĚKA</vt:lpstr>
      <vt:lpstr>Snímek 12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RYBY</dc:title>
  <dc:creator>uzivatel</dc:creator>
  <cp:lastModifiedBy>uzivatel</cp:lastModifiedBy>
  <cp:revision>21</cp:revision>
  <dcterms:created xsi:type="dcterms:W3CDTF">2012-10-31T23:33:36Z</dcterms:created>
  <dcterms:modified xsi:type="dcterms:W3CDTF">2013-04-21T22:03:01Z</dcterms:modified>
</cp:coreProperties>
</file>