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2" r:id="rId3"/>
    <p:sldId id="272" r:id="rId4"/>
    <p:sldId id="288" r:id="rId5"/>
    <p:sldId id="283" r:id="rId6"/>
    <p:sldId id="289" r:id="rId7"/>
    <p:sldId id="287" r:id="rId8"/>
    <p:sldId id="285" r:id="rId9"/>
    <p:sldId id="28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b="1" dirty="0"/>
              <a:t>ZÁKLADNÍ ŠKOLA SLOVAN, KROMĚŘÍŽ, PŘÍSPĚVKOVÁ ORGANIZACE</a:t>
            </a:r>
            <a:endParaRPr lang="cs-CZ" dirty="0"/>
          </a:p>
          <a:p>
            <a:pPr>
              <a:buNone/>
            </a:pPr>
            <a:r>
              <a:rPr lang="cs-CZ" b="1" dirty="0"/>
              <a:t>ZEYEROVA 3354, 767 01 KROMĚŘÍŽ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projekt v rámci vzdělávacího programu</a:t>
            </a:r>
          </a:p>
          <a:p>
            <a:pPr>
              <a:buNone/>
            </a:pPr>
            <a:r>
              <a:rPr lang="cs-CZ" dirty="0"/>
              <a:t>VZDĚLÁNÍ PRO KONKURENCESCHOPNOST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ŠABLONA ČÍSLO: III/2</a:t>
            </a:r>
          </a:p>
          <a:p>
            <a:pPr>
              <a:buNone/>
            </a:pPr>
            <a:r>
              <a:rPr lang="cs-CZ" dirty="0"/>
              <a:t>NÁZEV:  INOVACE A ZKVALITNĚNÍ VÝUKY PROSTŘEDNICTVÍM ICT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PŘEDMĚT:  PŘÍRODOPIS</a:t>
            </a:r>
          </a:p>
          <a:p>
            <a:pPr>
              <a:buNone/>
            </a:pPr>
            <a:r>
              <a:rPr lang="cs-CZ" dirty="0"/>
              <a:t>ROČNÍK:  </a:t>
            </a:r>
            <a:r>
              <a:rPr lang="cs-CZ" dirty="0" smtClean="0"/>
              <a:t>VII.</a:t>
            </a:r>
            <a:endParaRPr lang="cs-CZ" dirty="0"/>
          </a:p>
          <a:p>
            <a:pPr>
              <a:buNone/>
            </a:pPr>
            <a:r>
              <a:rPr lang="cs-CZ" dirty="0"/>
              <a:t>TÉMA: </a:t>
            </a:r>
            <a:r>
              <a:rPr lang="cs-CZ" dirty="0" smtClean="0"/>
              <a:t>RYBY – DOPLŇ ZÁSTUPCE</a:t>
            </a:r>
            <a:endParaRPr lang="cs-CZ" dirty="0"/>
          </a:p>
          <a:p>
            <a:pPr>
              <a:buNone/>
            </a:pPr>
            <a:r>
              <a:rPr lang="cs-CZ" dirty="0"/>
              <a:t>AUTOR: MGR. RADKA PETŘÍKOVÁ</a:t>
            </a:r>
          </a:p>
          <a:p>
            <a:pPr>
              <a:buNone/>
            </a:pPr>
            <a:r>
              <a:rPr lang="cs-CZ" dirty="0"/>
              <a:t>DATUM VYTVOŘENÍ: </a:t>
            </a:r>
            <a:r>
              <a:rPr lang="cs-CZ" dirty="0" smtClean="0"/>
              <a:t>15. 9. 2012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VY_32_INOVACE_35_RP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20480"/>
          </a:xfrm>
        </p:spPr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</a:t>
            </a:r>
            <a:r>
              <a:rPr lang="cs-CZ" sz="1600" dirty="0" smtClean="0"/>
              <a:t>je zopakovat a procvičit znaky, vedoucí k praktickému poznávání ryb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</a:t>
            </a:r>
            <a:r>
              <a:rPr lang="cs-CZ" sz="1600" dirty="0" smtClean="0"/>
              <a:t> pracovní list určený k doplňování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  <a:r>
              <a:rPr lang="cs-CZ" sz="1600" dirty="0" smtClean="0"/>
              <a:t>: psací potřeby, papír</a:t>
            </a:r>
          </a:p>
          <a:p>
            <a:pPr>
              <a:buNone/>
            </a:pPr>
            <a:endParaRPr lang="cs-CZ" sz="1600" u="sng" dirty="0" smtClean="0"/>
          </a:p>
          <a:p>
            <a:r>
              <a:rPr lang="cs-CZ" sz="1600" u="sng" dirty="0" smtClean="0"/>
              <a:t>Délka aktivity:</a:t>
            </a:r>
            <a:r>
              <a:rPr lang="cs-CZ" sz="1600" dirty="0" smtClean="0"/>
              <a:t> 15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pilotáže:</a:t>
            </a:r>
            <a:r>
              <a:rPr lang="cs-CZ" sz="1600" dirty="0" smtClean="0"/>
              <a:t> vhodné k procvičení učiva, lze využít i pro práci ve skupinkách, případně k přípravě </a:t>
            </a:r>
            <a:r>
              <a:rPr lang="cs-CZ" sz="1600" dirty="0" err="1" smtClean="0"/>
              <a:t>miniprojektu</a:t>
            </a:r>
            <a:r>
              <a:rPr lang="cs-CZ" sz="1600" dirty="0" smtClean="0"/>
              <a:t> </a:t>
            </a:r>
            <a:endParaRPr lang="cs-CZ" sz="1600" u="sng" dirty="0" smtClean="0"/>
          </a:p>
        </p:txBody>
      </p:sp>
    </p:spTree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Třída: Ryby - ZÁSTUPCI</a:t>
            </a:r>
            <a:endParaRPr lang="cs-CZ" sz="40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Picture 1" descr="J:\7.D\DSC003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628800"/>
            <a:ext cx="5911623" cy="443371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xmlns="" val="127623880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ZÁSTUPCE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899592" y="4077072"/>
            <a:ext cx="1728192" cy="612648"/>
          </a:xfrm>
          <a:prstGeom prst="wedgeRoundRect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CANDÁT OBECNÝ </a:t>
            </a:r>
            <a:endParaRPr lang="cs-CZ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6660232" y="4077072"/>
            <a:ext cx="1440160" cy="612648"/>
          </a:xfrm>
          <a:prstGeom prst="wedgeRoundRectCallou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PARMA OBECNÁ 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395536" y="2636912"/>
            <a:ext cx="1778496" cy="612648"/>
          </a:xfrm>
          <a:prstGeom prst="wedgeRoundRectCallou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ŠTIKA OBECNÁ </a:t>
            </a:r>
            <a:endParaRPr lang="cs-CZ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539552" y="5373216"/>
            <a:ext cx="1800200" cy="612648"/>
          </a:xfrm>
          <a:prstGeom prst="wedgeRoundRect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KARAS OBECNÝ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4139952" y="1484784"/>
            <a:ext cx="1368152" cy="612648"/>
          </a:xfrm>
          <a:prstGeom prst="wedgeRoundRect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7164288" y="1484784"/>
            <a:ext cx="1224136" cy="612648"/>
          </a:xfrm>
          <a:prstGeom prst="wedgeRound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OKOUN ŘÍČNÍ 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6804248" y="2564904"/>
            <a:ext cx="1368152" cy="612648"/>
          </a:xfrm>
          <a:prstGeom prst="wedgeRoundRectCallo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CEJN VELKÝ 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3275856" y="2636912"/>
            <a:ext cx="2592288" cy="612648"/>
          </a:xfrm>
          <a:prstGeom prst="wedgeRound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PSTRUH OBECNÝ POTOČNÍ 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467544" y="1484784"/>
            <a:ext cx="1872208" cy="612648"/>
          </a:xfrm>
          <a:prstGeom prst="wedgeRoundRectCallou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LIPAN PODHORNÍ 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4067944" y="4077072"/>
            <a:ext cx="1224136" cy="612648"/>
          </a:xfrm>
          <a:prstGeom prst="wedgeRoundRect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SUMEC OBECNÝ</a:t>
            </a:r>
            <a:endParaRPr lang="cs-CZ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3563888" y="5373216"/>
            <a:ext cx="1368152" cy="612648"/>
          </a:xfrm>
          <a:prstGeom prst="wedgeRound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LÍN OBECNÝ</a:t>
            </a:r>
            <a:endParaRPr lang="cs-CZ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6300192" y="5373216"/>
            <a:ext cx="1944216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ÚHOŘ ŘÍČNÍ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ZÁSTUPCE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8052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………………  …………… – nejznámější chovaná ryba, má vousky, šupináč nebo lysec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………….   …………..……   …………………… – černé i červené skvrny, ocas beze skvrn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………………..    ……………………. – zaoblené ploutve, jeden vousek u úst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…………………….   ………………… – hřbetní ploutev má dvě části, přední je větší a je vyztužená tvrdými kostěnými paprsky, pruhované tělo</a:t>
            </a:r>
          </a:p>
        </p:txBody>
      </p:sp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ZÁSTUPCE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…………………   …………….. – největší ryba, dravý, kůže bez šupin, kolem úst dva dlouhé a čtyři krátké hmatové vousky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……………………   ………………… – hadovité tělo, hladká, slizká pokožka, hřbetní, ocasní a řitní ploutev tvoří ploutevní lem, břišní ploutve chybějí, prsní jsou těsně za hlavou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………………….   …………….. – protáhlé válcovité tělo, zploštělá široká hlava, zuby směřují dozadu, hřbetní ploutev blízko ocasu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…………………….   ……………………… – malá ústa, boky a břicho leskle stříbřitě bílé, tuková ploutvička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ZÁSTUPCE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…………………..   ……………… – dvě přibližně stejně velké hřbetní ploutve, nemá šupiny na lících, opalizující oči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……………………   ………………….– čtyři masité vousky, válcovité tělo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……………..   ……………….. – vysoké ploché tělo, tmavé ploutve, dlouhá řitní ploutev, šedožluté zbarvení boků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……………………….   …………………..– podobný kapru, vyšší tělo, vyšší a kratší hřbetní ploutev, nemá vousky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KAPR OBECNÝ – nejznámější chovaná ryba, má vousky, šupináč nebo lysec</a:t>
            </a:r>
          </a:p>
          <a:p>
            <a:r>
              <a:rPr lang="cs-CZ" dirty="0" smtClean="0"/>
              <a:t>PSTRUH OBECNÝ POTOČNÍ – černé i červené skvrny, ocas beze skvrn</a:t>
            </a:r>
          </a:p>
          <a:p>
            <a:r>
              <a:rPr lang="cs-CZ" dirty="0" smtClean="0"/>
              <a:t>LÍN OBECNÝ – zaoblené ploutve, jeden vousek u úst</a:t>
            </a:r>
          </a:p>
          <a:p>
            <a:r>
              <a:rPr lang="cs-CZ" dirty="0" smtClean="0"/>
              <a:t>OKOUN ŘÍČNÍ – hřbetní ploutev má dvě části, přední je větší a je vyztužená tvrdými kostěnými paprsky, pruhované tělo</a:t>
            </a:r>
          </a:p>
          <a:p>
            <a:r>
              <a:rPr lang="cs-CZ" dirty="0" smtClean="0"/>
              <a:t>SUMEC OBECNÝ – největší ryba, dravý, kůže bez šupin, kolem úst dva dlouhé a čtyři krátké hmatové vousky</a:t>
            </a:r>
          </a:p>
          <a:p>
            <a:r>
              <a:rPr lang="cs-CZ" dirty="0" smtClean="0"/>
              <a:t>ÚHOŘ ŘÍČNÍ – hadovité tělo, hladká, slizká pokožka, hřbetní, ocasní a řitní ploutev tvoří ploutevní lem, břišní ploutve chybějí, prsní jsou těsně za hlavou</a:t>
            </a:r>
          </a:p>
          <a:p>
            <a:r>
              <a:rPr lang="cs-CZ" dirty="0" smtClean="0"/>
              <a:t>ŠTIKA OBECNÁ – protáhlé válcovité tělo, zploštělá široká hlava, zuby směřují dozadu, hřbetní ploutev blízko ocasu</a:t>
            </a:r>
          </a:p>
          <a:p>
            <a:r>
              <a:rPr lang="cs-CZ" dirty="0" smtClean="0"/>
              <a:t>LIPAN PODHORNÍ – malá ústa, boky a břicho leskle stříbřitě bílé, tuková ploutvička</a:t>
            </a:r>
          </a:p>
          <a:p>
            <a:r>
              <a:rPr lang="cs-CZ" dirty="0" smtClean="0"/>
              <a:t>CANDÁT OBECNÝ – dvě přibližně stejně velké hřbetní ploutve, nemá šupiny na lících, opalizující oči</a:t>
            </a:r>
          </a:p>
          <a:p>
            <a:r>
              <a:rPr lang="cs-CZ" dirty="0" smtClean="0"/>
              <a:t>PARMA OBECNÁ – čtyři masité vousky, válcovité tělo</a:t>
            </a:r>
          </a:p>
          <a:p>
            <a:r>
              <a:rPr lang="cs-CZ" dirty="0" smtClean="0"/>
              <a:t>CEJN VELKÝ – vysoké ploché tělo, tmavé ploutve, dlouhá řitní ploutev, šedožluté zbarvení boků</a:t>
            </a:r>
          </a:p>
          <a:p>
            <a:r>
              <a:rPr lang="cs-CZ" dirty="0" smtClean="0"/>
              <a:t>KARAS OBECNÝ – podobný kapru, vyšší tělo, vyšší a kratší hřbetní ploutev, nemá vousky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i ilustrační obrázek - vlastní tvorba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000000"/>
      </a:dk1>
      <a:lt1>
        <a:srgbClr val="000000"/>
      </a:lt1>
      <a:dk2>
        <a:srgbClr val="000000"/>
      </a:dk2>
      <a:lt2>
        <a:srgbClr val="0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599</TotalTime>
  <Words>454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 </vt:lpstr>
      <vt:lpstr>Třída: Ryby - ZÁSTUPCI</vt:lpstr>
      <vt:lpstr>DOPLŇ ZÁSTUPCE</vt:lpstr>
      <vt:lpstr>DOPLŇ ZÁSTUPCE</vt:lpstr>
      <vt:lpstr>DOPLŇ ZÁSTUPCE</vt:lpstr>
      <vt:lpstr>DOPLŇ ZÁSTUPCE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uzivatel</cp:lastModifiedBy>
  <cp:revision>52</cp:revision>
  <dcterms:created xsi:type="dcterms:W3CDTF">2011-10-26T13:40:16Z</dcterms:created>
  <dcterms:modified xsi:type="dcterms:W3CDTF">2013-04-21T22:03:31Z</dcterms:modified>
</cp:coreProperties>
</file>