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93" r:id="rId3"/>
    <p:sldId id="264" r:id="rId4"/>
    <p:sldId id="266" r:id="rId5"/>
    <p:sldId id="267" r:id="rId6"/>
    <p:sldId id="268" r:id="rId7"/>
    <p:sldId id="269" r:id="rId8"/>
    <p:sldId id="289" r:id="rId9"/>
    <p:sldId id="290" r:id="rId10"/>
    <p:sldId id="288" r:id="rId11"/>
    <p:sldId id="291" r:id="rId12"/>
    <p:sldId id="271" r:id="rId13"/>
    <p:sldId id="287" r:id="rId14"/>
    <p:sldId id="270" r:id="rId15"/>
    <p:sldId id="272" r:id="rId16"/>
    <p:sldId id="273" r:id="rId17"/>
    <p:sldId id="275" r:id="rId18"/>
    <p:sldId id="276" r:id="rId19"/>
    <p:sldId id="280" r:id="rId20"/>
    <p:sldId id="286" r:id="rId21"/>
    <p:sldId id="281" r:id="rId22"/>
    <p:sldId id="282" r:id="rId23"/>
    <p:sldId id="283" r:id="rId24"/>
    <p:sldId id="284" r:id="rId25"/>
    <p:sldId id="285" r:id="rId26"/>
    <p:sldId id="263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11" autoAdjust="0"/>
  </p:normalViewPr>
  <p:slideViewPr>
    <p:cSldViewPr>
      <p:cViewPr varScale="1">
        <p:scale>
          <a:sx n="91" d="100"/>
          <a:sy n="91" d="100"/>
        </p:scale>
        <p:origin x="-13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A4392F-45D7-4239-9D0B-F3964918B99A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DCAF1C43-0FD4-4275-B893-4E1DAA8AB79D}">
      <dgm:prSet phldrT="[Text]"/>
      <dgm:spPr/>
      <dgm:t>
        <a:bodyPr/>
        <a:lstStyle/>
        <a:p>
          <a:r>
            <a:rPr lang="cs-CZ" dirty="0" smtClean="0"/>
            <a:t>TRUPU</a:t>
          </a:r>
          <a:endParaRPr lang="cs-CZ" dirty="0"/>
        </a:p>
      </dgm:t>
    </dgm:pt>
    <dgm:pt modelId="{FAAAFB50-882A-4B13-947D-81869E1084AD}" type="parTrans" cxnId="{B20E63A1-F01C-46BC-AF10-AA3475C81692}">
      <dgm:prSet/>
      <dgm:spPr/>
      <dgm:t>
        <a:bodyPr/>
        <a:lstStyle/>
        <a:p>
          <a:endParaRPr lang="cs-CZ"/>
        </a:p>
      </dgm:t>
    </dgm:pt>
    <dgm:pt modelId="{40A19DC6-5DD3-47A1-85D6-98E5A4EF1AEA}" type="sibTrans" cxnId="{B20E63A1-F01C-46BC-AF10-AA3475C81692}">
      <dgm:prSet/>
      <dgm:spPr/>
      <dgm:t>
        <a:bodyPr/>
        <a:lstStyle/>
        <a:p>
          <a:endParaRPr lang="cs-CZ"/>
        </a:p>
      </dgm:t>
    </dgm:pt>
    <dgm:pt modelId="{FA5623C8-4547-40AE-A9A1-1D324AB27BFB}">
      <dgm:prSet phldrT="[Text]"/>
      <dgm:spPr/>
      <dgm:t>
        <a:bodyPr/>
        <a:lstStyle/>
        <a:p>
          <a:r>
            <a:rPr lang="cs-CZ" dirty="0" smtClean="0"/>
            <a:t>KONČETIN</a:t>
          </a:r>
          <a:endParaRPr lang="cs-CZ" dirty="0"/>
        </a:p>
      </dgm:t>
    </dgm:pt>
    <dgm:pt modelId="{6408CAAF-E610-41EB-BF69-45D2CB78675B}" type="parTrans" cxnId="{1E916EEC-C4B3-464E-88E8-3314D661FE65}">
      <dgm:prSet/>
      <dgm:spPr/>
      <dgm:t>
        <a:bodyPr/>
        <a:lstStyle/>
        <a:p>
          <a:endParaRPr lang="cs-CZ"/>
        </a:p>
      </dgm:t>
    </dgm:pt>
    <dgm:pt modelId="{2DC6CB42-4F54-451D-B8E0-8EE097636DB2}" type="sibTrans" cxnId="{1E916EEC-C4B3-464E-88E8-3314D661FE65}">
      <dgm:prSet/>
      <dgm:spPr/>
      <dgm:t>
        <a:bodyPr/>
        <a:lstStyle/>
        <a:p>
          <a:endParaRPr lang="cs-CZ"/>
        </a:p>
      </dgm:t>
    </dgm:pt>
    <dgm:pt modelId="{798C0282-002E-4BE3-9F4B-EE9D501CF33F}">
      <dgm:prSet phldrT="[Text]"/>
      <dgm:spPr/>
      <dgm:t>
        <a:bodyPr/>
        <a:lstStyle/>
        <a:p>
          <a:r>
            <a:rPr lang="cs-CZ" dirty="0" smtClean="0"/>
            <a:t>HLAVY</a:t>
          </a:r>
          <a:endParaRPr lang="cs-CZ" dirty="0"/>
        </a:p>
      </dgm:t>
    </dgm:pt>
    <dgm:pt modelId="{A41046E5-CFD4-4D55-A101-C4FC0EE6EB2D}" type="parTrans" cxnId="{AA3C72F9-BE75-4AAB-8BB9-4C7112EB505C}">
      <dgm:prSet/>
      <dgm:spPr/>
      <dgm:t>
        <a:bodyPr/>
        <a:lstStyle/>
        <a:p>
          <a:endParaRPr lang="cs-CZ"/>
        </a:p>
      </dgm:t>
    </dgm:pt>
    <dgm:pt modelId="{7F0FBC49-C9D0-456D-BF79-32277E339239}" type="sibTrans" cxnId="{AA3C72F9-BE75-4AAB-8BB9-4C7112EB505C}">
      <dgm:prSet/>
      <dgm:spPr/>
      <dgm:t>
        <a:bodyPr/>
        <a:lstStyle/>
        <a:p>
          <a:endParaRPr lang="cs-CZ"/>
        </a:p>
      </dgm:t>
    </dgm:pt>
    <dgm:pt modelId="{7EFB2553-A7AC-43FC-A86E-B3AE2516B779}" type="pres">
      <dgm:prSet presAssocID="{5EA4392F-45D7-4239-9D0B-F3964918B99A}" presName="compositeShape" presStyleCnt="0">
        <dgm:presLayoutVars>
          <dgm:chMax val="7"/>
          <dgm:dir/>
          <dgm:resizeHandles val="exact"/>
        </dgm:presLayoutVars>
      </dgm:prSet>
      <dgm:spPr/>
    </dgm:pt>
    <dgm:pt modelId="{E6A26BC4-2AFC-467F-BE1D-7F9C3885A713}" type="pres">
      <dgm:prSet presAssocID="{5EA4392F-45D7-4239-9D0B-F3964918B99A}" presName="wedge1" presStyleLbl="node1" presStyleIdx="0" presStyleCnt="3"/>
      <dgm:spPr/>
      <dgm:t>
        <a:bodyPr/>
        <a:lstStyle/>
        <a:p>
          <a:endParaRPr lang="cs-CZ"/>
        </a:p>
      </dgm:t>
    </dgm:pt>
    <dgm:pt modelId="{3A2E2486-C1AE-451C-9189-0D418E3C5BFF}" type="pres">
      <dgm:prSet presAssocID="{5EA4392F-45D7-4239-9D0B-F3964918B99A}" presName="dummy1a" presStyleCnt="0"/>
      <dgm:spPr/>
    </dgm:pt>
    <dgm:pt modelId="{4FF9966C-EE51-43C5-A5D7-5FE37BD3499A}" type="pres">
      <dgm:prSet presAssocID="{5EA4392F-45D7-4239-9D0B-F3964918B99A}" presName="dummy1b" presStyleCnt="0"/>
      <dgm:spPr/>
    </dgm:pt>
    <dgm:pt modelId="{A6DB6143-B820-456A-972F-2A53677BAD69}" type="pres">
      <dgm:prSet presAssocID="{5EA4392F-45D7-4239-9D0B-F3964918B99A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7514E5-8C9F-4281-9C01-A4C069CC80DD}" type="pres">
      <dgm:prSet presAssocID="{5EA4392F-45D7-4239-9D0B-F3964918B99A}" presName="wedge2" presStyleLbl="node1" presStyleIdx="1" presStyleCnt="3"/>
      <dgm:spPr/>
      <dgm:t>
        <a:bodyPr/>
        <a:lstStyle/>
        <a:p>
          <a:endParaRPr lang="cs-CZ"/>
        </a:p>
      </dgm:t>
    </dgm:pt>
    <dgm:pt modelId="{2B008618-3D81-4A7C-B1CE-4CE5CA0E9263}" type="pres">
      <dgm:prSet presAssocID="{5EA4392F-45D7-4239-9D0B-F3964918B99A}" presName="dummy2a" presStyleCnt="0"/>
      <dgm:spPr/>
    </dgm:pt>
    <dgm:pt modelId="{CD53BF97-8FF3-48FD-AFB6-2A30E009F44C}" type="pres">
      <dgm:prSet presAssocID="{5EA4392F-45D7-4239-9D0B-F3964918B99A}" presName="dummy2b" presStyleCnt="0"/>
      <dgm:spPr/>
    </dgm:pt>
    <dgm:pt modelId="{80F0F023-46F0-46F4-8B89-7758649655CD}" type="pres">
      <dgm:prSet presAssocID="{5EA4392F-45D7-4239-9D0B-F3964918B99A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486444-63EB-4CBD-A995-B2E3817E4DB8}" type="pres">
      <dgm:prSet presAssocID="{5EA4392F-45D7-4239-9D0B-F3964918B99A}" presName="wedge3" presStyleLbl="node1" presStyleIdx="2" presStyleCnt="3"/>
      <dgm:spPr/>
      <dgm:t>
        <a:bodyPr/>
        <a:lstStyle/>
        <a:p>
          <a:endParaRPr lang="cs-CZ"/>
        </a:p>
      </dgm:t>
    </dgm:pt>
    <dgm:pt modelId="{A6E77B76-D769-48F5-915B-D51B67F3F7B9}" type="pres">
      <dgm:prSet presAssocID="{5EA4392F-45D7-4239-9D0B-F3964918B99A}" presName="dummy3a" presStyleCnt="0"/>
      <dgm:spPr/>
    </dgm:pt>
    <dgm:pt modelId="{3E92FCC1-61EC-42A6-806C-6B6867550171}" type="pres">
      <dgm:prSet presAssocID="{5EA4392F-45D7-4239-9D0B-F3964918B99A}" presName="dummy3b" presStyleCnt="0"/>
      <dgm:spPr/>
    </dgm:pt>
    <dgm:pt modelId="{B98011B0-F261-481F-BF99-A238BE5128E9}" type="pres">
      <dgm:prSet presAssocID="{5EA4392F-45D7-4239-9D0B-F3964918B99A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2843DFA-F65E-4BC9-9C92-A9CD2A3FF012}" type="pres">
      <dgm:prSet presAssocID="{40A19DC6-5DD3-47A1-85D6-98E5A4EF1AEA}" presName="arrowWedge1" presStyleLbl="fgSibTrans2D1" presStyleIdx="0" presStyleCnt="3"/>
      <dgm:spPr/>
    </dgm:pt>
    <dgm:pt modelId="{A8168ABF-941F-4621-B4F5-D88623662AF1}" type="pres">
      <dgm:prSet presAssocID="{2DC6CB42-4F54-451D-B8E0-8EE097636DB2}" presName="arrowWedge2" presStyleLbl="fgSibTrans2D1" presStyleIdx="1" presStyleCnt="3"/>
      <dgm:spPr/>
    </dgm:pt>
    <dgm:pt modelId="{27DC5496-BAAD-44EE-B3D6-4C2831FC79B6}" type="pres">
      <dgm:prSet presAssocID="{7F0FBC49-C9D0-456D-BF79-32277E339239}" presName="arrowWedge3" presStyleLbl="fgSibTrans2D1" presStyleIdx="2" presStyleCnt="3"/>
      <dgm:spPr/>
    </dgm:pt>
  </dgm:ptLst>
  <dgm:cxnLst>
    <dgm:cxn modelId="{CFE28600-5981-4CE8-BC5F-DAFA2E7C1A3D}" type="presOf" srcId="{798C0282-002E-4BE3-9F4B-EE9D501CF33F}" destId="{DC486444-63EB-4CBD-A995-B2E3817E4DB8}" srcOrd="0" destOrd="0" presId="urn:microsoft.com/office/officeart/2005/8/layout/cycle8"/>
    <dgm:cxn modelId="{1E916EEC-C4B3-464E-88E8-3314D661FE65}" srcId="{5EA4392F-45D7-4239-9D0B-F3964918B99A}" destId="{FA5623C8-4547-40AE-A9A1-1D324AB27BFB}" srcOrd="1" destOrd="0" parTransId="{6408CAAF-E610-41EB-BF69-45D2CB78675B}" sibTransId="{2DC6CB42-4F54-451D-B8E0-8EE097636DB2}"/>
    <dgm:cxn modelId="{B20E63A1-F01C-46BC-AF10-AA3475C81692}" srcId="{5EA4392F-45D7-4239-9D0B-F3964918B99A}" destId="{DCAF1C43-0FD4-4275-B893-4E1DAA8AB79D}" srcOrd="0" destOrd="0" parTransId="{FAAAFB50-882A-4B13-947D-81869E1084AD}" sibTransId="{40A19DC6-5DD3-47A1-85D6-98E5A4EF1AEA}"/>
    <dgm:cxn modelId="{35BCB45B-1312-4EFF-8116-6E6337881D30}" type="presOf" srcId="{DCAF1C43-0FD4-4275-B893-4E1DAA8AB79D}" destId="{E6A26BC4-2AFC-467F-BE1D-7F9C3885A713}" srcOrd="0" destOrd="0" presId="urn:microsoft.com/office/officeart/2005/8/layout/cycle8"/>
    <dgm:cxn modelId="{540A9D12-DD07-4E03-981D-F507A99CD2D9}" type="presOf" srcId="{798C0282-002E-4BE3-9F4B-EE9D501CF33F}" destId="{B98011B0-F261-481F-BF99-A238BE5128E9}" srcOrd="1" destOrd="0" presId="urn:microsoft.com/office/officeart/2005/8/layout/cycle8"/>
    <dgm:cxn modelId="{AA3C72F9-BE75-4AAB-8BB9-4C7112EB505C}" srcId="{5EA4392F-45D7-4239-9D0B-F3964918B99A}" destId="{798C0282-002E-4BE3-9F4B-EE9D501CF33F}" srcOrd="2" destOrd="0" parTransId="{A41046E5-CFD4-4D55-A101-C4FC0EE6EB2D}" sibTransId="{7F0FBC49-C9D0-456D-BF79-32277E339239}"/>
    <dgm:cxn modelId="{AAFE2BA1-DA33-43AD-B9E3-3A149518389C}" type="presOf" srcId="{DCAF1C43-0FD4-4275-B893-4E1DAA8AB79D}" destId="{A6DB6143-B820-456A-972F-2A53677BAD69}" srcOrd="1" destOrd="0" presId="urn:microsoft.com/office/officeart/2005/8/layout/cycle8"/>
    <dgm:cxn modelId="{C1340B97-491C-4F17-945F-D912831A70F5}" type="presOf" srcId="{FA5623C8-4547-40AE-A9A1-1D324AB27BFB}" destId="{CF7514E5-8C9F-4281-9C01-A4C069CC80DD}" srcOrd="0" destOrd="0" presId="urn:microsoft.com/office/officeart/2005/8/layout/cycle8"/>
    <dgm:cxn modelId="{AB2DFD64-F92C-4D2C-9F30-99084F916E33}" type="presOf" srcId="{5EA4392F-45D7-4239-9D0B-F3964918B99A}" destId="{7EFB2553-A7AC-43FC-A86E-B3AE2516B779}" srcOrd="0" destOrd="0" presId="urn:microsoft.com/office/officeart/2005/8/layout/cycle8"/>
    <dgm:cxn modelId="{EDB05067-0E6D-4A42-A40D-FB199E1162DD}" type="presOf" srcId="{FA5623C8-4547-40AE-A9A1-1D324AB27BFB}" destId="{80F0F023-46F0-46F4-8B89-7758649655CD}" srcOrd="1" destOrd="0" presId="urn:microsoft.com/office/officeart/2005/8/layout/cycle8"/>
    <dgm:cxn modelId="{5B53C388-39B9-478D-8065-83DF71C9596F}" type="presParOf" srcId="{7EFB2553-A7AC-43FC-A86E-B3AE2516B779}" destId="{E6A26BC4-2AFC-467F-BE1D-7F9C3885A713}" srcOrd="0" destOrd="0" presId="urn:microsoft.com/office/officeart/2005/8/layout/cycle8"/>
    <dgm:cxn modelId="{1CB1D3C9-25E1-4E4C-BF00-35F7DC47A108}" type="presParOf" srcId="{7EFB2553-A7AC-43FC-A86E-B3AE2516B779}" destId="{3A2E2486-C1AE-451C-9189-0D418E3C5BFF}" srcOrd="1" destOrd="0" presId="urn:microsoft.com/office/officeart/2005/8/layout/cycle8"/>
    <dgm:cxn modelId="{89E9630E-BD41-493C-9D5E-D38F9EEB3C9F}" type="presParOf" srcId="{7EFB2553-A7AC-43FC-A86E-B3AE2516B779}" destId="{4FF9966C-EE51-43C5-A5D7-5FE37BD3499A}" srcOrd="2" destOrd="0" presId="urn:microsoft.com/office/officeart/2005/8/layout/cycle8"/>
    <dgm:cxn modelId="{64842824-4A3E-41B7-8618-1A94444E0525}" type="presParOf" srcId="{7EFB2553-A7AC-43FC-A86E-B3AE2516B779}" destId="{A6DB6143-B820-456A-972F-2A53677BAD69}" srcOrd="3" destOrd="0" presId="urn:microsoft.com/office/officeart/2005/8/layout/cycle8"/>
    <dgm:cxn modelId="{0D8C922F-AFCB-4BD3-AE4A-680B88C8D539}" type="presParOf" srcId="{7EFB2553-A7AC-43FC-A86E-B3AE2516B779}" destId="{CF7514E5-8C9F-4281-9C01-A4C069CC80DD}" srcOrd="4" destOrd="0" presId="urn:microsoft.com/office/officeart/2005/8/layout/cycle8"/>
    <dgm:cxn modelId="{1AA662DE-D3B1-4E67-AF95-A7C60B22F688}" type="presParOf" srcId="{7EFB2553-A7AC-43FC-A86E-B3AE2516B779}" destId="{2B008618-3D81-4A7C-B1CE-4CE5CA0E9263}" srcOrd="5" destOrd="0" presId="urn:microsoft.com/office/officeart/2005/8/layout/cycle8"/>
    <dgm:cxn modelId="{A7FA1990-501C-4028-90BE-DFF66F534633}" type="presParOf" srcId="{7EFB2553-A7AC-43FC-A86E-B3AE2516B779}" destId="{CD53BF97-8FF3-48FD-AFB6-2A30E009F44C}" srcOrd="6" destOrd="0" presId="urn:microsoft.com/office/officeart/2005/8/layout/cycle8"/>
    <dgm:cxn modelId="{EB90EED1-1EAB-41F8-B199-07166275BE63}" type="presParOf" srcId="{7EFB2553-A7AC-43FC-A86E-B3AE2516B779}" destId="{80F0F023-46F0-46F4-8B89-7758649655CD}" srcOrd="7" destOrd="0" presId="urn:microsoft.com/office/officeart/2005/8/layout/cycle8"/>
    <dgm:cxn modelId="{AF9B6BAF-E109-4777-9688-EFC4C1AD7F5C}" type="presParOf" srcId="{7EFB2553-A7AC-43FC-A86E-B3AE2516B779}" destId="{DC486444-63EB-4CBD-A995-B2E3817E4DB8}" srcOrd="8" destOrd="0" presId="urn:microsoft.com/office/officeart/2005/8/layout/cycle8"/>
    <dgm:cxn modelId="{04428E04-AE17-4A22-9953-03A2701EC280}" type="presParOf" srcId="{7EFB2553-A7AC-43FC-A86E-B3AE2516B779}" destId="{A6E77B76-D769-48F5-915B-D51B67F3F7B9}" srcOrd="9" destOrd="0" presId="urn:microsoft.com/office/officeart/2005/8/layout/cycle8"/>
    <dgm:cxn modelId="{30E042BB-951A-49D0-9C18-7091D51754E6}" type="presParOf" srcId="{7EFB2553-A7AC-43FC-A86E-B3AE2516B779}" destId="{3E92FCC1-61EC-42A6-806C-6B6867550171}" srcOrd="10" destOrd="0" presId="urn:microsoft.com/office/officeart/2005/8/layout/cycle8"/>
    <dgm:cxn modelId="{28D378CD-C377-40E9-A158-D4AED9F7C554}" type="presParOf" srcId="{7EFB2553-A7AC-43FC-A86E-B3AE2516B779}" destId="{B98011B0-F261-481F-BF99-A238BE5128E9}" srcOrd="11" destOrd="0" presId="urn:microsoft.com/office/officeart/2005/8/layout/cycle8"/>
    <dgm:cxn modelId="{5FB6378A-F29D-4E68-A0B3-1971E5A94C8B}" type="presParOf" srcId="{7EFB2553-A7AC-43FC-A86E-B3AE2516B779}" destId="{02843DFA-F65E-4BC9-9C92-A9CD2A3FF012}" srcOrd="12" destOrd="0" presId="urn:microsoft.com/office/officeart/2005/8/layout/cycle8"/>
    <dgm:cxn modelId="{D0BFC27D-BAFB-4E90-A483-33500030FFBA}" type="presParOf" srcId="{7EFB2553-A7AC-43FC-A86E-B3AE2516B779}" destId="{A8168ABF-941F-4621-B4F5-D88623662AF1}" srcOrd="13" destOrd="0" presId="urn:microsoft.com/office/officeart/2005/8/layout/cycle8"/>
    <dgm:cxn modelId="{9E4AFB62-E032-4CF0-A4A3-EECD0FD6B7AD}" type="presParOf" srcId="{7EFB2553-A7AC-43FC-A86E-B3AE2516B779}" destId="{27DC5496-BAAD-44EE-B3D6-4C2831FC79B6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615D5A-80F1-4C93-8DC8-DEBD89F668A6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EC463510-C270-4513-A1FB-7A496260D0BF}">
      <dgm:prSet phldrT="[Text]"/>
      <dgm:spPr/>
      <dgm:t>
        <a:bodyPr/>
        <a:lstStyle/>
        <a:p>
          <a:r>
            <a:rPr lang="cs-CZ" dirty="0" smtClean="0"/>
            <a:t>PRAVÁ</a:t>
          </a:r>
        </a:p>
        <a:p>
          <a:r>
            <a:rPr lang="cs-CZ" dirty="0" smtClean="0"/>
            <a:t>připojena k hrudní kosti</a:t>
          </a:r>
          <a:endParaRPr lang="cs-CZ" dirty="0"/>
        </a:p>
      </dgm:t>
    </dgm:pt>
    <dgm:pt modelId="{3AD537B5-CD7E-4BB2-B329-7365FEA7C0AB}" type="parTrans" cxnId="{FFAFDB5F-0EEB-48F5-9C05-96AD103B97C1}">
      <dgm:prSet/>
      <dgm:spPr/>
      <dgm:t>
        <a:bodyPr/>
        <a:lstStyle/>
        <a:p>
          <a:endParaRPr lang="cs-CZ"/>
        </a:p>
      </dgm:t>
    </dgm:pt>
    <dgm:pt modelId="{09854193-7ABF-4D96-9D3E-21085B4D0A1E}" type="sibTrans" cxnId="{FFAFDB5F-0EEB-48F5-9C05-96AD103B97C1}">
      <dgm:prSet/>
      <dgm:spPr/>
      <dgm:t>
        <a:bodyPr/>
        <a:lstStyle/>
        <a:p>
          <a:endParaRPr lang="cs-CZ"/>
        </a:p>
      </dgm:t>
    </dgm:pt>
    <dgm:pt modelId="{64BE0D8F-3162-4564-9C51-F89B520AF28F}">
      <dgm:prSet phldrT="[Text]"/>
      <dgm:spPr/>
      <dgm:t>
        <a:bodyPr/>
        <a:lstStyle/>
        <a:p>
          <a:r>
            <a:rPr lang="cs-CZ" dirty="0" smtClean="0"/>
            <a:t>NEPRAVÁ</a:t>
          </a:r>
        </a:p>
        <a:p>
          <a:r>
            <a:rPr lang="cs-CZ" dirty="0" smtClean="0"/>
            <a:t>připojena k žebru předchozímu</a:t>
          </a:r>
          <a:endParaRPr lang="cs-CZ" dirty="0"/>
        </a:p>
      </dgm:t>
    </dgm:pt>
    <dgm:pt modelId="{A005314F-2CE3-4662-BBED-0134C3F9BEC5}" type="parTrans" cxnId="{6B0DA1E0-C3FD-459F-BB20-D39C1E9D86EB}">
      <dgm:prSet/>
      <dgm:spPr/>
      <dgm:t>
        <a:bodyPr/>
        <a:lstStyle/>
        <a:p>
          <a:endParaRPr lang="cs-CZ"/>
        </a:p>
      </dgm:t>
    </dgm:pt>
    <dgm:pt modelId="{85291D23-1D9B-4BD5-8244-B4C860B37CD1}" type="sibTrans" cxnId="{6B0DA1E0-C3FD-459F-BB20-D39C1E9D86EB}">
      <dgm:prSet/>
      <dgm:spPr/>
      <dgm:t>
        <a:bodyPr/>
        <a:lstStyle/>
        <a:p>
          <a:endParaRPr lang="cs-CZ"/>
        </a:p>
      </dgm:t>
    </dgm:pt>
    <dgm:pt modelId="{5AD31AF6-4693-4D7B-80B6-09C3010F5A6D}">
      <dgm:prSet phldrT="[Text]"/>
      <dgm:spPr/>
      <dgm:t>
        <a:bodyPr/>
        <a:lstStyle/>
        <a:p>
          <a:r>
            <a:rPr lang="cs-CZ" dirty="0" smtClean="0"/>
            <a:t>VOLNÁ</a:t>
          </a:r>
        </a:p>
        <a:p>
          <a:endParaRPr lang="cs-CZ" dirty="0"/>
        </a:p>
      </dgm:t>
    </dgm:pt>
    <dgm:pt modelId="{8C0A4DBB-5188-4054-82F8-3DD51D5E9165}" type="parTrans" cxnId="{AE487240-AC70-4ACC-B35A-259D98A26C39}">
      <dgm:prSet/>
      <dgm:spPr/>
      <dgm:t>
        <a:bodyPr/>
        <a:lstStyle/>
        <a:p>
          <a:endParaRPr lang="cs-CZ"/>
        </a:p>
      </dgm:t>
    </dgm:pt>
    <dgm:pt modelId="{3BB3267A-DD92-4F78-B0F1-EE9E2684F72D}" type="sibTrans" cxnId="{AE487240-AC70-4ACC-B35A-259D98A26C39}">
      <dgm:prSet/>
      <dgm:spPr/>
      <dgm:t>
        <a:bodyPr/>
        <a:lstStyle/>
        <a:p>
          <a:endParaRPr lang="cs-CZ"/>
        </a:p>
      </dgm:t>
    </dgm:pt>
    <dgm:pt modelId="{271CA6B2-FE01-415C-94ED-DF511057DF33}" type="pres">
      <dgm:prSet presAssocID="{8D615D5A-80F1-4C93-8DC8-DEBD89F668A6}" presName="linearFlow" presStyleCnt="0">
        <dgm:presLayoutVars>
          <dgm:dir/>
          <dgm:resizeHandles val="exact"/>
        </dgm:presLayoutVars>
      </dgm:prSet>
      <dgm:spPr/>
    </dgm:pt>
    <dgm:pt modelId="{B4A73440-784F-4D8F-BCE2-119EFD2E8A6D}" type="pres">
      <dgm:prSet presAssocID="{EC463510-C270-4513-A1FB-7A496260D0BF}" presName="composite" presStyleCnt="0"/>
      <dgm:spPr/>
    </dgm:pt>
    <dgm:pt modelId="{3B3A1348-6409-4905-9DAC-13A9711BD0A2}" type="pres">
      <dgm:prSet presAssocID="{EC463510-C270-4513-A1FB-7A496260D0BF}" presName="imgShp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C58C231-BD0E-4275-80AB-8C0DBD74ACB1}" type="pres">
      <dgm:prSet presAssocID="{EC463510-C270-4513-A1FB-7A496260D0BF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35533E-ADD5-479A-8B4F-37FD461F8B56}" type="pres">
      <dgm:prSet presAssocID="{09854193-7ABF-4D96-9D3E-21085B4D0A1E}" presName="spacing" presStyleCnt="0"/>
      <dgm:spPr/>
    </dgm:pt>
    <dgm:pt modelId="{3EB2DF01-2324-46BB-9085-D2913212B098}" type="pres">
      <dgm:prSet presAssocID="{64BE0D8F-3162-4564-9C51-F89B520AF28F}" presName="composite" presStyleCnt="0"/>
      <dgm:spPr/>
    </dgm:pt>
    <dgm:pt modelId="{862BE38D-D844-4A05-A46A-D20423C7A2D6}" type="pres">
      <dgm:prSet presAssocID="{64BE0D8F-3162-4564-9C51-F89B520AF28F}" presName="imgShp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781650E-DF29-4318-9FAA-D285A3045247}" type="pres">
      <dgm:prSet presAssocID="{64BE0D8F-3162-4564-9C51-F89B520AF28F}" presName="txShp" presStyleLbl="node1" presStyleIdx="1" presStyleCnt="3" custLinFactNeighborX="937" custLinFactNeighborY="542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2EEC8D-AA9E-472F-A526-BD9FD61C04A7}" type="pres">
      <dgm:prSet presAssocID="{85291D23-1D9B-4BD5-8244-B4C860B37CD1}" presName="spacing" presStyleCnt="0"/>
      <dgm:spPr/>
    </dgm:pt>
    <dgm:pt modelId="{D8863629-62B7-4541-A1B5-611FCE1A832D}" type="pres">
      <dgm:prSet presAssocID="{5AD31AF6-4693-4D7B-80B6-09C3010F5A6D}" presName="composite" presStyleCnt="0"/>
      <dgm:spPr/>
    </dgm:pt>
    <dgm:pt modelId="{D760F4B1-9A96-482C-B111-871A0090B888}" type="pres">
      <dgm:prSet presAssocID="{5AD31AF6-4693-4D7B-80B6-09C3010F5A6D}" presName="imgShp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99081A89-2B0C-4E35-B543-F3FBBF3D6272}" type="pres">
      <dgm:prSet presAssocID="{5AD31AF6-4693-4D7B-80B6-09C3010F5A6D}" presName="txShp" presStyleLbl="node1" presStyleIdx="2" presStyleCnt="3" custLinFactNeighborX="765" custLinFactNeighborY="497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FAFDB5F-0EEB-48F5-9C05-96AD103B97C1}" srcId="{8D615D5A-80F1-4C93-8DC8-DEBD89F668A6}" destId="{EC463510-C270-4513-A1FB-7A496260D0BF}" srcOrd="0" destOrd="0" parTransId="{3AD537B5-CD7E-4BB2-B329-7365FEA7C0AB}" sibTransId="{09854193-7ABF-4D96-9D3E-21085B4D0A1E}"/>
    <dgm:cxn modelId="{8CB0C313-E325-481F-A58C-360B47F14DE3}" type="presOf" srcId="{8D615D5A-80F1-4C93-8DC8-DEBD89F668A6}" destId="{271CA6B2-FE01-415C-94ED-DF511057DF33}" srcOrd="0" destOrd="0" presId="urn:microsoft.com/office/officeart/2005/8/layout/vList3#1"/>
    <dgm:cxn modelId="{7EF012A5-B113-4F15-8D31-0FD0A26031AE}" type="presOf" srcId="{64BE0D8F-3162-4564-9C51-F89B520AF28F}" destId="{A781650E-DF29-4318-9FAA-D285A3045247}" srcOrd="0" destOrd="0" presId="urn:microsoft.com/office/officeart/2005/8/layout/vList3#1"/>
    <dgm:cxn modelId="{0159956C-E78C-432F-9AD0-629C2434CE7E}" type="presOf" srcId="{EC463510-C270-4513-A1FB-7A496260D0BF}" destId="{8C58C231-BD0E-4275-80AB-8C0DBD74ACB1}" srcOrd="0" destOrd="0" presId="urn:microsoft.com/office/officeart/2005/8/layout/vList3#1"/>
    <dgm:cxn modelId="{AC631783-C0AE-45FF-8263-7A53A9BFDD5C}" type="presOf" srcId="{5AD31AF6-4693-4D7B-80B6-09C3010F5A6D}" destId="{99081A89-2B0C-4E35-B543-F3FBBF3D6272}" srcOrd="0" destOrd="0" presId="urn:microsoft.com/office/officeart/2005/8/layout/vList3#1"/>
    <dgm:cxn modelId="{AE487240-AC70-4ACC-B35A-259D98A26C39}" srcId="{8D615D5A-80F1-4C93-8DC8-DEBD89F668A6}" destId="{5AD31AF6-4693-4D7B-80B6-09C3010F5A6D}" srcOrd="2" destOrd="0" parTransId="{8C0A4DBB-5188-4054-82F8-3DD51D5E9165}" sibTransId="{3BB3267A-DD92-4F78-B0F1-EE9E2684F72D}"/>
    <dgm:cxn modelId="{6B0DA1E0-C3FD-459F-BB20-D39C1E9D86EB}" srcId="{8D615D5A-80F1-4C93-8DC8-DEBD89F668A6}" destId="{64BE0D8F-3162-4564-9C51-F89B520AF28F}" srcOrd="1" destOrd="0" parTransId="{A005314F-2CE3-4662-BBED-0134C3F9BEC5}" sibTransId="{85291D23-1D9B-4BD5-8244-B4C860B37CD1}"/>
    <dgm:cxn modelId="{EE947AEC-F42B-46C2-9839-6436061C97F3}" type="presParOf" srcId="{271CA6B2-FE01-415C-94ED-DF511057DF33}" destId="{B4A73440-784F-4D8F-BCE2-119EFD2E8A6D}" srcOrd="0" destOrd="0" presId="urn:microsoft.com/office/officeart/2005/8/layout/vList3#1"/>
    <dgm:cxn modelId="{C417DC80-6B30-4D94-A915-BAD155D83780}" type="presParOf" srcId="{B4A73440-784F-4D8F-BCE2-119EFD2E8A6D}" destId="{3B3A1348-6409-4905-9DAC-13A9711BD0A2}" srcOrd="0" destOrd="0" presId="urn:microsoft.com/office/officeart/2005/8/layout/vList3#1"/>
    <dgm:cxn modelId="{F4EC7EEC-409D-4E7D-A1BC-1ECB6D594648}" type="presParOf" srcId="{B4A73440-784F-4D8F-BCE2-119EFD2E8A6D}" destId="{8C58C231-BD0E-4275-80AB-8C0DBD74ACB1}" srcOrd="1" destOrd="0" presId="urn:microsoft.com/office/officeart/2005/8/layout/vList3#1"/>
    <dgm:cxn modelId="{CF689D38-404A-451C-A559-BEC748BDA89A}" type="presParOf" srcId="{271CA6B2-FE01-415C-94ED-DF511057DF33}" destId="{E035533E-ADD5-479A-8B4F-37FD461F8B56}" srcOrd="1" destOrd="0" presId="urn:microsoft.com/office/officeart/2005/8/layout/vList3#1"/>
    <dgm:cxn modelId="{738A1F9A-12A9-4433-954C-98AE236EF1AC}" type="presParOf" srcId="{271CA6B2-FE01-415C-94ED-DF511057DF33}" destId="{3EB2DF01-2324-46BB-9085-D2913212B098}" srcOrd="2" destOrd="0" presId="urn:microsoft.com/office/officeart/2005/8/layout/vList3#1"/>
    <dgm:cxn modelId="{0B7897DD-EB58-40C5-906E-C1D5CB156E0E}" type="presParOf" srcId="{3EB2DF01-2324-46BB-9085-D2913212B098}" destId="{862BE38D-D844-4A05-A46A-D20423C7A2D6}" srcOrd="0" destOrd="0" presId="urn:microsoft.com/office/officeart/2005/8/layout/vList3#1"/>
    <dgm:cxn modelId="{D02B8B0F-76F2-4023-9DDD-E69597ABB833}" type="presParOf" srcId="{3EB2DF01-2324-46BB-9085-D2913212B098}" destId="{A781650E-DF29-4318-9FAA-D285A3045247}" srcOrd="1" destOrd="0" presId="urn:microsoft.com/office/officeart/2005/8/layout/vList3#1"/>
    <dgm:cxn modelId="{74B1F55D-A9F6-48C7-994D-AD8E08BD5030}" type="presParOf" srcId="{271CA6B2-FE01-415C-94ED-DF511057DF33}" destId="{142EEC8D-AA9E-472F-A526-BD9FD61C04A7}" srcOrd="3" destOrd="0" presId="urn:microsoft.com/office/officeart/2005/8/layout/vList3#1"/>
    <dgm:cxn modelId="{5F306789-147B-4276-AE58-7EAE63E7EC34}" type="presParOf" srcId="{271CA6B2-FE01-415C-94ED-DF511057DF33}" destId="{D8863629-62B7-4541-A1B5-611FCE1A832D}" srcOrd="4" destOrd="0" presId="urn:microsoft.com/office/officeart/2005/8/layout/vList3#1"/>
    <dgm:cxn modelId="{3D42985B-A7AF-4510-AB35-517F8F8B02FC}" type="presParOf" srcId="{D8863629-62B7-4541-A1B5-611FCE1A832D}" destId="{D760F4B1-9A96-482C-B111-871A0090B888}" srcOrd="0" destOrd="0" presId="urn:microsoft.com/office/officeart/2005/8/layout/vList3#1"/>
    <dgm:cxn modelId="{ADBE1FAF-E8AE-4349-BA4A-00AF74DD37C9}" type="presParOf" srcId="{D8863629-62B7-4541-A1B5-611FCE1A832D}" destId="{99081A89-2B0C-4E35-B543-F3FBBF3D6272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A26BC4-2AFC-467F-BE1D-7F9C3885A713}">
      <dsp:nvSpPr>
        <dsp:cNvPr id="0" name=""/>
        <dsp:cNvSpPr/>
      </dsp:nvSpPr>
      <dsp:spPr>
        <a:xfrm>
          <a:off x="1411427" y="264159"/>
          <a:ext cx="3413760" cy="3413760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TRUPU</a:t>
          </a:r>
          <a:endParaRPr lang="cs-CZ" sz="3100" kern="1200" dirty="0"/>
        </a:p>
      </dsp:txBody>
      <dsp:txXfrm>
        <a:off x="3210560" y="987551"/>
        <a:ext cx="1219200" cy="1016000"/>
      </dsp:txXfrm>
    </dsp:sp>
    <dsp:sp modelId="{CF7514E5-8C9F-4281-9C01-A4C069CC80DD}">
      <dsp:nvSpPr>
        <dsp:cNvPr id="0" name=""/>
        <dsp:cNvSpPr/>
      </dsp:nvSpPr>
      <dsp:spPr>
        <a:xfrm>
          <a:off x="1341120" y="386079"/>
          <a:ext cx="3413760" cy="3413760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KONČETIN</a:t>
          </a:r>
          <a:endParaRPr lang="cs-CZ" sz="3100" kern="1200" dirty="0"/>
        </a:p>
      </dsp:txBody>
      <dsp:txXfrm>
        <a:off x="2153920" y="2600960"/>
        <a:ext cx="1828800" cy="894080"/>
      </dsp:txXfrm>
    </dsp:sp>
    <dsp:sp modelId="{DC486444-63EB-4CBD-A995-B2E3817E4DB8}">
      <dsp:nvSpPr>
        <dsp:cNvPr id="0" name=""/>
        <dsp:cNvSpPr/>
      </dsp:nvSpPr>
      <dsp:spPr>
        <a:xfrm>
          <a:off x="1270812" y="264159"/>
          <a:ext cx="3413760" cy="3413760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100" kern="1200" dirty="0" smtClean="0"/>
            <a:t>HLAVY</a:t>
          </a:r>
          <a:endParaRPr lang="cs-CZ" sz="3100" kern="1200" dirty="0"/>
        </a:p>
      </dsp:txBody>
      <dsp:txXfrm>
        <a:off x="1666240" y="987551"/>
        <a:ext cx="1219200" cy="1016000"/>
      </dsp:txXfrm>
    </dsp:sp>
    <dsp:sp modelId="{02843DFA-F65E-4BC9-9C92-A9CD2A3FF012}">
      <dsp:nvSpPr>
        <dsp:cNvPr id="0" name=""/>
        <dsp:cNvSpPr/>
      </dsp:nvSpPr>
      <dsp:spPr>
        <a:xfrm>
          <a:off x="1200380" y="52831"/>
          <a:ext cx="3836416" cy="3836416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168ABF-941F-4621-B4F5-D88623662AF1}">
      <dsp:nvSpPr>
        <dsp:cNvPr id="0" name=""/>
        <dsp:cNvSpPr/>
      </dsp:nvSpPr>
      <dsp:spPr>
        <a:xfrm>
          <a:off x="1129792" y="174536"/>
          <a:ext cx="3836416" cy="3836416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DC5496-BAAD-44EE-B3D6-4C2831FC79B6}">
      <dsp:nvSpPr>
        <dsp:cNvPr id="0" name=""/>
        <dsp:cNvSpPr/>
      </dsp:nvSpPr>
      <dsp:spPr>
        <a:xfrm>
          <a:off x="1059203" y="52831"/>
          <a:ext cx="3836416" cy="3836416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58C231-BD0E-4275-80AB-8C0DBD74ACB1}">
      <dsp:nvSpPr>
        <dsp:cNvPr id="0" name=""/>
        <dsp:cNvSpPr/>
      </dsp:nvSpPr>
      <dsp:spPr>
        <a:xfrm rot="10800000">
          <a:off x="971155" y="412"/>
          <a:ext cx="3160431" cy="70042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887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PRAVÁ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připojena k hrudní kosti</a:t>
          </a:r>
          <a:endParaRPr lang="cs-CZ" sz="1600" kern="1200" dirty="0"/>
        </a:p>
      </dsp:txBody>
      <dsp:txXfrm rot="10800000">
        <a:off x="1146262" y="412"/>
        <a:ext cx="2985324" cy="700429"/>
      </dsp:txXfrm>
    </dsp:sp>
    <dsp:sp modelId="{3B3A1348-6409-4905-9DAC-13A9711BD0A2}">
      <dsp:nvSpPr>
        <dsp:cNvPr id="0" name=""/>
        <dsp:cNvSpPr/>
      </dsp:nvSpPr>
      <dsp:spPr>
        <a:xfrm>
          <a:off x="620941" y="412"/>
          <a:ext cx="700429" cy="70042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81650E-DF29-4318-9FAA-D285A3045247}">
      <dsp:nvSpPr>
        <dsp:cNvPr id="0" name=""/>
        <dsp:cNvSpPr/>
      </dsp:nvSpPr>
      <dsp:spPr>
        <a:xfrm rot="10800000">
          <a:off x="1000769" y="947888"/>
          <a:ext cx="3160431" cy="70042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887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NEPRAVÁ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připojena k žebru předchozímu</a:t>
          </a:r>
          <a:endParaRPr lang="cs-CZ" sz="1600" kern="1200" dirty="0"/>
        </a:p>
      </dsp:txBody>
      <dsp:txXfrm rot="10800000">
        <a:off x="1175876" y="947888"/>
        <a:ext cx="2985324" cy="700429"/>
      </dsp:txXfrm>
    </dsp:sp>
    <dsp:sp modelId="{862BE38D-D844-4A05-A46A-D20423C7A2D6}">
      <dsp:nvSpPr>
        <dsp:cNvPr id="0" name=""/>
        <dsp:cNvSpPr/>
      </dsp:nvSpPr>
      <dsp:spPr>
        <a:xfrm>
          <a:off x="620941" y="909925"/>
          <a:ext cx="700429" cy="700429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081A89-2B0C-4E35-B543-F3FBBF3D6272}">
      <dsp:nvSpPr>
        <dsp:cNvPr id="0" name=""/>
        <dsp:cNvSpPr/>
      </dsp:nvSpPr>
      <dsp:spPr>
        <a:xfrm rot="10800000">
          <a:off x="995333" y="1819850"/>
          <a:ext cx="3160431" cy="70042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8870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VOLNÁ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 rot="10800000">
        <a:off x="1170440" y="1819850"/>
        <a:ext cx="2985324" cy="700429"/>
      </dsp:txXfrm>
    </dsp:sp>
    <dsp:sp modelId="{D760F4B1-9A96-482C-B111-871A0090B888}">
      <dsp:nvSpPr>
        <dsp:cNvPr id="0" name=""/>
        <dsp:cNvSpPr/>
      </dsp:nvSpPr>
      <dsp:spPr>
        <a:xfrm>
          <a:off x="620941" y="1819438"/>
          <a:ext cx="700429" cy="700429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9061C-F663-473A-ADC0-D5FAC9689FB9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00B46-C58C-475D-9E56-B4FDB73935A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692696"/>
            <a:ext cx="3816424" cy="64807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82453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b="1" dirty="0"/>
              <a:t>ZÁKLADNÍ ŠKOLA SLOVAN, KROMĚŘÍŽ, PŘÍSPĚVKOVÁ ORGANIZACE</a:t>
            </a:r>
            <a:endParaRPr lang="cs-CZ" dirty="0"/>
          </a:p>
          <a:p>
            <a:pPr>
              <a:buNone/>
            </a:pPr>
            <a:r>
              <a:rPr lang="cs-CZ" b="1" dirty="0"/>
              <a:t>ZEYEROVA 3354, 767 01 KROMĚŘÍŽ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projekt v rámci vzdělávacího programu</a:t>
            </a:r>
          </a:p>
          <a:p>
            <a:pPr>
              <a:buNone/>
            </a:pPr>
            <a:r>
              <a:rPr lang="cs-CZ" dirty="0"/>
              <a:t>VZDĚLÁNÍ PRO KONKURENCESCHOPNOST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ŠABLONA ČÍSLO: III/2</a:t>
            </a:r>
          </a:p>
          <a:p>
            <a:pPr>
              <a:buNone/>
            </a:pPr>
            <a:r>
              <a:rPr lang="cs-CZ" dirty="0"/>
              <a:t>NÁZEV:  INOVACE A ZKVALITNĚNÍ VÝUKY PROSTŘEDNICTVÍM ICT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PŘEDMĚT:  PŘÍRODOPIS</a:t>
            </a:r>
          </a:p>
          <a:p>
            <a:pPr>
              <a:buNone/>
            </a:pPr>
            <a:r>
              <a:rPr lang="cs-CZ" dirty="0"/>
              <a:t>ROČNÍK:  </a:t>
            </a:r>
            <a:r>
              <a:rPr lang="cs-CZ" dirty="0" smtClean="0"/>
              <a:t>VIII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dirty="0"/>
              <a:t>TÉMA: </a:t>
            </a:r>
            <a:r>
              <a:rPr lang="cs-CZ" dirty="0" smtClean="0"/>
              <a:t>OPĚRNÁ SOUSTAVA</a:t>
            </a:r>
            <a:endParaRPr lang="cs-CZ" dirty="0"/>
          </a:p>
          <a:p>
            <a:pPr>
              <a:buNone/>
            </a:pPr>
            <a:r>
              <a:rPr lang="cs-CZ" dirty="0"/>
              <a:t>AUTOR: MGR. RADKA PETŘÍKOVÁ</a:t>
            </a:r>
          </a:p>
          <a:p>
            <a:pPr>
              <a:buNone/>
            </a:pPr>
            <a:r>
              <a:rPr lang="cs-CZ" dirty="0"/>
              <a:t>DATUM VYTVOŘENÍ: </a:t>
            </a:r>
            <a:r>
              <a:rPr lang="cs-CZ" dirty="0" smtClean="0"/>
              <a:t>10. 12. 2012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 algn="ctr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VY_32_INOVACE_ 37_RP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16632"/>
            <a:ext cx="5112568" cy="17281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Anotace </a:t>
            </a:r>
            <a:endParaRPr lang="cs-CZ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872604"/>
          </a:xfrm>
        </p:spPr>
        <p:txBody>
          <a:bodyPr>
            <a:noAutofit/>
          </a:bodyPr>
          <a:lstStyle/>
          <a:p>
            <a:r>
              <a:rPr lang="cs-CZ" sz="1600" u="sng" dirty="0" smtClean="0"/>
              <a:t>Prezentace je vytvořena</a:t>
            </a:r>
            <a:r>
              <a:rPr lang="cs-CZ" sz="1600" dirty="0" smtClean="0"/>
              <a:t> jako doplněk k učivu 8. ročníku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r>
              <a:rPr lang="cs-CZ" sz="1600" u="sng" dirty="0" smtClean="0"/>
              <a:t>Prezentace je určena </a:t>
            </a:r>
            <a:r>
              <a:rPr lang="cs-CZ" sz="1600" dirty="0" smtClean="0"/>
              <a:t>pro práci na interaktivní tabuli s připojením na internet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r>
              <a:rPr lang="cs-CZ" sz="1600" u="sng" dirty="0" smtClean="0"/>
              <a:t>Cílem prezentace je</a:t>
            </a:r>
            <a:r>
              <a:rPr lang="cs-CZ" sz="1600" dirty="0" smtClean="0"/>
              <a:t> seznámit žáky s jednotlivými částmi opěrné soustavy člověka</a:t>
            </a:r>
            <a:endParaRPr lang="cs-CZ" sz="1600" u="sng" dirty="0" smtClean="0"/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r>
              <a:rPr lang="cs-CZ" sz="1600" u="sng" dirty="0" smtClean="0"/>
              <a:t>Prezentace obsahuje </a:t>
            </a:r>
            <a:r>
              <a:rPr lang="cs-CZ" sz="1600" dirty="0" smtClean="0"/>
              <a:t>fotografie pořízené na modelu lidského těla s popisem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r>
              <a:rPr lang="cs-CZ" sz="1600" u="sng" dirty="0" smtClean="0"/>
              <a:t>Speciální vzdělávací potřeby</a:t>
            </a:r>
            <a:r>
              <a:rPr lang="cs-CZ" sz="1600" dirty="0" smtClean="0"/>
              <a:t>: model opěrné soustavy lidského těla </a:t>
            </a:r>
          </a:p>
          <a:p>
            <a:pPr>
              <a:buNone/>
            </a:pPr>
            <a:r>
              <a:rPr lang="cs-CZ" sz="1600" dirty="0" smtClean="0"/>
              <a:t> </a:t>
            </a:r>
          </a:p>
          <a:p>
            <a:r>
              <a:rPr lang="cs-CZ" sz="1600" u="sng" dirty="0" smtClean="0"/>
              <a:t>Délka aktivity </a:t>
            </a:r>
            <a:r>
              <a:rPr lang="cs-CZ" sz="1600" dirty="0" smtClean="0"/>
              <a:t> 25 minut</a:t>
            </a:r>
          </a:p>
          <a:p>
            <a:pPr>
              <a:buNone/>
            </a:pPr>
            <a:endParaRPr lang="cs-CZ" sz="1600" dirty="0" smtClean="0"/>
          </a:p>
          <a:p>
            <a:r>
              <a:rPr lang="cs-CZ" sz="1600" u="sng" dirty="0" smtClean="0"/>
              <a:t>Zkušenosti z pilotáže</a:t>
            </a:r>
            <a:r>
              <a:rPr lang="cs-CZ" sz="1600" dirty="0" smtClean="0"/>
              <a:t> podle obrázků žáci lépe pochopí anatomii lidského těla, možno doplnit o </a:t>
            </a:r>
            <a:r>
              <a:rPr lang="cs-CZ" sz="1600" dirty="0" err="1" smtClean="0"/>
              <a:t>rtg</a:t>
            </a:r>
            <a:r>
              <a:rPr lang="cs-CZ" sz="1600" dirty="0" smtClean="0"/>
              <a:t>. snímky lidského těla zachycující změny a stavy po úrazech</a:t>
            </a:r>
            <a:endParaRPr lang="cs-CZ" sz="1600" u="sng" dirty="0" smtClean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55976" y="274638"/>
            <a:ext cx="4392488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OPĚRNÁ SOUSTAVA</a:t>
            </a:r>
            <a:endParaRPr lang="cs-CZ" b="1" u="sng" dirty="0"/>
          </a:p>
        </p:txBody>
      </p:sp>
      <p:pic>
        <p:nvPicPr>
          <p:cNvPr id="2050" name="Picture 2" descr="C:\Documents and Settings\uzivatel\Dokumenty\Obrázky\OLYMPUS Master 2\2013\02\13\P21394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257835" y="1490083"/>
            <a:ext cx="5226968" cy="392022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436096" y="1772816"/>
            <a:ext cx="24482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ym typeface="Wingdings" pitchFamily="2" charset="2"/>
              </a:rPr>
              <a:t>OPORA</a:t>
            </a:r>
          </a:p>
          <a:p>
            <a:pPr algn="ctr"/>
            <a:r>
              <a:rPr lang="cs-CZ" sz="4000" dirty="0" smtClean="0">
                <a:sym typeface="Wingdings" pitchFamily="2" charset="2"/>
              </a:rPr>
              <a:t>těla</a:t>
            </a:r>
            <a:br>
              <a:rPr lang="cs-CZ" sz="4000" dirty="0" smtClean="0">
                <a:sym typeface="Wingdings" pitchFamily="2" charset="2"/>
              </a:rPr>
            </a:br>
            <a:r>
              <a:rPr lang="cs-CZ" sz="4000" b="1" dirty="0" smtClean="0">
                <a:sym typeface="Wingdings" pitchFamily="2" charset="2"/>
              </a:rPr>
              <a:t>OCHRANA</a:t>
            </a:r>
          </a:p>
          <a:p>
            <a:pPr algn="ctr"/>
            <a:r>
              <a:rPr lang="cs-CZ" sz="4000" dirty="0">
                <a:sym typeface="Wingdings" pitchFamily="2" charset="2"/>
              </a:rPr>
              <a:t>m</a:t>
            </a:r>
            <a:r>
              <a:rPr lang="cs-CZ" sz="4000" dirty="0" smtClean="0">
                <a:sym typeface="Wingdings" pitchFamily="2" charset="2"/>
              </a:rPr>
              <a:t>ěkkých částí</a:t>
            </a:r>
            <a:endParaRPr lang="cs-CZ" sz="40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KOSTRA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3744416" cy="1143000"/>
          </a:xfrm>
        </p:spPr>
        <p:txBody>
          <a:bodyPr/>
          <a:lstStyle/>
          <a:p>
            <a:r>
              <a:rPr lang="cs-CZ" dirty="0" smtClean="0"/>
              <a:t>LEBKA</a:t>
            </a:r>
            <a:endParaRPr lang="cs-CZ" dirty="0"/>
          </a:p>
        </p:txBody>
      </p:sp>
      <p:sp>
        <p:nvSpPr>
          <p:cNvPr id="1032" name="AutoShape 8" descr="data:image/jpeg;base64,/9j/4AAQSkZJRgABAQAAAQABAAD/2wBDAAkGBwgHBgkIBwgKCgkLDRYPDQwMDRsUFRAWIB0iIiAdHx8kKDQsJCYxJx8fLT0tMTU3Ojo6Iys/RD84QzQ5Ojf/2wBDAQoKCg0MDRoPDxo3JR8lNzc3Nzc3Nzc3Nzc3Nzc3Nzc3Nzc3Nzc3Nzc3Nzc3Nzc3Nzc3Nzc3Nzc3Nzc3Nzc3Nzf/wAARCADUAO4DASIAAhEBAxEB/8QAGwAAAQUBAQAAAAAAAAAAAAAABAABAwUGAgf/xAA4EAABBAEDAgUDAgYABQUAAAABAAIDEQQSITEFQQYTIlFhMnGBFFIjQpGhscEHFWLR8SUzNESC/8QAFAEBAAAAAAAAAAAAAAAAAAAAAP/EABQRAQAAAAAAAAAAAAAAAAAAAAD/2gAMAwEAAhEDEQA/APIiTwuU5XJQJMkUkDJk6YoGKZOmKBkyekqQMU3ZTR400n0RPd9mlEM6TnP+nElP/wCUAKZWregdTdxiP/NKRvhrqjv/AKxH3cEFOmV8PCvVNriaB76lzL4X6nGL8prvs5BRpkbkdNzMe/Nx5APerQZFcikDJJ0yBJBJJA6SSSB04TJ0DjlOEwThB0nC5C6QSFMnKZAxTJ0xQMmTqXGxpsmQRQRue88ABBDSLwemZec6saFzh3d2H5Ww6F4KvTN1E6jz5Y4H3K2MXT4MWJrWtaxg4ACDA4HgyR1HJkJ/6WD/AGr3E8L4WMATC2x3duVoxdeltD3PKilhJ9TiSgDZjYsIprW7ftapNcINCH+67BYB7/ZJphJO9fdBF+pAdTYQB91KzIHPlApFsXZzV1pAHYoOhlws+uCh907jiZHqBc0od7QFNHjta2weUEM2CyQU2RrvghU2f4dxpwfNxxf7mhXcrCDYvZMx8jeHbexQee9S8KyRW7EfqA/lKzs+PLjvLJmOYR2IXsj2wyj1s0uPcKp6n0WPJYQ9jZG+4G4QeWUkrzq/h+bDLpIQXxe3cKkpAkkkkDpxymToHCcJgnCBwnSCSCUpl0VyUDJk6JwsOXMyI4IGFz3mgEHXTenz9RymY+MzU53fsB7lep+HfDWP0zHA0h0n88h5JU/hbw7D0rGAABmcLkk/0r5w0imDZBEWNYKaBfyonQ6nW42io2X2XRiQBhgrhC5Yc4aY22f8K2dEKJAuuy5ZiPkA9Lvmhygzhglad237oiDGa/ZzNz7haB3S5DGXNidtxtuVwMCRh1CN39EFM7CiDTbAhn4bRboy4OWhOJO4f+078hQv6dNV6CPuUFGxrwKkHHddsfRokgDhHZEJaKqtv7oJ0Ra+ygeRwq1G2jskTqNEbhO3fsgbQN1yWEAFpFn5U5b6b7rgx7bIAMmNsltlYBf8wWN8ReHCwunxWUeS0cFb0tBNEbJnYzXxljt2n+yDxdzSCQRRHZMtj4p8OuY52Rjs9Q3c0dwseRRohAk4TJwgcJwmCdB0EkwToJiuV0UmiygdjNRpen+BPD/6XHGXPH/HlHpBG7WrMeCejDOzhNO24Yje/Dney9bxIxGwEjcoOiBG2guGN1OsqQ+t3wumtoikDxR1fspNAJpSxtHupSwd6QQNhAO4sImPRxuPsnoAJBtkV/VAQ3QaHmEeyYNYCdcxaONI5TBhJskpGId/6oI5nQNHpZI77mkFMdQ2ibX5Rzm9jyh3inVW6CrlgJO4FH4QUsABN/1VzKw7oOaMnfhBSzM0nU03uuAzv7o7IgIv2QrWnVQ4+UDBuxTOFUKU2i28n5XWgBu/KAR4UOosNhEyBDuHKByI8phjeBfZYDxd4fOK92Xjt9F+sDt8rblxa6xsfdTZULcvFLnNBBFPCDxchIKz69049N6g+Gv4Z9TD8KtpAgnCZOEHQSSCcIJSpYWF7mtaLJNKNXXhbD/V9WhaRbWnUUHpXhTprcPp8MYbRIt33WjeQBQ+yHwmaI9tqFBdSu9VIJWml3Gd/hQsN0ioWg8oO4S6iSB8WjGjVVDlcsaCCFK3YV2QNp3FlOKsp+O1FIfPdBI0WnIFd0mfTymPBQckWFE9gO55U390zm2EAUjCRf8AZBTNr7K0e3sgcmNBXytBb8lCugp2oDjsjXgd1yBsQQgELdIUVjikXI0Ee/uhntIJPygjLN7CifDz3XbzS4MhvdALJEAeFL09up74jw4bKUNDhwVPjwiKQTHYDZBjvHnSTNhefGy3w+rbuO685IXr3ifP/S5scTiHMe3dh7hef+Iei/pHjLxBqw5fUK/kPsgoO6cJEJDlA4TpgnQTjlbT/h5jh2TNMR9IDQsW1ekf8PIqwS8D6pDaDdxjTG0H7ocuBfankoMHuBSGbd8IJY3eqgjoNygY20RZBsXsUdBV1f8AdAdGaUhICgjPa1KCBaDrV23XXyuA7YXyug7vwgkF/hdBvuuQ4VwV211hAg35XLtxSkJH/lcOIPAQROZ8oSdvwjHuNbIWbc/KCumZV0OVA8O+EdIC0bjlAv2JO/2QcBjid+CmkhppAI+y7jLuSLXQt16kFY+MnnhR6N9h3RpaXO0taSSaAAV307w84R+dnegA3ov/ACUFFDjTTOAjjJv2RuUyGARxEh0gO9cAqzy+p4uEPLiDTtQDBQCqIcmF84JgAs3bt0GF8XwyT9epoJaxtLrCx7wpMTIbbHcWtJ1KTCbM58sbQ8ncqlzJW+Y1zSKo7D2QeZ9Txv0udNCOGu2QfdH9bmE3Up3jjVX9EB3QOnTBOgIYF6n4Aj/9IiI7ucT/AFXlsfK9d8INEXSMQD9tn8oNHNsN0KHBT5jgCfdCH3QExGyjGHSA5AxOrhFseKQGtcAu9YAQwfdVz7rtrrQTh52NKVpvshw5SNcgmDiCn1kcKJr/AMqYtJjDq2ukDh9kArujVhRNB/C7dI1g5Qcvb7oeRtFPLltKBnyt/ZBNL9KAe4NedQ2K7dlAjcoXIkDtwgNgZG53P9SjT0qWY/wW3sqrp+DkZcreWs/cVs8BjceIMZI14aADThsgEwumwdLi8+b1ygWT2H2VH1vq5mtrpfKiHA91b9Y6rExjmOrTdA3e68+6jI2bIJkc672QSvyGkudE0urkuUUuaYo/Med/ddw4zqkY0EUO6pequsFsj6Y3bb3QCZebJlZB3JaTsEN1rMGHiEivMLaUkDoo2Oex4Lh3PZZzxHlMla1jHgkcoM85xe4lxsk7phynpLugcJ0ycICY1674W9PSsUH9gXkTOy9b8OvB6ZjEH+UIL7KePMc3vQQp2HO6bMmAyHVzQtQGUOo2gMjciIn7quhlGpGRusjdAc11bV9lJqQ2vb3XTX6igIa8jlTh4I5KHYAdypAe3ZAREfdFtHp+FXs2IIP4VnE0zR+nZAPLMGD7Kuyci73VhPhus2q3JwXk/wDZAJJMfe0M4ue1zt6GwRUmI5g34TsYCzQBsNyUFexzg/ewPdWAMMTASNbgLPsoZ2Hn0tZ+4oLO6uzGd5cUbSGgAlwslBz1jq2ZPEYopnNiHDWmggOlzZGDK6YSPbTbO/KnxMx88tu2B9hwFZ5+PHLh2ytbuTVIKTIz55sh4c7ZxJ2CDx3h3UIdZJDz34BU+fGWv/h0ARRd8oWAPbO0Pc30PsHjYoNMDpxJHud6i6gsB4nmcwaWEizdr0CWJzsIuaLBpwXn3idtWHCt/ZBnYM+SN2hxsFRdShYWiVtguXMsZY4Ebk8FETxSOwWueOD3QUvBT2unD1Fc1ugScJk6AhvuvTPB2R5nR4QTZYSD+CvMhwtn4Fyv4c0BPB1BBrc+asn7hcB/pXHUGl8bXjkBD40rjygMjkNijurOB+wtU7aJsFWGLLTwHDZBbN+lSRssrvH8t7aArblTOj0mwg6hYTQJHwunMopmEt5P2UjBrNXt7oHxYjLMG7VavmMZjgDklQdOxSwtcQ02N/dWgY3Vq0i/dAFJBK820AX7oKfHka6nNN+/Yq8SQZKfYlhYdu6gZE5uvUKbV2tg+GN/1safkhAZWPDG0RmN7tR3LRaDEZmrIyAwHa9h7BUeZhyyTnSwmzsvTIOgYomEztRHOn3REvSMUv8AMDdNdgNkHnWF0uaJoc9rh3od1PDrOTLiuBI0WR7LYZnTzocY3CIu5JPqI/0s117EOH/8TeWRp1vJ52pBi+qdVjxppPVZGw35Kz0WdPlZfmuNC7AB7IvrPTnxyukkOsE3XZCYkeuQuJ0V2CD0jw/l/qcAMdZLRsPhA9Y6LB1FhjIIIG2obqs6V1AY7WNLrJ2u0bL1kxlpcdTdwfsgz0/hl2CA7IaHNHGk2SFNm9Pim6cdDaAHBV9N1WDKg1wM3qqd/tVeTPUOhz9T3chvCDzbNi8rIe0cWhirzruLokc8NoKkPKBk4TJ0EytfDub+i6lG5xpjvS5VJ5TgoPX4qkj08g7j5QxgMMn/AEnhUPgvrJmrCyXW4fQ4rcNbG6hI2we6Cr8s/UOEfjgaGuI3REmCAAYd2nshyC11HakFqzZrSzkImN8jvrkABVVjyGw0OoI2w0it+5tAW+SthR+Soy/cAuO3KikcNNtO6ZriQKNn/KC6wi5wZK2Q008XVrRQSNkZbTY+Fl+lvOwl77VSvMG4QSZA+N2zQ3gILBJM0hwBabBSfu0irscIGL26SbFDlctfrNtFdxahniazDe2MUOSChI+pMkiHlC38UB27IDp8mGBtzSNYPcoKXreANhlMPyDYWf8AEOQ6djscu9RFv34+FipcYxSGgRSDS9e6yXPLoZi8cW1VjeoyZEGkG5GmwHb2qnIL3RWL1N3U3QpDJmB0zdh2QC9awpsmPWPQ13LaWYOA5jqke4NtendXiY2G2NsgGl51mZRfI4yMOoHhAR06FjXt2Jo8lWE0TpYwxrdrNqv6dmNY5pcO60DxFJivfjEl57VwgysskjPQ2w3Vuu4HyzSOIFpdRx5mPbDE1z3E274+Fa9D6Pl6XufGQCEGV6+x1O1GzdLNHYr0HrfSnCGQkVTrNrEZcPlvJaQUAidIpIJCkkUyAnAyXYmXFO07scCvVeidaxs+JoZK0urdt7heQqaGV0bw5jy0+7TRQe6wON0Tt2K46lF6RJH9R5HusN4V8WyxuZjdRdrbw2Q8/Yr0Fr2ZMGqJwdtYCCnhcdY1bUeFYsnvZRSxscbGzxygppHwuvSa90FqXusFvHdStmDXekWP8Ki/5gXlraNK1xZGOYQwgn2KC4xn3bmuG42J4Vr0OYSOfATuPU2/dZ/Gcxx0vtu60/R8djalGomtrQWrA7QA6r70u1ySALdsoJ5CfTHIA47g/wCUDZkwZC4GtzporJZOW3pUJcT6y4+WD3CterZMbZ/JMlAO1GuyxPjPJOV1KN8bv4TWAMHsgsGz+eTIXXr3KEyodR1BC9OybaGk8ozImEcZLueyCuymBsD/ALKLpbDHK2wU73PndQ/orLpOODO1z+AgPyWibGokgjm1Q9R8O48TBM5+rVwr3OyGxEho4O4PsnYG5mPqcd9PA7IMXPg42PZc3gflQx9RhgaRGXMPf02r7rUGO8ujaQHBt8rPfog+tZHCCx6dmMyHgtGojkkUtIyQPgbp2B5IWX6AQ2SWIN0lXHT5Sxml3Z3CADrUUh1AWQ4brzzrWMYJeKDl69kxRzR22jtaw/ijp7XxP8vcjdqDBOFLmlI72XCDspk5TIEntclJATC9bPwv4nOMG4+XIQ0bNk/0VhWOooqN1hB7YzLxcqESk1Y+tm6ZrGSG4ZY5R7XuvKem9azenECGTVH+x3Cv4PEsE5DsnHcx374j/pBtJMGB272uhd7gbKF3Tp4qfFIHt7EKtwfEUTKEWa7T+2Ubf3V5F4hw/JpxxmOPdkgbf4QEdMGQXAT15d0SQb/C1UWdj4jWs8xjQBuANwsFleImMGjEeXPO5LDZ/Co8zqPUckfQ8RN3rn8lB6nL1KLJcfJmJI7FCOzy2YGxtzR5Xn3RMjM/WNY1znNcaIq6W0jw5WNLpCD83dIFNjS5kzpiKaTYNoPO6UMshrR6htQ91pYHN8trCywG3YFWhMwsxsthBAc42GoMDlY+R02cCZtD4N0pM3IdI2Mt3HdWviSL+JJLIfS9vJKzWHP5sZYTZbsgPxpNOQ0/NUtVhQhrQ6uQsrjRnzNZH08LSdNyw4Brtx7oIeuY2tpc3uOQhujh8HSQ4kmSRxr7A0rydgfEQRbV1BgGGGNkTQYzu7V2Pwg848QvycfPjc5hImBbt8f+VWwuz2TwgkCMGiHey9S6n0nHzJGSSkl8Y9BHDVnp8KAecxzTqaQLcNkFLhwzRZxka5pDxuL4U7XZLZ3M8u26QbvlF4kvT4c1rJcmBruCC8K0d+ia8OZKx4JoaDaCl1TtL2PNeyBmjfNE6x6mmj8haDNj0xAgBx7lAQ47pn+bGTbefYoPNOvYLsLJBqhJZCqlrvHUsTnRQ8SsJuvZZBBIUy6IXJQMUkkyBwVJG4hRLpqAtr/dEQyAbHhCR9lMEFlG4+6IaTXCAx3bgWj4xYCC26IQx7nna6C2cLcaTDjypH6HXpcWt5P2WDxXyROBjP45ta3EOdFjsdlRMa0i2N0/3pAWTOXAYrAGE8tFE/dafpIyMqAxuLdQAFA8rMjqcxGlr9P2ACM6f1afFlLjITYQaSaR2Ma13WxFqg6tkuEn6ouHoIonsuMjqv6iSpW3ffuheqtifhvi1EH/AAgznWOpy50pa99tZtQ4QHRZA7Nkjd/NuPwoMzVAXB3JOxQ2JN5GSyQdjug3sUbWxAXyiMP+D6h35CA6dK3Ib9XHKs2MIKC3xJWvGl2/srDXvpdsAs5DK6KQHsrmPIbK2739kAOflyRSyOgjMkbRVLL5/U3xxzSTbACytnMfQRQ3VP1XpcE8OmSMO1c7IPFc2bz8qSZ2xe8uV14by5RG6KMknVfKvOoeEsaSQmK2fAR3h7w/HiPO2ou7lBawxzSCEluogd+FYuhZBj2KuqNcI2KAWxoaOEB4hym4uK80AGjsg8x8UxDL6m/SPp5+Vn5cJ0bqcCAeFo4pP1Mkkko06jtfdcTmL6ZG3SDMOC4KSSDlMUkkCCcJJICIjspm8JJICIT6grOE7JJINB4agjnzAZG3p3AW4lkORjlsgFRkhoHZJJBmsqV0WRTaIvupy8uYbSSQFdJjbJkBzrNcKHNkc8y33KSSDLdS9TiDwOFUXTq9kkkGl8Oyv8q73Br8K9GdNG5jRpOq9yPYEpJILGB2uNrnAbhTMcWv2KSSApkjnOaHKPPynx4rpA1pPnMj3HYuA/2kkgGnibrOyIxImNY4gbpJIJ8/Jdh47JImtJLw31DsQf8Ass54vOvGc08EFJJBhsgBr6bsG8IPOeRoIrcJJIP/2Q=="/>
          <p:cNvSpPr>
            <a:spLocks noChangeAspect="1" noChangeArrowheads="1"/>
          </p:cNvSpPr>
          <p:nvPr/>
        </p:nvSpPr>
        <p:spPr bwMode="auto">
          <a:xfrm>
            <a:off x="0" y="-966788"/>
            <a:ext cx="2266950" cy="20193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AutoShape 10" descr="data:image/jpeg;base64,/9j/4AAQSkZJRgABAQAAAQABAAD/2wBDAAkGBwgHBgkIBwgKCgkLDRYPDQwMDRsUFRAWIB0iIiAdHx8kKDQsJCYxJx8fLT0tMTU3Ojo6Iys/RD84QzQ5Ojf/2wBDAQoKCg0MDRoPDxo3JR8lNzc3Nzc3Nzc3Nzc3Nzc3Nzc3Nzc3Nzc3Nzc3Nzc3Nzc3Nzc3Nzc3Nzc3Nzc3Nzc3Nzf/wAARCADUAO4DASIAAhEBAxEB/8QAGwAAAQUBAQAAAAAAAAAAAAAABAABAwUGAgf/xAA4EAABBAEDAgUDAgYABQUAAAABAAIDEQQSITEFQQYTIlFhMnGBFFIjQpGhscEHFWLR8SUzNESC/8QAFAEBAAAAAAAAAAAAAAAAAAAAAP/EABQRAQAAAAAAAAAAAAAAAAAAAAD/2gAMAwEAAhEDEQA/APIiTwuU5XJQJMkUkDJk6YoGKZOmKBkyekqQMU3ZTR400n0RPd9mlEM6TnP+nElP/wCUAKZWregdTdxiP/NKRvhrqjv/AKxH3cEFOmV8PCvVNriaB76lzL4X6nGL8prvs5BRpkbkdNzMe/Nx5APerQZFcikDJJ0yBJBJJA6SSSB04TJ0DjlOEwThB0nC5C6QSFMnKZAxTJ0xQMmTqXGxpsmQRQRue88ABBDSLwemZec6saFzh3d2H5Ww6F4KvTN1E6jz5Y4H3K2MXT4MWJrWtaxg4ACDA4HgyR1HJkJ/6WD/AGr3E8L4WMATC2x3duVoxdeltD3PKilhJ9TiSgDZjYsIprW7ftapNcINCH+67BYB7/ZJphJO9fdBF+pAdTYQB91KzIHPlApFsXZzV1pAHYoOhlws+uCh907jiZHqBc0od7QFNHjta2weUEM2CyQU2RrvghU2f4dxpwfNxxf7mhXcrCDYvZMx8jeHbexQee9S8KyRW7EfqA/lKzs+PLjvLJmOYR2IXsj2wyj1s0uPcKp6n0WPJYQ9jZG+4G4QeWUkrzq/h+bDLpIQXxe3cKkpAkkkkDpxymToHCcJgnCBwnSCSCUpl0VyUDJk6JwsOXMyI4IGFz3mgEHXTenz9RymY+MzU53fsB7lep+HfDWP0zHA0h0n88h5JU/hbw7D0rGAABmcLkk/0r5w0imDZBEWNYKaBfyonQ6nW42io2X2XRiQBhgrhC5Yc4aY22f8K2dEKJAuuy5ZiPkA9Lvmhygzhglad237oiDGa/ZzNz7haB3S5DGXNidtxtuVwMCRh1CN39EFM7CiDTbAhn4bRboy4OWhOJO4f+078hQv6dNV6CPuUFGxrwKkHHddsfRokgDhHZEJaKqtv7oJ0Ra+ygeRwq1G2jskTqNEbhO3fsgbQN1yWEAFpFn5U5b6b7rgx7bIAMmNsltlYBf8wWN8ReHCwunxWUeS0cFb0tBNEbJnYzXxljt2n+yDxdzSCQRRHZMtj4p8OuY52Rjs9Q3c0dwseRRohAk4TJwgcJwmCdB0EkwToJiuV0UmiygdjNRpen+BPD/6XHGXPH/HlHpBG7WrMeCejDOzhNO24Yje/Dney9bxIxGwEjcoOiBG2guGN1OsqQ+t3wumtoikDxR1fspNAJpSxtHupSwd6QQNhAO4sImPRxuPsnoAJBtkV/VAQ3QaHmEeyYNYCdcxaONI5TBhJskpGId/6oI5nQNHpZI77mkFMdQ2ibX5Rzm9jyh3inVW6CrlgJO4FH4QUsABN/1VzKw7oOaMnfhBSzM0nU03uuAzv7o7IgIv2QrWnVQ4+UDBuxTOFUKU2i28n5XWgBu/KAR4UOosNhEyBDuHKByI8phjeBfZYDxd4fOK92Xjt9F+sDt8rblxa6xsfdTZULcvFLnNBBFPCDxchIKz69049N6g+Gv4Z9TD8KtpAgnCZOEHQSSCcIJSpYWF7mtaLJNKNXXhbD/V9WhaRbWnUUHpXhTprcPp8MYbRIt33WjeQBQ+yHwmaI9tqFBdSu9VIJWml3Gd/hQsN0ioWg8oO4S6iSB8WjGjVVDlcsaCCFK3YV2QNp3FlOKsp+O1FIfPdBI0WnIFd0mfTymPBQckWFE9gO55U390zm2EAUjCRf8AZBTNr7K0e3sgcmNBXytBb8lCugp2oDjsjXgd1yBsQQgELdIUVjikXI0Ee/uhntIJPygjLN7CifDz3XbzS4MhvdALJEAeFL09up74jw4bKUNDhwVPjwiKQTHYDZBjvHnSTNhefGy3w+rbuO685IXr3ifP/S5scTiHMe3dh7hef+Iei/pHjLxBqw5fUK/kPsgoO6cJEJDlA4TpgnQTjlbT/h5jh2TNMR9IDQsW1ekf8PIqwS8D6pDaDdxjTG0H7ocuBfankoMHuBSGbd8IJY3eqgjoNygY20RZBsXsUdBV1f8AdAdGaUhICgjPa1KCBaDrV23XXyuA7YXyug7vwgkF/hdBvuuQ4VwV211hAg35XLtxSkJH/lcOIPAQROZ8oSdvwjHuNbIWbc/KCumZV0OVA8O+EdIC0bjlAv2JO/2QcBjid+CmkhppAI+y7jLuSLXQt16kFY+MnnhR6N9h3RpaXO0taSSaAAV307w84R+dnegA3ov/ACUFFDjTTOAjjJv2RuUyGARxEh0gO9cAqzy+p4uEPLiDTtQDBQCqIcmF84JgAs3bt0GF8XwyT9epoJaxtLrCx7wpMTIbbHcWtJ1KTCbM58sbQ8ncqlzJW+Y1zSKo7D2QeZ9Txv0udNCOGu2QfdH9bmE3Up3jjVX9EB3QOnTBOgIYF6n4Aj/9IiI7ucT/AFXlsfK9d8INEXSMQD9tn8oNHNsN0KHBT5jgCfdCH3QExGyjGHSA5AxOrhFseKQGtcAu9YAQwfdVz7rtrrQTh52NKVpvshw5SNcgmDiCn1kcKJr/AMqYtJjDq2ukDh9kArujVhRNB/C7dI1g5Qcvb7oeRtFPLltKBnyt/ZBNL9KAe4NedQ2K7dlAjcoXIkDtwgNgZG53P9SjT0qWY/wW3sqrp+DkZcreWs/cVs8BjceIMZI14aADThsgEwumwdLi8+b1ygWT2H2VH1vq5mtrpfKiHA91b9Y6rExjmOrTdA3e68+6jI2bIJkc672QSvyGkudE0urkuUUuaYo/Med/ddw4zqkY0EUO6pequsFsj6Y3bb3QCZebJlZB3JaTsEN1rMGHiEivMLaUkDoo2Oex4Lh3PZZzxHlMla1jHgkcoM85xe4lxsk7phynpLugcJ0ycICY1674W9PSsUH9gXkTOy9b8OvB6ZjEH+UIL7KePMc3vQQp2HO6bMmAyHVzQtQGUOo2gMjciIn7quhlGpGRusjdAc11bV9lJqQ2vb3XTX6igIa8jlTh4I5KHYAdypAe3ZAREfdFtHp+FXs2IIP4VnE0zR+nZAPLMGD7Kuyci73VhPhus2q3JwXk/wDZAJJMfe0M4ue1zt6GwRUmI5g34TsYCzQBsNyUFexzg/ewPdWAMMTASNbgLPsoZ2Hn0tZ+4oLO6uzGd5cUbSGgAlwslBz1jq2ZPEYopnNiHDWmggOlzZGDK6YSPbTbO/KnxMx88tu2B9hwFZ5+PHLh2ytbuTVIKTIz55sh4c7ZxJ2CDx3h3UIdZJDz34BU+fGWv/h0ARRd8oWAPbO0Pc30PsHjYoNMDpxJHud6i6gsB4nmcwaWEizdr0CWJzsIuaLBpwXn3idtWHCt/ZBnYM+SN2hxsFRdShYWiVtguXMsZY4Ebk8FETxSOwWueOD3QUvBT2unD1Fc1ugScJk6AhvuvTPB2R5nR4QTZYSD+CvMhwtn4Fyv4c0BPB1BBrc+asn7hcB/pXHUGl8bXjkBD40rjygMjkNijurOB+wtU7aJsFWGLLTwHDZBbN+lSRssrvH8t7aArblTOj0mwg6hYTQJHwunMopmEt5P2UjBrNXt7oHxYjLMG7VavmMZjgDklQdOxSwtcQ02N/dWgY3Vq0i/dAFJBK820AX7oKfHka6nNN+/Yq8SQZKfYlhYdu6gZE5uvUKbV2tg+GN/1safkhAZWPDG0RmN7tR3LRaDEZmrIyAwHa9h7BUeZhyyTnSwmzsvTIOgYomEztRHOn3REvSMUv8AMDdNdgNkHnWF0uaJoc9rh3od1PDrOTLiuBI0WR7LYZnTzocY3CIu5JPqI/0s117EOH/8TeWRp1vJ52pBi+qdVjxppPVZGw35Kz0WdPlZfmuNC7AB7IvrPTnxyukkOsE3XZCYkeuQuJ0V2CD0jw/l/qcAMdZLRsPhA9Y6LB1FhjIIIG2obqs6V1AY7WNLrJ2u0bL1kxlpcdTdwfsgz0/hl2CA7IaHNHGk2SFNm9Pim6cdDaAHBV9N1WDKg1wM3qqd/tVeTPUOhz9T3chvCDzbNi8rIe0cWhirzruLokc8NoKkPKBk4TJ0EytfDub+i6lG5xpjvS5VJ5TgoPX4qkj08g7j5QxgMMn/AEnhUPgvrJmrCyXW4fQ4rcNbG6hI2we6Cr8s/UOEfjgaGuI3REmCAAYd2nshyC11HakFqzZrSzkImN8jvrkABVVjyGw0OoI2w0it+5tAW+SthR+Soy/cAuO3KikcNNtO6ZriQKNn/KC6wi5wZK2Q008XVrRQSNkZbTY+Fl+lvOwl77VSvMG4QSZA+N2zQ3gILBJM0hwBabBSfu0irscIGL26SbFDlctfrNtFdxahniazDe2MUOSChI+pMkiHlC38UB27IDp8mGBtzSNYPcoKXreANhlMPyDYWf8AEOQ6djscu9RFv34+FipcYxSGgRSDS9e6yXPLoZi8cW1VjeoyZEGkG5GmwHb2qnIL3RWL1N3U3QpDJmB0zdh2QC9awpsmPWPQ13LaWYOA5jqke4NtendXiY2G2NsgGl51mZRfI4yMOoHhAR06FjXt2Jo8lWE0TpYwxrdrNqv6dmNY5pcO60DxFJivfjEl57VwgysskjPQ2w3Vuu4HyzSOIFpdRx5mPbDE1z3E274+Fa9D6Pl6XufGQCEGV6+x1O1GzdLNHYr0HrfSnCGQkVTrNrEZcPlvJaQUAidIpIJCkkUyAnAyXYmXFO07scCvVeidaxs+JoZK0urdt7heQqaGV0bw5jy0+7TRQe6wON0Tt2K46lF6RJH9R5HusN4V8WyxuZjdRdrbw2Q8/Yr0Fr2ZMGqJwdtYCCnhcdY1bUeFYsnvZRSxscbGzxygppHwuvSa90FqXusFvHdStmDXekWP8Ki/5gXlraNK1xZGOYQwgn2KC4xn3bmuG42J4Vr0OYSOfATuPU2/dZ/Gcxx0vtu60/R8djalGomtrQWrA7QA6r70u1ySALdsoJ5CfTHIA47g/wCUDZkwZC4GtzporJZOW3pUJcT6y4+WD3CterZMbZ/JMlAO1GuyxPjPJOV1KN8bv4TWAMHsgsGz+eTIXXr3KEyodR1BC9OybaGk8ozImEcZLueyCuymBsD/ALKLpbDHK2wU73PndQ/orLpOODO1z+AgPyWibGokgjm1Q9R8O48TBM5+rVwr3OyGxEho4O4PsnYG5mPqcd9PA7IMXPg42PZc3gflQx9RhgaRGXMPf02r7rUGO8ujaQHBt8rPfog+tZHCCx6dmMyHgtGojkkUtIyQPgbp2B5IWX6AQ2SWIN0lXHT5Sxml3Z3CADrUUh1AWQ4brzzrWMYJeKDl69kxRzR22jtaw/ijp7XxP8vcjdqDBOFLmlI72XCDspk5TIEntclJATC9bPwv4nOMG4+XIQ0bNk/0VhWOooqN1hB7YzLxcqESk1Y+tm6ZrGSG4ZY5R7XuvKem9azenECGTVH+x3Cv4PEsE5DsnHcx374j/pBtJMGB272uhd7gbKF3Tp4qfFIHt7EKtwfEUTKEWa7T+2Ubf3V5F4hw/JpxxmOPdkgbf4QEdMGQXAT15d0SQb/C1UWdj4jWs8xjQBuANwsFleImMGjEeXPO5LDZ/Co8zqPUckfQ8RN3rn8lB6nL1KLJcfJmJI7FCOzy2YGxtzR5Xn3RMjM/WNY1znNcaIq6W0jw5WNLpCD83dIFNjS5kzpiKaTYNoPO6UMshrR6htQ91pYHN8trCywG3YFWhMwsxsthBAc42GoMDlY+R02cCZtD4N0pM3IdI2Mt3HdWviSL+JJLIfS9vJKzWHP5sZYTZbsgPxpNOQ0/NUtVhQhrQ6uQsrjRnzNZH08LSdNyw4Brtx7oIeuY2tpc3uOQhujh8HSQ4kmSRxr7A0rydgfEQRbV1BgGGGNkTQYzu7V2Pwg848QvycfPjc5hImBbt8f+VWwuz2TwgkCMGiHey9S6n0nHzJGSSkl8Y9BHDVnp8KAecxzTqaQLcNkFLhwzRZxka5pDxuL4U7XZLZ3M8u26QbvlF4kvT4c1rJcmBruCC8K0d+ia8OZKx4JoaDaCl1TtL2PNeyBmjfNE6x6mmj8haDNj0xAgBx7lAQ47pn+bGTbefYoPNOvYLsLJBqhJZCqlrvHUsTnRQ8SsJuvZZBBIUy6IXJQMUkkyBwVJG4hRLpqAtr/dEQyAbHhCR9lMEFlG4+6IaTXCAx3bgWj4xYCC26IQx7nna6C2cLcaTDjypH6HXpcWt5P2WDxXyROBjP45ta3EOdFjsdlRMa0i2N0/3pAWTOXAYrAGE8tFE/dafpIyMqAxuLdQAFA8rMjqcxGlr9P2ACM6f1afFlLjITYQaSaR2Ma13WxFqg6tkuEn6ouHoIonsuMjqv6iSpW3ffuheqtifhvi1EH/AAgznWOpy50pa99tZtQ4QHRZA7Nkjd/NuPwoMzVAXB3JOxQ2JN5GSyQdjug3sUbWxAXyiMP+D6h35CA6dK3Ib9XHKs2MIKC3xJWvGl2/srDXvpdsAs5DK6KQHsrmPIbK2739kAOflyRSyOgjMkbRVLL5/U3xxzSTbACytnMfQRQ3VP1XpcE8OmSMO1c7IPFc2bz8qSZ2xe8uV14by5RG6KMknVfKvOoeEsaSQmK2fAR3h7w/HiPO2ou7lBawxzSCEluogd+FYuhZBj2KuqNcI2KAWxoaOEB4hym4uK80AGjsg8x8UxDL6m/SPp5+Vn5cJ0bqcCAeFo4pP1Mkkko06jtfdcTmL6ZG3SDMOC4KSSDlMUkkCCcJJICIjspm8JJICIT6grOE7JJINB4agjnzAZG3p3AW4lkORjlsgFRkhoHZJJBmsqV0WRTaIvupy8uYbSSQFdJjbJkBzrNcKHNkc8y33KSSDLdS9TiDwOFUXTq9kkkGl8Oyv8q73Br8K9GdNG5jRpOq9yPYEpJILGB2uNrnAbhTMcWv2KSSApkjnOaHKPPynx4rpA1pPnMj3HYuA/2kkgGnibrOyIxImNY4gbpJIJ8/Jdh47JImtJLw31DsQf8Ass54vOvGc08EFJJBhsgBr6bsG8IPOeRoIrcJJIP/2Q=="/>
          <p:cNvSpPr>
            <a:spLocks noChangeAspect="1" noChangeArrowheads="1"/>
          </p:cNvSpPr>
          <p:nvPr/>
        </p:nvSpPr>
        <p:spPr bwMode="auto">
          <a:xfrm>
            <a:off x="0" y="-966788"/>
            <a:ext cx="2266950" cy="20193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9" name="Picture 2" descr="C:\Documents and Settings\uzivatel\Dokumenty\Obrázky\OLYMPUS Master 2\2013\02\13\P2139449.JPG"/>
          <p:cNvPicPr>
            <a:picLocks noChangeAspect="1" noChangeArrowheads="1"/>
          </p:cNvPicPr>
          <p:nvPr/>
        </p:nvPicPr>
        <p:blipFill>
          <a:blip r:embed="rId2" cstate="print"/>
          <a:srcRect l="11366" t="9995" r="2580"/>
          <a:stretch>
            <a:fillRect/>
          </a:stretch>
        </p:blipFill>
        <p:spPr bwMode="auto">
          <a:xfrm rot="5400000">
            <a:off x="539552" y="1916832"/>
            <a:ext cx="3816424" cy="3528392"/>
          </a:xfrm>
          <a:prstGeom prst="rect">
            <a:avLst/>
          </a:prstGeom>
          <a:noFill/>
        </p:spPr>
      </p:pic>
      <p:pic>
        <p:nvPicPr>
          <p:cNvPr id="3075" name="Picture 3" descr="C:\Documents and Settings\uzivatel\Dokumenty\Obrázky\OLYMPUS Master 2\2013\02\13\P2139479.JPG"/>
          <p:cNvPicPr>
            <a:picLocks noChangeAspect="1" noChangeArrowheads="1"/>
          </p:cNvPicPr>
          <p:nvPr/>
        </p:nvPicPr>
        <p:blipFill>
          <a:blip r:embed="rId3" cstate="print"/>
          <a:srcRect l="9641" t="1438" r="2751" b="5376"/>
          <a:stretch>
            <a:fillRect/>
          </a:stretch>
        </p:blipFill>
        <p:spPr bwMode="auto">
          <a:xfrm>
            <a:off x="5436096" y="4197624"/>
            <a:ext cx="2736304" cy="2255712"/>
          </a:xfrm>
          <a:prstGeom prst="rect">
            <a:avLst/>
          </a:prstGeom>
          <a:noFill/>
        </p:spPr>
      </p:pic>
      <p:pic>
        <p:nvPicPr>
          <p:cNvPr id="3077" name="Picture 5" descr="C:\Documents and Settings\uzivatel\Dokumenty\Obrázky\OLYMPUS Master 2\2013\02\13\P21394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692696"/>
            <a:ext cx="3537587" cy="2653190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1187624" y="1916832"/>
            <a:ext cx="244827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ČÁST OBLIČEJOVÁ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652120" y="2780928"/>
            <a:ext cx="216024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ČÁST MOZKOVÁ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64088" y="4941168"/>
            <a:ext cx="3879143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ZUBY ZAKOTVENÉ V ČELISTI</a:t>
            </a:r>
            <a:endParaRPr lang="cs-CZ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22712" cy="1143000"/>
          </a:xfrm>
        </p:spPr>
        <p:txBody>
          <a:bodyPr/>
          <a:lstStyle/>
          <a:p>
            <a:r>
              <a:rPr lang="cs-CZ" dirty="0" smtClean="0"/>
              <a:t>ŽEBRA</a:t>
            </a:r>
            <a:endParaRPr lang="cs-CZ" dirty="0"/>
          </a:p>
        </p:txBody>
      </p:sp>
      <p:sp>
        <p:nvSpPr>
          <p:cNvPr id="22534" name="AutoShape 6" descr="data:image/jpeg;base64,/9j/4AAQSkZJRgABAQAAAQABAAD/2wCEAAkGBhQSEBUUERQVFBUWFxgXFRgVGBgaFRkaFxwYHRsZFhgbHiseIRsmIRcUHy8sIycpLCwsGB4xNTEqNSYrLCkBCQoKDgwOGg8PGi0kHyQsLDUsLSwpLiwpLywsLCwsLywpNSwsLCwuLCwsLCksLCwtLiwtMCksLCopNSkqLzU0Kf/AABEIAHQAdAMBIgACEQEDEQH/xAAbAAACAwEBAQAAAAAAAAAAAAAABAMFBgECB//EADwQAAIBAgQEBAMGAwcFAAAAAAECEQADBBIhMQVBUWEGEyKBMnGRI0KhscHRFFLwFWJygpLh8QcWNEPC/8QAGQEBAAMBAQAAAAAAAAAAAAAAAAECAwQF/8QAKREAAgIABAUCBwAAAAAAAAAAAAECEQMSITEyQVGx8GHxBBMicZGh0f/aAAwDAQACEQMRAD8A+XYe60mFU+kGZXRRMmI5ST7acq7ZYqD9mDlLFgWUkZSCR8PKefMe1RteQMIuMdY+JgYA0n6Lt3HSvAdMxGdinKSRMkA8uYAPsKyLCt1wYgRAA5bgROleKG3025URWhA3wzhj33yIDzLGCcoG5MVocd4LS3hmuC7mdVz6RljppsY1mTVj4asWktXMjFLoKhdA3IkyJnXXt1FUPEOIYp2NnEXggZwGBAUx1MD4IMgTGlcuec5fS6SLUkMeEcbMoTqo0J/lJBP+kifk3KK1WKv2TbFoLnCurkwAdNZ1BAjuPYyayvBeEvbDYoKfLkrYD/FckxI5kAayOcAc6tRh/VAETO8yCPu995/escfSdovHValX47w6B7ToWhlKw0T6SJMjqW/UaGsvX0XGWPMwrC4C1y3JRchLMIMQeuh6aCvnt20yn1Ar8xFdHw87jXQpJUzxTWGxqqsMgfffbXntM8t4g7UrRW7VlR/+01kk2kM7/ry6/tXLOIDOoW0kkZQDsZAEnv8AEe09qRoBqMqBdeUwJzWbLEwZZ9dQOhA77c6KqFvsNiR7/wBdqKrkflg8V1UJ2+fb3rzUj6DL7n59Pb860BHT2DvISDcUQsaqAG7Dekqa8kixm5Fx+A5/WqyJRb8QS7Yu+Zalle2AxUEg7gg9Oo+dXeM8a4O8qm9hi7oZUGIB6E8wYGhnaoPC/FLV+15N/S4o9Dg5WjlB6j9qsW8NoPtr2JTyQNTdtAu0EkKub0/8/TkzJSyyWq/ZZrmV+Av3sfcbE4mFw2GBMbW80elB16mOWnMVFw3G51DZiQ9w7n1LAmPzGh5ipMZxNscbWAwSZbCksxVcuaNWdhyQbiTqY7RHbxge61rDpNiyuRWAbU5h6jG+Yhj8hVsRWiIujRPYFpldQQraEahSSsgmDMkHmN/pWP45wt2e6zFbaITlkGWOsZj/ADGD+wFag+pSMsRtvBg8+hI2I2pbjGHzW1JwhutqTLvAJ/mjc6DWduY1rlwZ5WaSR88rtS4sDzHyqVGYwp3UTt7VFXqmIUUUUAUUUUBJh7UkToJ1J+sdzpXliCZ1/AfhUrGGy8lDD3jU/wBdulL0AVd4TDyDbuAhSoy9Cd9O+30qmRZIHU1p+HJbvEIWyOmmpPqA+6w5rz7SaxxXSLRFV8FYskG0mcToysB3GhIIq1T/AKfYq4c+MvJaQbtcuZ2HYAaTvzp0cFxYUxeKDkyNmHupEj2iuf8AbVlxnx/EHdViVAOb2kmBymKx+a+q/DsUR/xiZTgeEIzvd9N6+R6mXmJ+6m07D5mpL/CreGsNaz5lsHPiHWcrXyCEtr1C+kn2jc1peEhfJZcHb/gcJE3MTc0v3QN/KDa/5m0HITWa4j5d5M4U2sBYnJMzfun7xJ1MkjX3qt8vfzogN27hNtiY+Ij25EwdzrvPKu4Zy6MiXssiPWSoGXkGBE6Hme3Kl+C22K3DkmX3YjKe6g67Rt1qS+nluV8oEMNcu4AiSp5b89K5aptG3IwXE7RW6QY00BUEKQP5Z3Helav/ABNhEzk2he9M5/MAI03II/WqCvVw3cUzBhRRRVyAooooCWPWfm4/OoanY/aA9SrfXf8AM1CRGnTT6UBLhB9os7SJ+XP8q0VsYK8SLrm24MZhImOeuhrO4VGLSgkqC3LYb1c4fiGFuf8AkWyD1WZ/D9axmtb7FlsW1ngeE+9xB8vQEfv+lWGEwpACYHBPcIkDEXjlUg93A0qrscft4dcnDs7M7SVcFteojXl1q7tcOx11c+PxX8Ja3KrlW4R7HT/MfasZJ89vOhBBxn7E2/7QvW8QVIPki45RTOxXdh37EV64zh7l9hisf9jg7ceTajKXnYJbHWBBPKNN6jwfiHA4a4RgMK+JvzAd/WdNJUmdSdZC1LxDh928f4rjN3ykGqWAZc/5evz19qqtPOyJIuDsDats+ZtyqgHRCzQzxzO34d6c4oVIVgxttrI1M6QNDqOlKjFeaiPaU2UKerOfh1bKqDoFjX+9yNTYoObIGZbgzK3pbVTPQjntInczXNPjNVsUXiRfQQQiD7rQysTGpMmCp126islWp8Y4gZipe5JAOXMHt9spMR7aaVlq9D4fgMpbhRRRW5UKKKKA9tqoPQlf1H/19KL/AMR76/XX9aEIhh2kfMH/AHNcutMR0APsIoCfh+L8t8xEiCCKvcFjME3oa2EEep2A0A3y9W6d4rPYS0GcAyAekTtpvVxZs4S1pe8x2G6rp9SNPpWM0r536ErYtbfitLJ8rhmHAZtA7Atdb5Df8aYv8JCRe4xfYsdVw6tLHs0aD2HzNJYLxKVlOHYUI5EZwC1yOx5e9eD4Oukm7jr62Z+LMc1z6bD3Iqjpb6dwSL43uAm3gLC2gSYCLL68pGtSJwdp8/ilwwPULUyzf4o+EbDqaRfxEcJns4N1e3Ppu5QLhncEjoZr1huA3rg87GFks7nNozga7ch3PtJqjjWq09eb+xYvcNif4o+aEkmSlvQW7dtZUZp+96ZPXUQYqyx+Ci2PswpGua3Ef4WA010IJHao8JdQ2EdUVUZAU01gEiFTlE7z1qazjZI9RDHQq6gKwMTBXsNjvG9cUnT0NFqjH+N8UXe3mChgp8yI+KZgAaKIj08qzFbHxYcNbdguGd3gBrjMypmI1ygbx3rG16eDwmMtztFFFbEBRRRQBRRRQHKftXbKwWR26iYHuTSNNW8aIAdA+XbUg1WSJRbN40uqmTDolhf7g9X+o1Hwzw7isa2b1Zedy4TlHynf2qOxx22hlMPbB6kk/nXjH+J8Re9LOQp0yroPlpWVSXCq9WToaC8+D4cItxisTzY6oh7cgfqe9V+GOJx7m5ec+Vb9TM2iCNlA5sdB71Dw7w2qL52NPlWhqE/9r9lXl/W1OJ4he86hFWxhLOpWNAOpI3udO/vWb0trV9f4C9dLagqQM4JjKTl0PwoBGUDlp3pvDYM3Cqq5lgw3zQ0aZSRM67HelMBwe5dyFNQwDKwMTO3eddj+FXj+Hrdu0gZrttiQxlDmmCJVZzQJYeidDJrjUXJ2zVtJUjF+PcQzQXRQc3qIjcDSN9wCTrWPrX+P7g+yti4XCZgsggRpqARpzHXSshXo4HAjGW4UUUVsQFFFFAcp3DYUsu6/8kZQeoJPtFJ17W8QIn+t9ahg8EV6tMAwJGYA6gzrXGYnf5fSuVIH7N3D/fS57EfuKeXjaJphbOU/zMAX/X86oalOKfT1HQRy2rN4afuTY7eUuTcxLknkJlj2HIUviceWAVRkRTKqvXqTzPeljRVlEWOYTjN61Hl3XWOQOn02qa34iv8AmZ3cv6gxDklZB3A+6eXpg61W0VNIge4xxTz3DZQgEgCS25J1J35D2pGiiiSSpAKK5Ta27eRTmOYtDAyFA11kDt+NG6ArRVgLFg7s47b/AIx70VGYFfRRRVgFFFFAFFFFAFcrtFAFFFFAFFFFAFM4e+QE/u3ARqes6wf9+9FFGBleIsoAAEADfMfzNFFFUpA//9k="/>
          <p:cNvSpPr>
            <a:spLocks noChangeAspect="1" noChangeArrowheads="1"/>
          </p:cNvSpPr>
          <p:nvPr/>
        </p:nvSpPr>
        <p:spPr bwMode="auto">
          <a:xfrm>
            <a:off x="0" y="-525463"/>
            <a:ext cx="1104900" cy="11049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098" name="Picture 2" descr="C:\Documents and Settings\uzivatel\Dokumenty\Obrázky\OLYMPUS Master 2\2013\02\13\P2139439.JPG"/>
          <p:cNvPicPr>
            <a:picLocks noChangeAspect="1" noChangeArrowheads="1"/>
          </p:cNvPicPr>
          <p:nvPr/>
        </p:nvPicPr>
        <p:blipFill>
          <a:blip r:embed="rId2" cstate="print"/>
          <a:srcRect l="7611" r="1751"/>
          <a:stretch>
            <a:fillRect/>
          </a:stretch>
        </p:blipFill>
        <p:spPr bwMode="auto">
          <a:xfrm>
            <a:off x="4788024" y="3645024"/>
            <a:ext cx="3054082" cy="2527176"/>
          </a:xfrm>
          <a:prstGeom prst="rect">
            <a:avLst/>
          </a:prstGeom>
          <a:noFill/>
        </p:spPr>
      </p:pic>
      <p:pic>
        <p:nvPicPr>
          <p:cNvPr id="4099" name="Picture 3" descr="C:\Documents and Settings\uzivatel\Dokumenty\Obrázky\OLYMPUS Master 2\2013\02\13\P2139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8356" y="2338028"/>
            <a:ext cx="3945632" cy="2959224"/>
          </a:xfrm>
          <a:prstGeom prst="rect">
            <a:avLst/>
          </a:prstGeom>
          <a:noFill/>
        </p:spPr>
      </p:pic>
      <p:graphicFrame>
        <p:nvGraphicFramePr>
          <p:cNvPr id="9" name="Diagram 8"/>
          <p:cNvGraphicFramePr/>
          <p:nvPr/>
        </p:nvGraphicFramePr>
        <p:xfrm>
          <a:off x="3995936" y="692696"/>
          <a:ext cx="4752528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PÁTEŘ (33 - 34 obratlů)</a:t>
            </a:r>
            <a:endParaRPr lang="cs-CZ" dirty="0"/>
          </a:p>
        </p:txBody>
      </p:sp>
      <p:pic>
        <p:nvPicPr>
          <p:cNvPr id="7170" name="Picture 2" descr="C:\Documents and Settings\uzivatel\Dokumenty\Obrázky\OLYMPUS Master 2\2013\02\13\P21394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881176" y="2015368"/>
            <a:ext cx="4820735" cy="3615551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KRČNÍ PÁTEŘ – 7 obratlů</a:t>
            </a:r>
            <a:endParaRPr lang="cs-CZ" dirty="0"/>
          </a:p>
        </p:txBody>
      </p:sp>
      <p:pic>
        <p:nvPicPr>
          <p:cNvPr id="18434" name="Picture 2" descr="C:\Documents and Settings\uzivatel\Dokumenty\Obrázky\OLYMPUS Master 2\2013\02\13\P21394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736685" y="2087851"/>
            <a:ext cx="4824536" cy="361840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51521" y="1988840"/>
            <a:ext cx="2088232" cy="70788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00B0F0"/>
                </a:solidFill>
              </a:rPr>
              <a:t>1. - nosič</a:t>
            </a:r>
            <a:endParaRPr lang="cs-CZ" sz="40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2204864"/>
            <a:ext cx="2880320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2. - čepovec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2627784" y="1844824"/>
            <a:ext cx="576064" cy="4126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10800000">
            <a:off x="4572000" y="2060848"/>
            <a:ext cx="648072" cy="4126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HRUDNÍ PÁTEŘ – 12 obratlů</a:t>
            </a:r>
            <a:endParaRPr lang="cs-CZ" dirty="0"/>
          </a:p>
        </p:txBody>
      </p:sp>
      <p:pic>
        <p:nvPicPr>
          <p:cNvPr id="19458" name="Picture 2" descr="C:\Documents and Settings\uzivatel\Dokumenty\Obrázky\OLYMPUS Master 2\2013\02\13\P21394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082146" y="2246446"/>
            <a:ext cx="4941168" cy="370587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BEDERNÍ PÁTEŘ – 5 </a:t>
            </a:r>
            <a:endParaRPr lang="cs-CZ" dirty="0"/>
          </a:p>
        </p:txBody>
      </p:sp>
      <p:pic>
        <p:nvPicPr>
          <p:cNvPr id="20482" name="Picture 2" descr="C:\Documents and Settings\uzivatel\Dokumenty\Obrázky\OLYMPUS Master 2\2013\02\13\P2139477.JPG"/>
          <p:cNvPicPr>
            <a:picLocks noChangeAspect="1" noChangeArrowheads="1"/>
          </p:cNvPicPr>
          <p:nvPr/>
        </p:nvPicPr>
        <p:blipFill>
          <a:blip r:embed="rId2" cstate="print"/>
          <a:srcRect t="18035" b="9458"/>
          <a:stretch>
            <a:fillRect/>
          </a:stretch>
        </p:blipFill>
        <p:spPr bwMode="auto">
          <a:xfrm rot="5400000">
            <a:off x="1690715" y="2712117"/>
            <a:ext cx="5370984" cy="2920783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KŘÍŽOVÉ (5) a KOSTRČNÍ (4 – 5) obratle</a:t>
            </a:r>
            <a:endParaRPr lang="cs-CZ" dirty="0"/>
          </a:p>
        </p:txBody>
      </p:sp>
      <p:pic>
        <p:nvPicPr>
          <p:cNvPr id="21507" name="Picture 3" descr="C:\Documents and Settings\uzivatel\Dokumenty\Obrázky\OLYMPUS Master 2\2013\02\13\P21394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01316" y="2221396"/>
            <a:ext cx="5298976" cy="397423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004048" y="3645024"/>
            <a:ext cx="2088232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KOST KŘÍŽOVÁ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6309320"/>
            <a:ext cx="1151149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KOSTRČ</a:t>
            </a:r>
            <a:endParaRPr lang="cs-CZ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KLÍČNÍ KOST</a:t>
            </a:r>
            <a:endParaRPr lang="cs-CZ" dirty="0"/>
          </a:p>
        </p:txBody>
      </p:sp>
      <p:pic>
        <p:nvPicPr>
          <p:cNvPr id="6146" name="Picture 2" descr="C:\Documents and Settings\uzivatel\Dokumenty\Obrázky\OLYMPUS Master 2\2013\02\13\P21394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700808"/>
            <a:ext cx="5256584" cy="3942438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LOPATKA</a:t>
            </a:r>
            <a:endParaRPr lang="cs-CZ" dirty="0"/>
          </a:p>
        </p:txBody>
      </p:sp>
      <p:pic>
        <p:nvPicPr>
          <p:cNvPr id="17410" name="Picture 2" descr="C:\Documents and Settings\uzivatel\Dokumenty\Obrázky\OLYMPUS Master 2\2013\02\13\P21394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988840"/>
            <a:ext cx="5193771" cy="3895328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HORNÍ KONČETINA</a:t>
            </a:r>
            <a:endParaRPr lang="cs-CZ" dirty="0"/>
          </a:p>
        </p:txBody>
      </p:sp>
      <p:pic>
        <p:nvPicPr>
          <p:cNvPr id="5122" name="Picture 2" descr="C:\Documents and Settings\uzivatel\Dokumenty\Obrázky\OLYMPUS Master 2\2013\02\13\P21394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1763688" y="1556792"/>
            <a:ext cx="6345898" cy="432737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PAŽNÍ KOST</a:t>
            </a:r>
            <a:endParaRPr lang="cs-CZ" dirty="0"/>
          </a:p>
        </p:txBody>
      </p:sp>
      <p:pic>
        <p:nvPicPr>
          <p:cNvPr id="8194" name="Picture 2" descr="C:\Documents and Settings\uzivatel\Dokumenty\Obrázky\OLYMPUS Master 2\2013\02\13\P2139437.JPG"/>
          <p:cNvPicPr>
            <a:picLocks noChangeAspect="1" noChangeArrowheads="1"/>
          </p:cNvPicPr>
          <p:nvPr/>
        </p:nvPicPr>
        <p:blipFill>
          <a:blip r:embed="rId2" cstate="print"/>
          <a:srcRect l="5906" t="10626" r="47829" b="2751"/>
          <a:stretch>
            <a:fillRect/>
          </a:stretch>
        </p:blipFill>
        <p:spPr bwMode="auto">
          <a:xfrm rot="10800000">
            <a:off x="2843808" y="1556792"/>
            <a:ext cx="3384376" cy="4752528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LOKETNÍ a</a:t>
            </a:r>
            <a:r>
              <a:rPr lang="cs-CZ" dirty="0"/>
              <a:t> </a:t>
            </a:r>
            <a:r>
              <a:rPr lang="cs-CZ" dirty="0" smtClean="0"/>
              <a:t>VŘETENNÍ KOST</a:t>
            </a:r>
            <a:endParaRPr lang="cs-CZ" dirty="0"/>
          </a:p>
        </p:txBody>
      </p:sp>
      <p:pic>
        <p:nvPicPr>
          <p:cNvPr id="9218" name="Picture 2" descr="C:\Documents and Settings\uzivatel\Dokumenty\Obrázky\OLYMPUS Master 2\2013\02\13\P21394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772816"/>
            <a:ext cx="5313784" cy="398533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139952" y="2924944"/>
            <a:ext cx="194421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KOST LOKETNÍ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91880" y="4437112"/>
            <a:ext cx="216024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KOST VŘETENNÍ</a:t>
            </a:r>
            <a:endParaRPr lang="cs-CZ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RUKA</a:t>
            </a:r>
            <a:endParaRPr lang="cs-CZ" dirty="0"/>
          </a:p>
        </p:txBody>
      </p:sp>
      <p:pic>
        <p:nvPicPr>
          <p:cNvPr id="10242" name="Picture 2" descr="C:\Documents and Settings\uzivatel\Dokumenty\Obrázky\OLYMPUS Master 2\2013\02\13\P21394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772816"/>
            <a:ext cx="5544616" cy="415846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979712" y="2420888"/>
            <a:ext cx="2042803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ČLÁNKY PRSTŮ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08104" y="3284984"/>
            <a:ext cx="1899113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K. ZÁPĚSTNÍ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51920" y="4725144"/>
            <a:ext cx="1800200" cy="461665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K. ZÁPRSTNÍ</a:t>
            </a:r>
            <a:endParaRPr lang="cs-CZ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DOLNÍ KONČETINA</a:t>
            </a:r>
            <a:endParaRPr lang="cs-CZ" dirty="0"/>
          </a:p>
        </p:txBody>
      </p:sp>
      <p:pic>
        <p:nvPicPr>
          <p:cNvPr id="11266" name="Picture 2" descr="C:\Documents and Settings\uzivatel\Dokumenty\Obrázky\OLYMPUS Master 2\2013\02\13\P21394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3275856" y="4149080"/>
            <a:ext cx="2376264" cy="1782198"/>
          </a:xfrm>
          <a:prstGeom prst="rect">
            <a:avLst/>
          </a:prstGeom>
          <a:noFill/>
        </p:spPr>
      </p:pic>
      <p:pic>
        <p:nvPicPr>
          <p:cNvPr id="11267" name="Picture 3" descr="C:\Documents and Settings\uzivatel\Dokumenty\Obrázky\OLYMPUS Master 2\2013\02\13\P21394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78204" y="1802118"/>
            <a:ext cx="3114733" cy="2336050"/>
          </a:xfrm>
          <a:prstGeom prst="rect">
            <a:avLst/>
          </a:prstGeom>
          <a:noFill/>
        </p:spPr>
      </p:pic>
      <p:pic>
        <p:nvPicPr>
          <p:cNvPr id="11268" name="Picture 4" descr="C:\Documents and Settings\uzivatel\Dokumenty\Obrázky\OLYMPUS Master 2\2013\02\13\P21394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484803" y="2156157"/>
            <a:ext cx="3642792" cy="2732094"/>
          </a:xfrm>
          <a:prstGeom prst="rect">
            <a:avLst/>
          </a:prstGeom>
          <a:noFill/>
        </p:spPr>
      </p:pic>
      <p:pic>
        <p:nvPicPr>
          <p:cNvPr id="11269" name="Picture 5" descr="C:\Documents and Settings\uzivatel\Dokumenty\Obrázky\OLYMPUS Master 2\2013\02\13\P213948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1988840"/>
            <a:ext cx="2121430" cy="1591072"/>
          </a:xfrm>
          <a:prstGeom prst="rect">
            <a:avLst/>
          </a:prstGeom>
          <a:noFill/>
        </p:spPr>
      </p:pic>
      <p:pic>
        <p:nvPicPr>
          <p:cNvPr id="11270" name="Picture 6" descr="C:\Documents and Settings\uzivatel\Dokumenty\Obrázky\OLYMPUS Master 2\2013\02\13\P21394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822050"/>
            <a:ext cx="2376264" cy="1782198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11960" y="274638"/>
            <a:ext cx="4474840" cy="1143000"/>
          </a:xfrm>
        </p:spPr>
        <p:txBody>
          <a:bodyPr/>
          <a:lstStyle/>
          <a:p>
            <a:r>
              <a:rPr lang="cs-CZ" dirty="0" smtClean="0"/>
              <a:t>PÁNEV</a:t>
            </a:r>
            <a:endParaRPr lang="cs-CZ" dirty="0"/>
          </a:p>
        </p:txBody>
      </p:sp>
      <p:pic>
        <p:nvPicPr>
          <p:cNvPr id="12290" name="Picture 2" descr="C:\Documents and Settings\uzivatel\Dokumenty\Obrázky\OLYMPUS Master 2\2013\02\13\P21394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5553811" cy="416535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4211960" y="2132856"/>
            <a:ext cx="1944216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KOST KYČELNÍ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83768" y="4005064"/>
            <a:ext cx="187220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KOST SEDACÍ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71800" y="5301208"/>
            <a:ext cx="187220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KOST STYDKÁ</a:t>
            </a:r>
            <a:endParaRPr lang="cs-CZ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KYČELNÍ KLOUB</a:t>
            </a:r>
            <a:endParaRPr lang="cs-CZ" dirty="0"/>
          </a:p>
        </p:txBody>
      </p:sp>
      <p:pic>
        <p:nvPicPr>
          <p:cNvPr id="14338" name="Picture 2" descr="C:\Documents and Settings\uzivatel\Dokumenty\Obrázky\OLYMPUS Master 2\2013\02\13\P21394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941730"/>
            <a:ext cx="5256584" cy="394243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419872" y="4797152"/>
            <a:ext cx="352839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HLAVICE STEHENNÍ KOSTI</a:t>
            </a:r>
            <a:endParaRPr lang="cs-CZ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STEHENNÍ KOST</a:t>
            </a:r>
            <a:endParaRPr lang="cs-CZ" dirty="0"/>
          </a:p>
        </p:txBody>
      </p:sp>
      <p:pic>
        <p:nvPicPr>
          <p:cNvPr id="16386" name="Picture 2" descr="C:\Documents and Settings\uzivatel\Dokumenty\Obrázky\OLYMPUS Master 2\2013\02\13\P21394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931707" y="2324877"/>
            <a:ext cx="4992554" cy="3744416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KOLENO</a:t>
            </a:r>
            <a:endParaRPr lang="cs-CZ" dirty="0"/>
          </a:p>
        </p:txBody>
      </p:sp>
      <p:sp>
        <p:nvSpPr>
          <p:cNvPr id="30722" name="AutoShape 2" descr="data:image/jpeg;base64,/9j/4AAQSkZJRgABAQAAAQABAAD/2wBDAAkGBwgHBgkIBwgKCgkLDRYPDQwMDRsUFRAWIB0iIiAdHx8kKDQsJCYxJx8fLT0tMTU3Ojo6Iys/RD84QzQ5Ojf/2wBDAQoKCg0MDRoPDxo3JR8lNzc3Nzc3Nzc3Nzc3Nzc3Nzc3Nzc3Nzc3Nzc3Nzc3Nzc3Nzc3Nzc3Nzc3Nzc3Nzc3Nzf/wAARCAB4AF8DASIAAhEBAxEB/8QAHAAAAQUBAQEAAAAAAAAAAAAABgADBAUHAQII/8QANxAAAQMCBAQDBgQGAwAAAAAAAQACAwQRBRIhMQYTQVEiMmEUcYGRocEHIzPRNEJSYrHwQ1Ph/8QAFQEBAQAAAAAAAAAAAAAAAAAAAAH/xAAWEQEBAQAAAAAAAAAAAAAAAAAAARH/2gAMAwEAAhEDEQA/AMcxOrqJqh/MnkcL3ALyQB2A6BQSb6kp+r1e13doKYCCywKm51WHEaNWscK0wzxkDS/zsgLh6lyRxi3iJ1Wn8ORcsB50A0CA1pX5WDXZTGT5hl7qnZN4RqrjCoC1oqJRv5Ae3dBZwt5MZJ853/ZdEhJ3TRkv7lHq6kU0OfQuOjR3Qeq6s5YMbD4v5rdFUzVRIsCbqJNUlxOt3E/NNAv3LT8lLZBIfMQ0n/K8YY8T4nDDKSY3kgi/9pP2UKpms0qLTVToKlkwOrCbD4EfdUfP3sstSxpiaDkbrqB3/ZOwYPVGoY0x3FzqDfZQ5T+Uw9iVYYHDzJNBck2FlLoL+HaUvkbcaNsjullDSGjQNCHsKw+qpcP9p9ncyEHdwsT8EQYJRy10wFjy76kdf97qgkwOB1W/myD8lm/9xREX9Ao9PGyCBsUdgGi2nVem6lA7naxpdIbNAuTtoh6sqG1MjngOybNBcdvmvWPYkC/2SJ3haRzCOru3wVQZXOsAeqEtSGAiTOLgDbUp90py2zH5phrwGC903JIACSpZKGquTWygzztaN0q2qa1pJ3OyGcSxKxIJ+qoyx+sA9Ho8/CSliqMbMkrQ7kQl7ARcZrgX+qAj+k4diEbfhbWNpcSmzG2eEge8EFBq+Ml1Th9KL357wL76Zv2ARBh9KylpGNY1oNuiBpcbhjpadjT4YpgdT0vqtApXtqaRhiIIcLhB1j76dlyrlNNRyzN8zWnL7+ifigLW+LdRsSDH0r4uhGpQBUkhMxzG5vcnupEBB1KaqYLPNvMDYrgJjYLbIJjpBbUqvrqsMaddAmKquZHcF2vZDmI4kQHOc4Ab2QcxjEcrXOc6wQBi2LyVMhZE4hgO991zGsWfWyuYwnlA/NVKB0atePRWvDNUaasZIzzNdceqq22zOA2LTuu0kpima4ID81AlnzNFmnYXWgcHY8IY2UlU+zR+nITt6FZjQvE0LSD4hqjnhTDWVAbPUuPLvo0HU20J9yDTWytkbmEgIPYqDXygjKPKPMSnaSGmgYBE4jtm6JyphgqI8kgJHogDaqbPUSOboCdFFnlIbv0VhjFMymkAbcC53Kpqg3bqgp8SJYc17t7oH4mxB38Ox2rvNrsOyN8Rbna4LOMcp3x1T3O6m6CrSSXptr+K9vRB6jPjt3uvA3XpmkjfenqU0rZHe1skczpyyAd/VKCDAajNG0n3ELVuEbGih1J0zaj1KxmgqaeOqy03MEZH/Ja9/h8FsfCcxmwamlic0WaWO02IPvUi4L45AbCwU2M5mk6aKnhmIsCQddwLfdWbZC2mleN2sLh8lUD/ABB+Y8FmuS9z37qjlbdmiuZbyxuB1OUqpQVdTFcWshLiGgEkZcBqEdzRBwIsqTEaa7XAi4IQZTKwxyOaei8K2x2jME5NuqqUHoaPHoUn+c+9cO67J5ig7G8se1w6FbN+G9U2fC5oL3cx+YD0I/8AFi6Ovw3xM02KQxknJN+U77fVBrReWnfYq1hdzcPnaNzG4fRUtX4XG3UAq0waTNG5nogq6N4lY09QbH/fcquoYY5nsPR1lLoiY6qSE+o+IXcXjtLHJbR7PqEEA6jVQqyHO3TdTBdeXtuCgBeJaDPEX2QK5pa4tO4Ws4zTCSJ4tuFmOLQ8mqcO6CGV1+4PcLpCuuG+HKriSrNLRywxvZFnvKXeLUCwsDc67IKOx7K0wGoMFSHNNnNcHA+oN/srDiXhGfh+lbPNW0893NaWwtf4cwcR5gP6SFQ0knLqGnubIPoKKZtZQwVDNntv9FY4I488N7oW4Hqfa8FbETcsu1EuFkMqm37oIVQ3kY1J25t/mpeKRZ6LMN43/QrxxDFy8UzD+djXf78lOYwVFO6P/tZce9AMltkiNE85ltwuBvogq62O7CN7hZtxVT8upzW6rVJ2AsIss941iALSBuUAkRbVFHAePUnDmLsr8QZO+ARublgALi64IGpGiSSCdxjxZhGM4P7FhtNXMfmhs6oLMrWRtLWgBpPQ/E3QJexuEkkGp/hXWgzyU7j5gHALRjHyawHYXukkgd4oh1pJh1a4f4P7pYb+hEf6bhJJBAxCl5dXK2381x7jqo5hKSSBieA2uGoA41p3uaAxhJv90kkH/9k="/>
          <p:cNvSpPr>
            <a:spLocks noChangeAspect="1" noChangeArrowheads="1"/>
          </p:cNvSpPr>
          <p:nvPr/>
        </p:nvSpPr>
        <p:spPr bwMode="auto">
          <a:xfrm>
            <a:off x="0" y="-547688"/>
            <a:ext cx="904875" cy="1143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24" name="AutoShape 4" descr="data:image/jpeg;base64,/9j/4AAQSkZJRgABAQAAAQABAAD/2wBDAAkGBwgHBgkIBwgKCgkLDRYPDQwMDRsUFRAWIB0iIiAdHx8kKDQsJCYxJx8fLT0tMTU3Ojo6Iys/RD84QzQ5Ojf/2wBDAQoKCg0MDRoPDxo3JR8lNzc3Nzc3Nzc3Nzc3Nzc3Nzc3Nzc3Nzc3Nzc3Nzc3Nzc3Nzc3Nzc3Nzc3Nzc3Nzc3Nzf/wAARCAB4AF8DASIAAhEBAxEB/8QAHAAAAQUBAQEAAAAAAAAAAAAABgADBAUHAQII/8QANxAAAQMCBAQDBgQGAwAAAAAAAQACAwQRBRIhMQYTQVEiMmEUcYGRocEHIzPRNEJSYrHwQ1Ph/8QAFQEBAQAAAAAAAAAAAAAAAAAAAAH/xAAWEQEBAQAAAAAAAAAAAAAAAAAAARH/2gAMAwEAAhEDEQA/AMcxOrqJqh/MnkcL3ALyQB2A6BQSb6kp+r1e13doKYCCywKm51WHEaNWscK0wzxkDS/zsgLh6lyRxi3iJ1Wn8ORcsB50A0CA1pX5WDXZTGT5hl7qnZN4RqrjCoC1oqJRv5Ae3dBZwt5MZJ853/ZdEhJ3TRkv7lHq6kU0OfQuOjR3Qeq6s5YMbD4v5rdFUzVRIsCbqJNUlxOt3E/NNAv3LT8lLZBIfMQ0n/K8YY8T4nDDKSY3kgi/9pP2UKpms0qLTVToKlkwOrCbD4EfdUfP3sstSxpiaDkbrqB3/ZOwYPVGoY0x3FzqDfZQ5T+Uw9iVYYHDzJNBck2FlLoL+HaUvkbcaNsjullDSGjQNCHsKw+qpcP9p9ncyEHdwsT8EQYJRy10wFjy76kdf97qgkwOB1W/myD8lm/9xREX9Ao9PGyCBsUdgGi2nVem6lA7naxpdIbNAuTtoh6sqG1MjngOybNBcdvmvWPYkC/2SJ3haRzCOru3wVQZXOsAeqEtSGAiTOLgDbUp90py2zH5phrwGC903JIACSpZKGquTWygzztaN0q2qa1pJ3OyGcSxKxIJ+qoyx+sA9Ho8/CSliqMbMkrQ7kQl7ARcZrgX+qAj+k4diEbfhbWNpcSmzG2eEge8EFBq+Ml1Th9KL357wL76Zv2ARBh9KylpGNY1oNuiBpcbhjpadjT4YpgdT0vqtApXtqaRhiIIcLhB1j76dlyrlNNRyzN8zWnL7+ifigLW+LdRsSDH0r4uhGpQBUkhMxzG5vcnupEBB1KaqYLPNvMDYrgJjYLbIJjpBbUqvrqsMaddAmKquZHcF2vZDmI4kQHOc4Ab2QcxjEcrXOc6wQBi2LyVMhZE4hgO991zGsWfWyuYwnlA/NVKB0atePRWvDNUaasZIzzNdceqq22zOA2LTuu0kpima4ID81AlnzNFmnYXWgcHY8IY2UlU+zR+nITt6FZjQvE0LSD4hqjnhTDWVAbPUuPLvo0HU20J9yDTWytkbmEgIPYqDXygjKPKPMSnaSGmgYBE4jtm6JyphgqI8kgJHogDaqbPUSOboCdFFnlIbv0VhjFMymkAbcC53Kpqg3bqgp8SJYc17t7oH4mxB38Ox2rvNrsOyN8Rbna4LOMcp3x1T3O6m6CrSSXptr+K9vRB6jPjt3uvA3XpmkjfenqU0rZHe1skczpyyAd/VKCDAajNG0n3ELVuEbGih1J0zaj1KxmgqaeOqy03MEZH/Ja9/h8FsfCcxmwamlic0WaWO02IPvUi4L45AbCwU2M5mk6aKnhmIsCQddwLfdWbZC2mleN2sLh8lUD/ABB+Y8FmuS9z37qjlbdmiuZbyxuB1OUqpQVdTFcWshLiGgEkZcBqEdzRBwIsqTEaa7XAi4IQZTKwxyOaei8K2x2jME5NuqqUHoaPHoUn+c+9cO67J5ig7G8se1w6FbN+G9U2fC5oL3cx+YD0I/8AFi6Ovw3xM02KQxknJN+U77fVBrReWnfYq1hdzcPnaNzG4fRUtX4XG3UAq0waTNG5nogq6N4lY09QbH/fcquoYY5nsPR1lLoiY6qSE+o+IXcXjtLHJbR7PqEEA6jVQqyHO3TdTBdeXtuCgBeJaDPEX2QK5pa4tO4Ws4zTCSJ4tuFmOLQ8mqcO6CGV1+4PcLpCuuG+HKriSrNLRywxvZFnvKXeLUCwsDc67IKOx7K0wGoMFSHNNnNcHA+oN/srDiXhGfh+lbPNW0893NaWwtf4cwcR5gP6SFQ0knLqGnubIPoKKZtZQwVDNntv9FY4I488N7oW4Hqfa8FbETcsu1EuFkMqm37oIVQ3kY1J25t/mpeKRZ6LMN43/QrxxDFy8UzD+djXf78lOYwVFO6P/tZce9AMltkiNE85ltwuBvogq62O7CN7hZtxVT8upzW6rVJ2AsIss941iALSBuUAkRbVFHAePUnDmLsr8QZO+ARublgALi64IGpGiSSCdxjxZhGM4P7FhtNXMfmhs6oLMrWRtLWgBpPQ/E3QJexuEkkGp/hXWgzyU7j5gHALRjHyawHYXukkgd4oh1pJh1a4f4P7pYb+hEf6bhJJBAxCl5dXK2381x7jqo5hKSSBieA2uGoA41p3uaAxhJv90kkH/9k="/>
          <p:cNvSpPr>
            <a:spLocks noChangeAspect="1" noChangeArrowheads="1"/>
          </p:cNvSpPr>
          <p:nvPr/>
        </p:nvSpPr>
        <p:spPr bwMode="auto">
          <a:xfrm>
            <a:off x="0" y="-547688"/>
            <a:ext cx="904875" cy="1143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5362" name="Picture 2" descr="C:\Documents and Settings\uzivatel\Dokumenty\Obrázky\OLYMPUS Master 2\2013\02\13\P2139446.JPG"/>
          <p:cNvPicPr>
            <a:picLocks noChangeAspect="1" noChangeArrowheads="1"/>
          </p:cNvPicPr>
          <p:nvPr/>
        </p:nvPicPr>
        <p:blipFill>
          <a:blip r:embed="rId2" cstate="print"/>
          <a:srcRect b="6303"/>
          <a:stretch>
            <a:fillRect/>
          </a:stretch>
        </p:blipFill>
        <p:spPr bwMode="auto">
          <a:xfrm rot="5400000">
            <a:off x="796431" y="2164008"/>
            <a:ext cx="4569700" cy="321125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339752" y="1844824"/>
            <a:ext cx="2304256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KOST STEHENNÍ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99792" y="5085184"/>
            <a:ext cx="2088232" cy="46166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KOST HOLENNÍ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23728" y="4005065"/>
            <a:ext cx="100811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ČÉŠKA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5157192"/>
            <a:ext cx="2088232" cy="46166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KOST LÝTKOVÁ</a:t>
            </a:r>
            <a:endParaRPr lang="cs-CZ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HOLENNÍ a LÝTKOVÁ KOST </a:t>
            </a:r>
            <a:endParaRPr lang="cs-CZ" dirty="0"/>
          </a:p>
        </p:txBody>
      </p:sp>
      <p:pic>
        <p:nvPicPr>
          <p:cNvPr id="13314" name="Picture 2" descr="C:\Documents and Settings\uzivatel\Dokumenty\Obrázky\OLYMPUS Master 2\2013\02\13\P2139442.JPG"/>
          <p:cNvPicPr>
            <a:picLocks noChangeAspect="1" noChangeArrowheads="1"/>
          </p:cNvPicPr>
          <p:nvPr/>
        </p:nvPicPr>
        <p:blipFill>
          <a:blip r:embed="rId2" cstate="print"/>
          <a:srcRect t="17188" b="25063"/>
          <a:stretch>
            <a:fillRect/>
          </a:stretch>
        </p:blipFill>
        <p:spPr bwMode="auto">
          <a:xfrm>
            <a:off x="755576" y="2276872"/>
            <a:ext cx="7315200" cy="316835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123728" y="2636912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LÝTKOVÁ KOST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83968" y="4725144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HOLENNÍ KOST</a:t>
            </a:r>
            <a:endParaRPr lang="cs-CZ" sz="24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CHODIDLO</a:t>
            </a:r>
            <a:endParaRPr lang="cs-CZ" dirty="0"/>
          </a:p>
        </p:txBody>
      </p:sp>
      <p:sp>
        <p:nvSpPr>
          <p:cNvPr id="21508" name="AutoShape 4" descr="data:image/jpeg;base64,/9j/4AAQSkZJRgABAQAAAQABAAD/2wBDAAkGBwgHBgkIBwgKCgkLDRYPDQwMDRsUFRAWIB0iIiAdHx8kKDQsJCYxJx8fLT0tMTU3Ojo6Iys/RD84QzQ5Ojf/2wBDAQoKCg0MDRoPDxo3JR8lNzc3Nzc3Nzc3Nzc3Nzc3Nzc3Nzc3Nzc3Nzc3Nzc3Nzc3Nzc3Nzc3Nzc3Nzc3Nzc3Nzf/wAARCACsAOwDASIAAhEBAxEB/8QAHAAAAQUBAQEAAAAAAAAAAAAABwIDBAUGAQAI/8QAPRAAAgECBAQEAwYFBAICAwAAAQIRAAMEEiExBQZBURMiYXEHMoEUI0KRocEVsdHw8SQzUuFiciVjgpKi/8QAFAEBAAAAAAAAAAAAAAAAAAAAAP/EABQRAQAAAAAAAAAAAAAAAAAAAAD/2gAMAwEAAhEDEQA/ABfSd43GvU711ywUlRLRoO9IdCSpBJhgSJ9KBKsWRpBUBiBmMZqQLCsfmOkQ0yf6UvxC9vojMGjMO3WKQc+ZSh+WJY6CIoHHBUNkMPcYQZj+xpXHe5LIbcgroysNdO1evONAM0hwJX2OkV7xMxCgAkAyd/7mg4urEXFDKcuoEz/WlS4XMFDMDBgQTThtnObZyvBGXJr+RG9PW8LdF4BrLAsdQwiaBi0rXFBKMWEkiNR66UprRkFkkr+lTLeFy31BdlU6N0MVqsBwWzfTNk0M6qOsdaDDhQCYESZrhUkeYgjWQRNXHMPDf4djMgWARJA2HtVHfN8a2cp02IoGr9pTetOXImQMoI1qSFMQTOgBBM1EuXbzKS6fKwKwhjbelZg9pLty4GOmgEgGgkZfMCFAg6k9vT9KSBlHlKkxlEdDr60gXIc5v9vWSREnp/imbeJUuysACQWy9C3SKCQqlQNQZAUt2I9P2pu8W8SVtEBVIUnYHvApvxXuMJypnIIJJiR6d6Qt9wXlN1I0WZ9NelA+E+6RyyMxI8zCZNLW2PFXxETSMpEa6a03hLLs0kC2WAJgQNR/Z96nWMFcuoGtWnuBNAYnX09aCFiQDnMfMBlYNv7jtSEdUuMWRUW2AQJg69fWn8VhkClXtspGhhdR12qEVuK2dwqARoBoT7dYoH0dwRnZDmYgQ8FT6elJuI4UKD4kn8JEDtNLXKFtkhMu7HJptqfSkXXyKwtecgBT4g1PaKBxbi3LsycyNMtGWY2maXlU3HYqrMFB0H970xccBQphVDTBTQyNtf71pqzd+7TJcRXUakqZA7etBYhmyhmETHl7V0sNQDqBJ/xTbG6G8uUjMATlM1625MSNWlpXUR2mgdBBEgyK7XFEADXTvXaDjAkGDB70l9xKgiRHv3pdILXEJKEmTBGXcRsKBnEZMySxBJMEHSY610T9mlVzKQIEgADSmrpuo7SDmj52gAdopSI5FzyEswk5iI+lA4lthfdgSBOsj5qeVEzlmkEjVlGtdtWy2gnXeTMVs+L8r/YuHw2GyXbVoO7RrqOv50Gd4HaX7baLr5SYEDp7Vs+I8t4hMO72bV1rqHMsrv8A2DWa5WsHEcSwyzkKXAQSY8wOlFTiV3iDYfI4IuCfkESDQC25ZU30doUDVzMTrWywdxLeFtCyPu9CIEHMRr/msnis7Yq/ZgrcR4IX3q84U9zwrGGYEkdZ2JMmaCN8QLPjrhMVbtxaFs22g/jmR+kVhCD7d6LeJ4e+KwN7C3rZKt5gI2PQ0M+MYP7FjWteYjuRE0FTdRs/lQKIjMDqw6zUTD28txkX5yRljqPT1qVcMXJW3cnWcqiPeotwuMUptM4Owz6QOoM0Dt66we5bm4SGHmjrOv7UhrNmC5M+XMYiR6/9V65dcXDcAymCSQd/eoypcDDKPEzSAR1mgktY0RnZrhIBiY0HY0vD2vEI8XTKDCzuPWotvP5gpIdYkEa/SrLDKVtgsCG6yNfegk4ay126ttTIJA1op4blm1heGYbDQ6XxbW64gTmYaj6bVkeROHi9xmzibkC3hiLz5lkEDZT7miPicRebGWyvkuO2wOojWgF3M2ES1iYUZWWQZHaqB7eYpIJgyI61puZMZa4hxF8RZU+Fd8yz19frTnLnLl7jeIzI3h2lYKSASST2/qaDKNhsyh7iEqDoSIFR7loK2ciVAJgjrO+nvRZ5k5R/h2Ce/cKeAoPhhd2PQR0J/Khjet5CVYZuo9aCJZW5cdjdhWUnUCZnqKRbtDytbUF1bUhth6d6duWPFGVWdBm8w6R6VzD2oEEuZBIY9PYdKB3IZ8zFlmdT+VJFpbgGdZUHy7g/UV51uEnw/KcwknqKUfE7HTtEmgWshRm3612vV6g4wzKRJE9jSCxAgqZkAaSGpyuAQT5SJ6xvQRcOpLllQBRm3Jg/91dWuD334Uca5CpllFXdtYn2qHhrNy/dW2BLMelbnHYiOE3cNatrYtCwFCgagiNZPfX86DPco2Vv8Wsq6B1DSVmJ0oqc1Ph8RwhzZsnxFtmXYaERsfShpydatPxeLxEqSVBGrGK3fHOIWf4fibOKS4LYWUKiAT/mgyHKFtLXErAc+QsSjRAJI0gb0QeLY7FWS+a5NoQMwEKKF2ExjWLmHukCzYsOLjFRvGs60Yefm+xcsYzGYdU8RvCRSRoA7AT+tAFvtRTi19mcOPEM6etbPle7hsU/i5GBBiGbY+kUPLq3LeIkAyenp2rY8oY22lthlYXBEe0/2KAmXMLZWwrsWcRByMAQPSaFPxGW0nFFWxaNtAJDOQWf3iiRhhdxSCCEzEaAb1i/iXhPsto+KF8QuMpHvrQDK9bYXBcQDMevT61Bvi4LiQAQCCPcnr+VWVxQLivDMyzqNIB7+lRMWc1t8log5gSd9dZBoGMO1zxrtxUloMiARrpsfc1woxXMBmCiNB8sHrXhLGbKKijXM306/wBKkMWtWwCxYMozQdPTUdKBlbMqIYBj5gddT2BrQ8C4acbjrWFQsQ7SZJJNU2FDK5dQrTAlT6iTW8+HmHRuJnFXM0WfljWWnqO0GgI/CeAW8LgLNi1bCEGWYLr/AGKZ4vgbmCjEAkdQY6RuK12E4vYa0FvWyCB+FfKareabw/g+Iv27cAL1Gk+1AFuKYRbGIFmyQVAi2NZAnQUSPh9wq5b4NYx6OJliqsJjoaHfFMYbuL8RgoOYEqoGlbnkTEYjF8KezanLZYAorEQCdz2oLfny3iX4Bb8W+pD3RKosDSh9yxyZc5gxjhWC27ZGd4Og167dP1rbc/Y1rFqzgAxzFfFMr+GNP3p34V3xZsY0XZS0SslhoTrQDPm3lXFcBx1yxdHk/C66BgR0NZsKFGXLAHSj18TbNnE8OsXpUnxAFGWcog0K8NyziOI4N79kE3Ujy7ZvSgyWKLKqm3uSFgiVGtdtK5VQ7AMDLgDX0qRetBbkMCY2mmbQADMo0YkxP8qBwbama7Xq6+XO3h5ss6Zt4oEsCVIBgnrXa9V5wThdm/avtjYBKjwlJ1J/xQM8sKrcVUODkynMRuB3rX8UOCv4LEWLHiXGK+ViBIgzAisjwgnCcYQIdFuRG5IPf6UTuZuEYXhXL1x7KAuzKueZMNr+1AP+XsNdTi+FuH7uMQg06gkAz+cUQfiXYS1h8HYs2wFuG4XM6jLAj9ayPBFVeIYZmIj7TbnWB8wrd862WxWAukKXfDXS6gb5Sdf2oBlYwoxL+AFWbnkAjSDpRg5nQY3BY3A3PMlxItoF/EoBA/PSsJybwc47jdhQrZLR8Q+faNpPvRS4hwy9cts6nM0zAG1B884qxlvl1AAXp0k9Km8Hxi2MfadraEZhmXYtOkT0rQc7cHHD7zX8gFm7rk/4n09KyeDQnG2E/F4qiPWaA0Wby4dFtxmIUho6jvWS+J1v7Ty7h8SoE2r3hsc2gHSBWmOGa8pY5g099qgc0cFvY/lDG4e3CMjpfUEZiwSSQI6mf0oAjcz7AKTOgJjSohtnJcQJGY6S+kDf6etTrqDzK2kTqDsKiX/DFgKrMQxmZM5Tv/igjYZJNxYz5SCFzeWnLdtwDNuPvBGZoPr6U3YFtL7u7Iw+UKCZM9h1p3MPCthky3Z8ksRpMRQSll2JUKq6ET831rZfDxyOJXEIJRk2AnWRWNtgeK5U6bTmJ1G+lbf4XLm5jUFXOe26gj8JiZ/SgLlm0DakQMsAyNfWazXPePv2cCcGhBF99BOsDWtVYVgCxExoF9etYb4jg/bMJIhhbIbt81BgcULj3UQxB2E7nrRH+FloWb+NA/2zYBaPfSh5ctribiQwzwShE99DRJ5EsNb4bfxIHmvkWwJ6KdxQMfEpw3MVpy0D7MoAJ9TXeULbYrxcFbbKT955Tq3f+dN/ES2X4jg9D5sIAxI2OY0n4fq38etOXIS0pdzMSIjX86CRzs9zA4S3gbt5ndiLsE/KAIE+8/pTnIAduHXBbS25zq0MIbTsd6Y+ItxX4w50YLaUAHtXOXRdvYG7ZtFlNibmUbvm7fUCgzvxD4FaweMW5bsGz4wLlF0Ua/8AdYGtr8QsRi7uMsYLEMVa1bJZS3zSZE+1ZQ4G6uHS86lA+iknc0EWvEeoNeIgkHcV0R1n6Gg7bXO4UCSdhW4w2Ft2sCPvB4wXyoBMmKxOHJF+3lMHMADPeiHxLAjhGBS8bv3jaITpOkn8hQZjBT9quvekXMpaIooc0v8AaeXLq+KCbdizdGu/lA/ehvwez9t4ulryAXHy+Y76yf0/ai1juGILLK1yzOQBbT3Bmy7AR7RQYLk/Drf4zYF6PDDhjm26xRR4hhcKXWcQqsdGVgRmHvWN4Pw5eG8dvW7YEWipUkzuNq1fGQz4T/lI1EbdKCr4Dw/DYXimJCkuiPlBB0jeK1HEsi4ZmRntnqVaCPWapuAYe3bRRbWB+IkakirfiYAwRGQgx160Aj5x4hisdiHOIdXNkFEIAAAqn5Rw6XeM27jGBZOdSOpFXPMNgnFXJWZ2BEVB4MWwmKW8bWYDyhT1NAWuGcNe7hFdQArCfM29T8Tg2t4YgBSCCGg9Oo/nUfg9838Bhrl62c7LO+n5bVYX71lELGQSNYaKD53524T/AA3jF+1btMthmLWpGmQ9vQbVlr9tvDy2pEKdQddNhRZ594bf4pirt/C/erbXRFXzINSeuv0oVYhSqtoTGhUbmgrbap9qPkZATCz+E+tTL9piwA807FtwfQ9KZa2DiwFtOqKYBknMR1NS1W07FlgnTUdIoHbeViv4gSNjvRX+EfDwlrG4xt2i0ijcD5p/ahXhwWvIAJJO1fRHIeCs2uXMB4TKJtguq6yx3oLizZyiMsye29ZH4k8LF3htjF2l+8tt5o/4nb9aIKxGiQKpuarQucJv5tFyEGdqAL8Pw03rYutpMa9qLvD/AOEYOxbsnEWln5Utjpv0oa4bCkYuCAR60UeXMLYGEWMPalR8xtLM+9BX89YPCY/g6X0dTcw5zJr0O/7VTcqcOvYGzexLKQ15MqKf+PUn30rUcz2PGwV22qKMqzAFQeEY3G4jC2ks4fDW2QZc9wZpHeBQZD4g4e4nEVvOrZLtkEE7SNx/KnPh9djid5iAV8A5oOm9WfxAu3b2CtW7+GRXV9Lq6j8ulVHKeBvYbD3sQYm8mRNPwzJP5j+dBSfEm14nMWMxKHMBdyGOmgirPg9g8R5cWytzCLbuaG3cEuWmZmKic+2DZxd24yki+q3GJGjGQGj2prlmzaxmIXDLc8NtSkDfSSNOtBluZuHW8Dj7lu06NAnyHSqdckebNPpFabnTCXsNjhaunO4SfXUyP0rL0D2DQ3MXaVRJLiK33M+POK4dbJQ5LF5mUxJUMMo/lWT5VtYd+KI+LfIiCVMT5vpRC4x/DPsuSzdbIU8y3UZSRHSRrQYjgGvFrOrAlvmA1/6ostgbT8L8lpXMa5/M077nXvQs4GrYbFWr7oYVhJHajNwuznwAzGQVkEfoaDOcAst9svWSrkwHVnMmO3etdjkAwTaa+9QOEYT/AFl+9E5Uynp7fyqTx9jksWA3lILOAfy/egY5bJdcWZOVXSAfUGf2qRzPimt4K2tsDxLh1GpgdxTvA7QThxb5SzeYfyqDzGC+Js21EZEn86DFcTwxvnNLFidSTTnCeXMTcxCm4ukjQ1e4bDo+KRbkGJ8p1rSYRES9B1kgAzQS8HhslpEUAogCjTp+9RuJhUARjIKzVkWhioEmNAKqeKasrtIEdf73oM9xHCWLZNyWDlSRHy+xoGcSJONxLCNbjHsBrRu5x4qvD+Am4PK7KVQxudh9N/yoE3puu2dMxJkEHc0CVBDfOzCOppYAAgbUmSrBMmXSZ6DuKVbRncKgzFiMqqJJP70FhwOyt/ieHtM5UPcVSR0BIFHfgAThiDB4RGSyNmd8zOe8/tQD4Zdexj7TDynOAZ96PXDxme0AF2EEbMNKDYITkGuhFQuN4cYjh9xXVmAhoBqcoGUdgKUQCsEaRFAL0wZOI1SGzQdYre8FUeCRAgExl/eq7iXClsYjx7ZGVjsRotO8JdrWJWTlVtCOhoLLiS/cl4GgO/WqjgeHjMwzCdQvYb1fYq0LuHupp5lPSoHDbi5lUjKzbD1oMzzlaNzBsxEZTMxUfl/HYg4ewmGsYe0FBU3HGeR6Lp+c1ec04E3ME2UT5gGjqKjcIwyoECrAQd6DI/EO/euAWsTh7KlZ+8tmMw9o0/Osby5jLljjOAyNli8qk7iJ10rZ/EAs8Jl+U6axp71juCYFLnELRuakMSqgbkHSgm88XRicXZxCIfKGR9NzOn6VjCroxUAmDvloo8b4bw+7hGt38db8VgGZQ3ytQ6e3LeYKxGkyRQSeWZGNZwPkEydaJXHMIuNwFkhWJG7UNODXFtY42zcW7ZdxbZxIlehAOtGPBWD/AAq/burmuIpIAH5UGBXCtbzIuoUkSetF7AWhZwaZRliyDtt5Zof8OwoYIQFzGMoojrbVLAWCALYBB9BQRuCqBhGc7u2pjt/mkcYQXMXOuiAe1TMFbFrBWQBqRJ1qNxABsU209KCfhGy4S0AdYmf2qm4wFOJYjUiBMdquhICKoIgCB2qlxgW5fcsJM0FdcUrLoRmXqKteB3sRed3uhStvb3quW0zEZVJOwFX2GtjCYQW2AkakgdTQP3MQVOp17CqnmDimH4ZhvGxrDzMQib5qlFs0l2gCST2oRc/ca/iGOa80G1bOS2k7qD196Cg5w5gbi2MuuWZbAaQp2A/v+dZW21x7khnGpXNERGokfWnsWS2Y2zlUZiYMkHcTPYVHFxVZbjq6kqJadxG8frQOrcAdVhSQWBAOoHenkuA3CEPmXfcEdqYzAKPM7qVLh1MGPXvUUvea5mJIDAgKTtr/AFigtLLFG+aSO3ajNyHxm1jsHh7ZuH7QogAn5jpQNt4hvG8N1YMIjzaH19a0HAcXcwuKVrblYYEAGI9aD6esvNtdQTGtOgzWQ5Q42eLYALeIF+0JJH4h/WtNYukwG1OsUEbid+3Bsk6/iEVBW2qjbWpfErRW8LyagwHAHao65hP6UF4DmAI2ImqcDwcRqflbeOlWGDacMvp9KiY9B44Y9RPtQSsdYXEYe6hjzLv+oqp4I3+5auKAwEhj+9XFh81q23pVdhUFniF4EGMpAFBh+e8P4mNGfRPDGUx33rIW8J/qQVJQqdY/aiZzbhM74e7/AOJGnXWsrhMLPEsOgEBrgBBPegVxS1aw3BrduAXZYbTvQ4vJ4d10/wCJiipzRaRbbyD4dv5iNPyoWYm4LuIuXBoGYxQM8IX77PCnKep1/wC6O/BLbMlln+Z8OhaesrQI4QxF7KBM6bUe+Wrgu8OwNwHeyBrvppQVGBwgtYrIqgRcj9a2jx5wuoIgTVF4At8RZUJ0fNp3OtXw1UgEDrHeg8AoW2oAIVQO1RSufEmYmdCalNJOpmdRNNBIuM3fagcYwf6VV3k01JLRO1WLP5ZBkDoKiqpmCdJ3igTgrBBF59ANVFLxNyZIaFHWnHJSAp0jY1GunKpM7dDQVHNWPGD4TcCH7y8MiwenU0GeP3FYwmkaR6dD2oh86YvNfWyCYtptPXehbxO6WvMWOkk0Fa1tLt1s1/w2RcynKWzMI8v/AIzv20pi8LigKLYIGx3I9vf1pV8L5wbZZXOaSfy9utc8FgpIVtQCwMEH0mg6tlmQsxXQ6GBA6x7+9IQJkcNqVXykrrAG3pSHtO11M4MRlVl6nfrXLblbbASrQSComY6mgcslb72rYZkURqSAAfU/zNWOHfIyNaDCDoGif0qrW1dF1gjAi5ILNoT3FScHmIjWASZJJBHcGgK/JnEzhcbh7qfKxysAN1Ohos27khSp0MEUBeXL5exbUCCtGPlzFNf4Xa8RjmtgI35aUF9IvWDb+mtVi/MRG+nepysREHL60nEIjvnQyx3kUDmEYedNOhEda9i0L20OzA9KZwZHjEgET0qaQGXXqI1EGgZwmtsqOh0pN0FcdbYahwQR6RSsKMpZYERS3C+UmRkOaD60FTxy0buBUQIR9+tZvhuBFzi1jOB5XzR7a1seI2hdwt4kaQD6b1UcJsf6x3gSi60Ge57RV4XiNCS9xQPzk0J7oyuVB0BOnbWjBz8g/hVvzSPG19ooSYhbXjN4r3l7C2REfWgi8Hg4gK2aCdMumvvR55QX/wCBweUyFLAiPU0AuEycagEDvrFHfkUseDEN0uaflQXD2yMaH6SDH0qeCMpECI1g7etM3LYF9bgA26U4QIEGSekUCY1Mj616lXAFaFMjvSYoOExM6DvSLagSq6maWYknqBTbfLlAB166UCSpkgnWD06CouKIW2xZdR+lSmVgF7gE96r+KQlnMw0HfeaAdc2v4mLvsYIYAmegjWhvj7hNx2WSSf8A9f8AFEXmdDcN92hQQYnbtQ2vnNcGWASWOvX6bfWghG5dEMw0YgyD8wiJjpTTF7ikQ2cfIwO+0/tUm/cF24PBy2gyrmAM699fzmmVvXAbVq3dBExOkH6dqBorDqplTJJ3hTGv9+1dBCIxZnLlhmJny7/rTqvcLOWAmYL2upGv56Ui47W0clTmYSToCKBS5mdGkSzEKzbkRoYpzCWnHkBOVZzZd5/pUZ7hQt4YyqTMSBBj+4p7D3Mzkt4ZLLmJXf8Az6UGx5XumWQ7A0WuU7gDuhYwyx6DWgxy1ejEwp+YSJGtF3le5BJJ1CztQbYAHcx9KWBnYBQcg6TTNtsyq0gyKett5gxJ07dqD3hMroWGk9NaXlOYCQQBIMbV5YfIPNp19elOwCNfyFB4AAlz13NcXMYYmDrpH710wIHSNq4sLtP50Cb6zZuD/wAareHWgt28QCJEAzVqfMCNpEd6j4e1lt3AoOvegxvxAQLw6xE/7hNB3GD/AFLjsYozfEKRaw1uQRkZj+dBrGkfaGhctBX4JymJUgka65e1HL4e3muYO6pPlABGtAqy/hOGYSI1HejT8LsQHw14AkOEBbtQbwbhdcpM+teCwTIJI2EUq2I1YEAmJrzBsxEk66kmKBDyTDTmFJrrKVYhtI203rlBw7aU2nmUgqIBkTTvXemVIhtNQdTQdvmANDJ61AxyeLhnE7Cal3BqTOg0FRsUwFlgZEiJFAPealNq0xnTXahRiNm8gKame30otc2L4lm4ZmBABOjfShPiGUA5MygjckaGghXwWVgguOpC6DQL/SkrYVmti2wWWChi/c7kxtT118oeXZdFhei+k0yGuB/MzOPE0hAwjr+21AnKbbhVIuHORo5yyPxA1y/fF9mbIJY+VQfKO8dacZZZShCsPw5Yj/vUUi6zC4RcFtCRpGs6jWgjMT5lyLmnVt46R2pyx92Jb8VslY1KnofSuNcAEhVgkggD+dLssVt3FKllNvqBoaC84JiTbxCO+YzuSIH09KL3LN7y2mBIMaab0EuF3CXDGTsASN+kCjBytdz2rbL0Ay+tASsKwa0O5Gp7VLtktCRIb6VCwxyooI/CJM9YqSCSRr7UD5JWCzAL01mlK06jp+tMg+QGPlaaf2AjbegUInqa4T0FeOsk/wDVeidgaDp+UVxdNp3mugE6GQK98vWaDC/EgBVwoBEC2w1/9qDV8lrzkggk9aMXxQMJZH/1kz9aDlw5nYzMk0EBbiqytEwPajB8Inz2sWu58NCCeomg86hVQjqsmi38GyfAxrdSqj21nSgKKDNlYmT/AMR2pJUHQgE9+n9ivWjCqNNZ6V5wPMOkjT3oEEyTJPoZ6UjSd5py4AJ7jr+X9aSqg23J3EUDZ013NIKgRsRO56GluSFJ6gUkGLcjeKBu5lOmaTVbxG4FQa69fNtVgVHhh9iarOIaONBqO1Bgub2yYK7czGAI9qFj5C7rn8wAVgNY7UUOflC4Z40kHShk6KAzBQGg6jegYZs4YKXIUDzhZkiZpvOgvrlmQRkXPA/IVxmgYMADzbnbt/WkAC49x2UTnVIjud/egTeuS90SEyzorbmenYUnyhltO+YAhpB0nqB9KcAVLl7Kg8oK+4GtIvW0tohVBJtZte5j+tAzcKg5lBJadTEV6HJVboEKNAdNKU8ZgmRREagamllQcpIklQf/AOdvaglYbwVufdFliIJO/f26UWuTnD4e0QdABrNCGxdYl2hZFtTtue9FXkFj9jQ76AwfUUBRwji5aWNoy1ZW4K5gSIqo4VojN22q1U+XYaigdV4yk7AyZFP7zvI3mmV8uHzDUkxrTxNB3WII/TevLvMAD0rq6kEnUmlFQBIoOSZjbsaTvP8AWuvoSBXGEQRuaDA/FND9nsMBPkIn/wDKg44ysVIIgxB3o2/FATwnDf8Asx/Sgi3nMsSSepJoP//Z"/>
          <p:cNvSpPr>
            <a:spLocks noChangeAspect="1" noChangeArrowheads="1"/>
          </p:cNvSpPr>
          <p:nvPr/>
        </p:nvSpPr>
        <p:spPr bwMode="auto">
          <a:xfrm>
            <a:off x="0" y="-784225"/>
            <a:ext cx="2247900" cy="163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510" name="AutoShape 6" descr="data:image/jpeg;base64,/9j/4AAQSkZJRgABAQAAAQABAAD/2wBDAAkGBwgHBgkIBwgKCgkLDRYPDQwMDRsUFRAWIB0iIiAdHx8kKDQsJCYxJx8fLT0tMTU3Ojo6Iys/RD84QzQ5Ojf/2wBDAQoKCg0MDRoPDxo3JR8lNzc3Nzc3Nzc3Nzc3Nzc3Nzc3Nzc3Nzc3Nzc3Nzc3Nzc3Nzc3Nzc3Nzc3Nzc3Nzc3Nzf/wAARCACsAOwDASIAAhEBAxEB/8QAHAAAAQUBAQEAAAAAAAAAAAAABwIDBAUGAQAI/8QAPRAAAgECBAQEAwYFBAICAwAAAQIRAAMEEiExBQZBURMiYXEHMoEUI0KRocEVsdHw8SQzUuFiciVjgpKi/8QAFAEBAAAAAAAAAAAAAAAAAAAAAP/EABQRAQAAAAAAAAAAAAAAAAAAAAD/2gAMAwEAAhEDEQA/ABfSd43GvU711ywUlRLRoO9IdCSpBJhgSJ9KBKsWRpBUBiBmMZqQLCsfmOkQ0yf6UvxC9vojMGjMO3WKQc+ZSh+WJY6CIoHHBUNkMPcYQZj+xpXHe5LIbcgroysNdO1evONAM0hwJX2OkV7xMxCgAkAyd/7mg4urEXFDKcuoEz/WlS4XMFDMDBgQTThtnObZyvBGXJr+RG9PW8LdF4BrLAsdQwiaBi0rXFBKMWEkiNR66UprRkFkkr+lTLeFy31BdlU6N0MVqsBwWzfTNk0M6qOsdaDDhQCYESZrhUkeYgjWQRNXHMPDf4djMgWARJA2HtVHfN8a2cp02IoGr9pTetOXImQMoI1qSFMQTOgBBM1EuXbzKS6fKwKwhjbelZg9pLty4GOmgEgGgkZfMCFAg6k9vT9KSBlHlKkxlEdDr60gXIc5v9vWSREnp/imbeJUuysACQWy9C3SKCQqlQNQZAUt2I9P2pu8W8SVtEBVIUnYHvApvxXuMJypnIIJJiR6d6Qt9wXlN1I0WZ9NelA+E+6RyyMxI8zCZNLW2PFXxETSMpEa6a03hLLs0kC2WAJgQNR/Z96nWMFcuoGtWnuBNAYnX09aCFiQDnMfMBlYNv7jtSEdUuMWRUW2AQJg69fWn8VhkClXtspGhhdR12qEVuK2dwqARoBoT7dYoH0dwRnZDmYgQ8FT6elJuI4UKD4kn8JEDtNLXKFtkhMu7HJptqfSkXXyKwtecgBT4g1PaKBxbi3LsycyNMtGWY2maXlU3HYqrMFB0H970xccBQphVDTBTQyNtf71pqzd+7TJcRXUakqZA7etBYhmyhmETHl7V0sNQDqBJ/xTbG6G8uUjMATlM1625MSNWlpXUR2mgdBBEgyK7XFEADXTvXaDjAkGDB70l9xKgiRHv3pdILXEJKEmTBGXcRsKBnEZMySxBJMEHSY610T9mlVzKQIEgADSmrpuo7SDmj52gAdopSI5FzyEswk5iI+lA4lthfdgSBOsj5qeVEzlmkEjVlGtdtWy2gnXeTMVs+L8r/YuHw2GyXbVoO7RrqOv50Gd4HaX7baLr5SYEDp7Vs+I8t4hMO72bV1rqHMsrv8A2DWa5WsHEcSwyzkKXAQSY8wOlFTiV3iDYfI4IuCfkESDQC25ZU30doUDVzMTrWywdxLeFtCyPu9CIEHMRr/msnis7Yq/ZgrcR4IX3q84U9zwrGGYEkdZ2JMmaCN8QLPjrhMVbtxaFs22g/jmR+kVhCD7d6LeJ4e+KwN7C3rZKt5gI2PQ0M+MYP7FjWteYjuRE0FTdRs/lQKIjMDqw6zUTD28txkX5yRljqPT1qVcMXJW3cnWcqiPeotwuMUptM4Owz6QOoM0Dt66we5bm4SGHmjrOv7UhrNmC5M+XMYiR6/9V65dcXDcAymCSQd/eoypcDDKPEzSAR1mgktY0RnZrhIBiY0HY0vD2vEI8XTKDCzuPWotvP5gpIdYkEa/SrLDKVtgsCG6yNfegk4ay126ttTIJA1op4blm1heGYbDQ6XxbW64gTmYaj6bVkeROHi9xmzibkC3hiLz5lkEDZT7miPicRebGWyvkuO2wOojWgF3M2ES1iYUZWWQZHaqB7eYpIJgyI61puZMZa4hxF8RZU+Fd8yz19frTnLnLl7jeIzI3h2lYKSASST2/qaDKNhsyh7iEqDoSIFR7loK2ciVAJgjrO+nvRZ5k5R/h2Ce/cKeAoPhhd2PQR0J/Khjet5CVYZuo9aCJZW5cdjdhWUnUCZnqKRbtDytbUF1bUhth6d6duWPFGVWdBm8w6R6VzD2oEEuZBIY9PYdKB3IZ8zFlmdT+VJFpbgGdZUHy7g/UV51uEnw/KcwknqKUfE7HTtEmgWshRm3612vV6g4wzKRJE9jSCxAgqZkAaSGpyuAQT5SJ6xvQRcOpLllQBRm3Jg/91dWuD334Uca5CpllFXdtYn2qHhrNy/dW2BLMelbnHYiOE3cNatrYtCwFCgagiNZPfX86DPco2Vv8Wsq6B1DSVmJ0oqc1Ph8RwhzZsnxFtmXYaERsfShpydatPxeLxEqSVBGrGK3fHOIWf4fibOKS4LYWUKiAT/mgyHKFtLXErAc+QsSjRAJI0gb0QeLY7FWS+a5NoQMwEKKF2ExjWLmHukCzYsOLjFRvGs60Yefm+xcsYzGYdU8RvCRSRoA7AT+tAFvtRTi19mcOPEM6etbPle7hsU/i5GBBiGbY+kUPLq3LeIkAyenp2rY8oY22lthlYXBEe0/2KAmXMLZWwrsWcRByMAQPSaFPxGW0nFFWxaNtAJDOQWf3iiRhhdxSCCEzEaAb1i/iXhPsto+KF8QuMpHvrQDK9bYXBcQDMevT61Bvi4LiQAQCCPcnr+VWVxQLivDMyzqNIB7+lRMWc1t8log5gSd9dZBoGMO1zxrtxUloMiARrpsfc1woxXMBmCiNB8sHrXhLGbKKijXM306/wBKkMWtWwCxYMozQdPTUdKBlbMqIYBj5gddT2BrQ8C4acbjrWFQsQ7SZJJNU2FDK5dQrTAlT6iTW8+HmHRuJnFXM0WfljWWnqO0GgI/CeAW8LgLNi1bCEGWYLr/AGKZ4vgbmCjEAkdQY6RuK12E4vYa0FvWyCB+FfKareabw/g+Iv27cAL1Gk+1AFuKYRbGIFmyQVAi2NZAnQUSPh9wq5b4NYx6OJliqsJjoaHfFMYbuL8RgoOYEqoGlbnkTEYjF8KezanLZYAorEQCdz2oLfny3iX4Bb8W+pD3RKosDSh9yxyZc5gxjhWC27ZGd4Og167dP1rbc/Y1rFqzgAxzFfFMr+GNP3p34V3xZsY0XZS0SslhoTrQDPm3lXFcBx1yxdHk/C66BgR0NZsKFGXLAHSj18TbNnE8OsXpUnxAFGWcog0K8NyziOI4N79kE3Ujy7ZvSgyWKLKqm3uSFgiVGtdtK5VQ7AMDLgDX0qRetBbkMCY2mmbQADMo0YkxP8qBwbama7Xq6+XO3h5ss6Zt4oEsCVIBgnrXa9V5wThdm/avtjYBKjwlJ1J/xQM8sKrcVUODkynMRuB3rX8UOCv4LEWLHiXGK+ViBIgzAisjwgnCcYQIdFuRG5IPf6UTuZuEYXhXL1x7KAuzKueZMNr+1AP+XsNdTi+FuH7uMQg06gkAz+cUQfiXYS1h8HYs2wFuG4XM6jLAj9ayPBFVeIYZmIj7TbnWB8wrd862WxWAukKXfDXS6gb5Sdf2oBlYwoxL+AFWbnkAjSDpRg5nQY3BY3A3PMlxItoF/EoBA/PSsJybwc47jdhQrZLR8Q+faNpPvRS4hwy9cts6nM0zAG1B884qxlvl1AAXp0k9Km8Hxi2MfadraEZhmXYtOkT0rQc7cHHD7zX8gFm7rk/4n09KyeDQnG2E/F4qiPWaA0Wby4dFtxmIUho6jvWS+J1v7Ty7h8SoE2r3hsc2gHSBWmOGa8pY5g099qgc0cFvY/lDG4e3CMjpfUEZiwSSQI6mf0oAjcz7AKTOgJjSohtnJcQJGY6S+kDf6etTrqDzK2kTqDsKiX/DFgKrMQxmZM5Tv/igjYZJNxYz5SCFzeWnLdtwDNuPvBGZoPr6U3YFtL7u7Iw+UKCZM9h1p3MPCthky3Z8ksRpMRQSll2JUKq6ET831rZfDxyOJXEIJRk2AnWRWNtgeK5U6bTmJ1G+lbf4XLm5jUFXOe26gj8JiZ/SgLlm0DakQMsAyNfWazXPePv2cCcGhBF99BOsDWtVYVgCxExoF9etYb4jg/bMJIhhbIbt81BgcULj3UQxB2E7nrRH+FloWb+NA/2zYBaPfSh5ctribiQwzwShE99DRJ5EsNb4bfxIHmvkWwJ6KdxQMfEpw3MVpy0D7MoAJ9TXeULbYrxcFbbKT955Tq3f+dN/ES2X4jg9D5sIAxI2OY0n4fq38etOXIS0pdzMSIjX86CRzs9zA4S3gbt5ndiLsE/KAIE+8/pTnIAduHXBbS25zq0MIbTsd6Y+ItxX4w50YLaUAHtXOXRdvYG7ZtFlNibmUbvm7fUCgzvxD4FaweMW5bsGz4wLlF0Ua/8AdYGtr8QsRi7uMsYLEMVa1bJZS3zSZE+1ZQ4G6uHS86lA+iknc0EWvEeoNeIgkHcV0R1n6Gg7bXO4UCSdhW4w2Ft2sCPvB4wXyoBMmKxOHJF+3lMHMADPeiHxLAjhGBS8bv3jaITpOkn8hQZjBT9quvekXMpaIooc0v8AaeXLq+KCbdizdGu/lA/ehvwez9t4ulryAXHy+Y76yf0/ai1juGILLK1yzOQBbT3Bmy7AR7RQYLk/Drf4zYF6PDDhjm26xRR4hhcKXWcQqsdGVgRmHvWN4Pw5eG8dvW7YEWipUkzuNq1fGQz4T/lI1EbdKCr4Dw/DYXimJCkuiPlBB0jeK1HEsi4ZmRntnqVaCPWapuAYe3bRRbWB+IkakirfiYAwRGQgx160Aj5x4hisdiHOIdXNkFEIAAAqn5Rw6XeM27jGBZOdSOpFXPMNgnFXJWZ2BEVB4MWwmKW8bWYDyhT1NAWuGcNe7hFdQArCfM29T8Tg2t4YgBSCCGg9Oo/nUfg9838Bhrl62c7LO+n5bVYX71lELGQSNYaKD53524T/AA3jF+1btMthmLWpGmQ9vQbVlr9tvDy2pEKdQddNhRZ594bf4pirt/C/erbXRFXzINSeuv0oVYhSqtoTGhUbmgrbap9qPkZATCz+E+tTL9piwA807FtwfQ9KZa2DiwFtOqKYBknMR1NS1W07FlgnTUdIoHbeViv4gSNjvRX+EfDwlrG4xt2i0ijcD5p/ahXhwWvIAJJO1fRHIeCs2uXMB4TKJtguq6yx3oLizZyiMsye29ZH4k8LF3htjF2l+8tt5o/4nb9aIKxGiQKpuarQucJv5tFyEGdqAL8Pw03rYutpMa9qLvD/AOEYOxbsnEWln5Utjpv0oa4bCkYuCAR60UeXMLYGEWMPalR8xtLM+9BX89YPCY/g6X0dTcw5zJr0O/7VTcqcOvYGzexLKQ15MqKf+PUn30rUcz2PGwV22qKMqzAFQeEY3G4jC2ks4fDW2QZc9wZpHeBQZD4g4e4nEVvOrZLtkEE7SNx/KnPh9djid5iAV8A5oOm9WfxAu3b2CtW7+GRXV9Lq6j8ulVHKeBvYbD3sQYm8mRNPwzJP5j+dBSfEm14nMWMxKHMBdyGOmgirPg9g8R5cWytzCLbuaG3cEuWmZmKic+2DZxd24yki+q3GJGjGQGj2prlmzaxmIXDLc8NtSkDfSSNOtBluZuHW8Dj7lu06NAnyHSqdckebNPpFabnTCXsNjhaunO4SfXUyP0rL0D2DQ3MXaVRJLiK33M+POK4dbJQ5LF5mUxJUMMo/lWT5VtYd+KI+LfIiCVMT5vpRC4x/DPsuSzdbIU8y3UZSRHSRrQYjgGvFrOrAlvmA1/6ostgbT8L8lpXMa5/M077nXvQs4GrYbFWr7oYVhJHajNwuznwAzGQVkEfoaDOcAst9svWSrkwHVnMmO3etdjkAwTaa+9QOEYT/AFl+9E5Uynp7fyqTx9jksWA3lILOAfy/egY5bJdcWZOVXSAfUGf2qRzPimt4K2tsDxLh1GpgdxTvA7QThxb5SzeYfyqDzGC+Js21EZEn86DFcTwxvnNLFidSTTnCeXMTcxCm4ukjQ1e4bDo+KRbkGJ8p1rSYRES9B1kgAzQS8HhslpEUAogCjTp+9RuJhUARjIKzVkWhioEmNAKqeKasrtIEdf73oM9xHCWLZNyWDlSRHy+xoGcSJONxLCNbjHsBrRu5x4qvD+Am4PK7KVQxudh9N/yoE3puu2dMxJkEHc0CVBDfOzCOppYAAgbUmSrBMmXSZ6DuKVbRncKgzFiMqqJJP70FhwOyt/ieHtM5UPcVSR0BIFHfgAThiDB4RGSyNmd8zOe8/tQD4Zdexj7TDynOAZ96PXDxme0AF2EEbMNKDYITkGuhFQuN4cYjh9xXVmAhoBqcoGUdgKUQCsEaRFAL0wZOI1SGzQdYre8FUeCRAgExl/eq7iXClsYjx7ZGVjsRotO8JdrWJWTlVtCOhoLLiS/cl4GgO/WqjgeHjMwzCdQvYb1fYq0LuHupp5lPSoHDbi5lUjKzbD1oMzzlaNzBsxEZTMxUfl/HYg4ewmGsYe0FBU3HGeR6Lp+c1ec04E3ME2UT5gGjqKjcIwyoECrAQd6DI/EO/euAWsTh7KlZ+8tmMw9o0/Osby5jLljjOAyNli8qk7iJ10rZ/EAs8Jl+U6axp71juCYFLnELRuakMSqgbkHSgm88XRicXZxCIfKGR9NzOn6VjCroxUAmDvloo8b4bw+7hGt38db8VgGZQ3ytQ6e3LeYKxGkyRQSeWZGNZwPkEydaJXHMIuNwFkhWJG7UNODXFtY42zcW7ZdxbZxIlehAOtGPBWD/AAq/burmuIpIAH5UGBXCtbzIuoUkSetF7AWhZwaZRliyDtt5Zof8OwoYIQFzGMoojrbVLAWCALYBB9BQRuCqBhGc7u2pjt/mkcYQXMXOuiAe1TMFbFrBWQBqRJ1qNxABsU209KCfhGy4S0AdYmf2qm4wFOJYjUiBMdquhICKoIgCB2qlxgW5fcsJM0FdcUrLoRmXqKteB3sRed3uhStvb3quW0zEZVJOwFX2GtjCYQW2AkakgdTQP3MQVOp17CqnmDimH4ZhvGxrDzMQib5qlFs0l2gCST2oRc/ca/iGOa80G1bOS2k7qD196Cg5w5gbi2MuuWZbAaQp2A/v+dZW21x7khnGpXNERGokfWnsWS2Y2zlUZiYMkHcTPYVHFxVZbjq6kqJadxG8frQOrcAdVhSQWBAOoHenkuA3CEPmXfcEdqYzAKPM7qVLh1MGPXvUUvea5mJIDAgKTtr/AFigtLLFG+aSO3ajNyHxm1jsHh7ZuH7QogAn5jpQNt4hvG8N1YMIjzaH19a0HAcXcwuKVrblYYEAGI9aD6esvNtdQTGtOgzWQ5Q42eLYALeIF+0JJH4h/WtNYukwG1OsUEbid+3Bsk6/iEVBW2qjbWpfErRW8LyagwHAHao65hP6UF4DmAI2ImqcDwcRqflbeOlWGDacMvp9KiY9B44Y9RPtQSsdYXEYe6hjzLv+oqp4I3+5auKAwEhj+9XFh81q23pVdhUFniF4EGMpAFBh+e8P4mNGfRPDGUx33rIW8J/qQVJQqdY/aiZzbhM74e7/AOJGnXWsrhMLPEsOgEBrgBBPegVxS1aw3BrduAXZYbTvQ4vJ4d10/wCJiipzRaRbbyD4dv5iNPyoWYm4LuIuXBoGYxQM8IX77PCnKep1/wC6O/BLbMlln+Z8OhaesrQI4QxF7KBM6bUe+Wrgu8OwNwHeyBrvppQVGBwgtYrIqgRcj9a2jx5wuoIgTVF4At8RZUJ0fNp3OtXw1UgEDrHeg8AoW2oAIVQO1RSufEmYmdCalNJOpmdRNNBIuM3fagcYwf6VV3k01JLRO1WLP5ZBkDoKiqpmCdJ3igTgrBBF59ANVFLxNyZIaFHWnHJSAp0jY1GunKpM7dDQVHNWPGD4TcCH7y8MiwenU0GeP3FYwmkaR6dD2oh86YvNfWyCYtptPXehbxO6WvMWOkk0Fa1tLt1s1/w2RcynKWzMI8v/AIzv20pi8LigKLYIGx3I9vf1pV8L5wbZZXOaSfy9utc8FgpIVtQCwMEH0mg6tlmQsxXQ6GBA6x7+9IQJkcNqVXykrrAG3pSHtO11M4MRlVl6nfrXLblbbASrQSComY6mgcslb72rYZkURqSAAfU/zNWOHfIyNaDCDoGif0qrW1dF1gjAi5ILNoT3FScHmIjWASZJJBHcGgK/JnEzhcbh7qfKxysAN1Ohos27khSp0MEUBeXL5exbUCCtGPlzFNf4Xa8RjmtgI35aUF9IvWDb+mtVi/MRG+nepysREHL60nEIjvnQyx3kUDmEYedNOhEda9i0L20OzA9KZwZHjEgET0qaQGXXqI1EGgZwmtsqOh0pN0FcdbYahwQR6RSsKMpZYERS3C+UmRkOaD60FTxy0buBUQIR9+tZvhuBFzi1jOB5XzR7a1seI2hdwt4kaQD6b1UcJsf6x3gSi60Ge57RV4XiNCS9xQPzk0J7oyuVB0BOnbWjBz8g/hVvzSPG19ooSYhbXjN4r3l7C2REfWgi8Hg4gK2aCdMumvvR55QX/wCBweUyFLAiPU0AuEycagEDvrFHfkUseDEN0uaflQXD2yMaH6SDH0qeCMpECI1g7etM3LYF9bgA26U4QIEGSekUCY1Mj616lXAFaFMjvSYoOExM6DvSLagSq6maWYknqBTbfLlAB166UCSpkgnWD06CouKIW2xZdR+lSmVgF7gE96r+KQlnMw0HfeaAdc2v4mLvsYIYAmegjWhvj7hNx2WSSf8A9f8AFEXmdDcN92hQQYnbtQ2vnNcGWASWOvX6bfWghG5dEMw0YgyD8wiJjpTTF7ikQ2cfIwO+0/tUm/cF24PBy2gyrmAM699fzmmVvXAbVq3dBExOkH6dqBorDqplTJJ3hTGv9+1dBCIxZnLlhmJny7/rTqvcLOWAmYL2upGv56Ui47W0clTmYSToCKBS5mdGkSzEKzbkRoYpzCWnHkBOVZzZd5/pUZ7hQt4YyqTMSBBj+4p7D3Mzkt4ZLLmJXf8Az6UGx5XumWQ7A0WuU7gDuhYwyx6DWgxy1ejEwp+YSJGtF3le5BJJ1CztQbYAHcx9KWBnYBQcg6TTNtsyq0gyKett5gxJ07dqD3hMroWGk9NaXlOYCQQBIMbV5YfIPNp19elOwCNfyFB4AAlz13NcXMYYmDrpH710wIHSNq4sLtP50Cb6zZuD/wAareHWgt28QCJEAzVqfMCNpEd6j4e1lt3AoOvegxvxAQLw6xE/7hNB3GD/AFLjsYozfEKRaw1uQRkZj+dBrGkfaGhctBX4JymJUgka65e1HL4e3muYO6pPlABGtAqy/hOGYSI1HejT8LsQHw14AkOEBbtQbwbhdcpM+teCwTIJI2EUq2I1YEAmJrzBsxEk66kmKBDyTDTmFJrrKVYhtI203rlBw7aU2nmUgqIBkTTvXemVIhtNQdTQdvmANDJ61AxyeLhnE7Cal3BqTOg0FRsUwFlgZEiJFAPealNq0xnTXahRiNm8gKame30otc2L4lm4ZmBABOjfShPiGUA5MygjckaGghXwWVgguOpC6DQL/SkrYVmti2wWWChi/c7kxtT118oeXZdFhei+k0yGuB/MzOPE0hAwjr+21AnKbbhVIuHORo5yyPxA1y/fF9mbIJY+VQfKO8dacZZZShCsPw5Yj/vUUi6zC4RcFtCRpGs6jWgjMT5lyLmnVt46R2pyx92Jb8VslY1KnofSuNcAEhVgkggD+dLssVt3FKllNvqBoaC84JiTbxCO+YzuSIH09KL3LN7y2mBIMaab0EuF3CXDGTsASN+kCjBytdz2rbL0Ay+tASsKwa0O5Gp7VLtktCRIb6VCwxyooI/CJM9YqSCSRr7UD5JWCzAL01mlK06jp+tMg+QGPlaaf2AjbegUInqa4T0FeOsk/wDVeidgaDp+UVxdNp3mugE6GQK98vWaDC/EgBVwoBEC2w1/9qDV8lrzkggk9aMXxQMJZH/1kz9aDlw5nYzMk0EBbiqytEwPajB8Inz2sWu58NCCeomg86hVQjqsmi38GyfAxrdSqj21nSgKKDNlYmT/AMR2pJUHQgE9+n9ivWjCqNNZ6V5wPMOkjT3oEEyTJPoZ6UjSd5py4AJ7jr+X9aSqg23J3EUDZ013NIKgRsRO56GluSFJ6gUkGLcjeKBu5lOmaTVbxG4FQa69fNtVgVHhh9iarOIaONBqO1Bgub2yYK7czGAI9qFj5C7rn8wAVgNY7UUOflC4Z40kHShk6KAzBQGg6jegYZs4YKXIUDzhZkiZpvOgvrlmQRkXPA/IVxmgYMADzbnbt/WkAC49x2UTnVIjud/egTeuS90SEyzorbmenYUnyhltO+YAhpB0nqB9KcAVLl7Kg8oK+4GtIvW0tohVBJtZte5j+tAzcKg5lBJadTEV6HJVboEKNAdNKU8ZgmRREagamllQcpIklQf/AOdvaglYbwVufdFliIJO/f26UWuTnD4e0QdABrNCGxdYl2hZFtTtue9FXkFj9jQ76AwfUUBRwji5aWNoy1ZW4K5gSIqo4VojN22q1U+XYaigdV4yk7AyZFP7zvI3mmV8uHzDUkxrTxNB3WII/TevLvMAD0rq6kEnUmlFQBIoOSZjbsaTvP8AWuvoSBXGEQRuaDA/FND9nsMBPkIn/wDKg44ysVIIgxB3o2/FATwnDf8Asx/Sgi3nMsSSepJoP//Z"/>
          <p:cNvSpPr>
            <a:spLocks noChangeAspect="1" noChangeArrowheads="1"/>
          </p:cNvSpPr>
          <p:nvPr/>
        </p:nvSpPr>
        <p:spPr bwMode="auto">
          <a:xfrm>
            <a:off x="0" y="-784225"/>
            <a:ext cx="2247900" cy="16383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2530" name="Picture 2" descr="C:\Documents and Settings\uzivatel\Dokumenty\Obrázky\OLYMPUS Master 2\2013\02\13\P2139483.JPG"/>
          <p:cNvPicPr>
            <a:picLocks noChangeAspect="1" noChangeArrowheads="1"/>
          </p:cNvPicPr>
          <p:nvPr/>
        </p:nvPicPr>
        <p:blipFill>
          <a:blip r:embed="rId2" cstate="print"/>
          <a:srcRect t="7354"/>
          <a:stretch>
            <a:fillRect/>
          </a:stretch>
        </p:blipFill>
        <p:spPr bwMode="auto">
          <a:xfrm rot="10800000">
            <a:off x="395536" y="1844824"/>
            <a:ext cx="4041643" cy="2808312"/>
          </a:xfrm>
          <a:prstGeom prst="rect">
            <a:avLst/>
          </a:prstGeom>
          <a:noFill/>
        </p:spPr>
      </p:pic>
      <p:pic>
        <p:nvPicPr>
          <p:cNvPr id="22531" name="Picture 3" descr="C:\Documents and Settings\uzivatel\Dokumenty\Obrázky\OLYMPUS Master 2\2013\02\13\P2139484.JPG"/>
          <p:cNvPicPr>
            <a:picLocks noChangeAspect="1" noChangeArrowheads="1"/>
          </p:cNvPicPr>
          <p:nvPr/>
        </p:nvPicPr>
        <p:blipFill>
          <a:blip r:embed="rId3" cstate="print"/>
          <a:srcRect b="2500"/>
          <a:stretch>
            <a:fillRect/>
          </a:stretch>
        </p:blipFill>
        <p:spPr bwMode="auto">
          <a:xfrm>
            <a:off x="4620005" y="1844824"/>
            <a:ext cx="3840427" cy="280831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95536" y="3429000"/>
            <a:ext cx="144016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K. ZÁNÁRTNÍ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67744" y="3464580"/>
            <a:ext cx="1152128" cy="36933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K. NÁRTNÍ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91880" y="2132856"/>
            <a:ext cx="936104" cy="64633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ČLÁKY PRSTŮ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 umíš anatomii lidského těla</a:t>
            </a:r>
            <a:endParaRPr lang="cs-CZ" dirty="0"/>
          </a:p>
        </p:txBody>
      </p:sp>
      <p:sp>
        <p:nvSpPr>
          <p:cNvPr id="3" name="Veselý obličej 2"/>
          <p:cNvSpPr/>
          <p:nvPr/>
        </p:nvSpPr>
        <p:spPr>
          <a:xfrm>
            <a:off x="2699792" y="1988840"/>
            <a:ext cx="2952328" cy="3218656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Použité fotografie s popisky  - vlastní tvorba</a:t>
            </a:r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158</Words>
  <Application>Microsoft Office PowerPoint</Application>
  <PresentationFormat>Předvádění na obrazovce (4:3)</PresentationFormat>
  <Paragraphs>93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Prezentace aplikace PowerPoint</vt:lpstr>
      <vt:lpstr>Anotace </vt:lpstr>
      <vt:lpstr>OPĚRNÁ SOUSTAVA</vt:lpstr>
      <vt:lpstr>KOSTRA</vt:lpstr>
      <vt:lpstr>LEBKA</vt:lpstr>
      <vt:lpstr>ŽEBRA</vt:lpstr>
      <vt:lpstr>PÁTEŘ (33 - 34 obratlů)</vt:lpstr>
      <vt:lpstr>KRČNÍ PÁTEŘ – 7 obratlů</vt:lpstr>
      <vt:lpstr>HRUDNÍ PÁTEŘ – 12 obratlů</vt:lpstr>
      <vt:lpstr>BEDERNÍ PÁTEŘ – 5 </vt:lpstr>
      <vt:lpstr>KŘÍŽOVÉ (5) a KOSTRČNÍ (4 – 5) obratle</vt:lpstr>
      <vt:lpstr>KLÍČNÍ KOST</vt:lpstr>
      <vt:lpstr>LOPATKA</vt:lpstr>
      <vt:lpstr>HORNÍ KONČETINA</vt:lpstr>
      <vt:lpstr>PAŽNÍ KOST</vt:lpstr>
      <vt:lpstr>LOKETNÍ a VŘETENNÍ KOST</vt:lpstr>
      <vt:lpstr>RUKA</vt:lpstr>
      <vt:lpstr>DOLNÍ KONČETINA</vt:lpstr>
      <vt:lpstr>PÁNEV</vt:lpstr>
      <vt:lpstr>KYČELNÍ KLOUB</vt:lpstr>
      <vt:lpstr>STEHENNÍ KOST</vt:lpstr>
      <vt:lpstr>KOLENO</vt:lpstr>
      <vt:lpstr>HOLENNÍ a LÝTKOVÁ KOST </vt:lpstr>
      <vt:lpstr>CHODIDLO</vt:lpstr>
      <vt:lpstr>Už umíš anatomii lidského těla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H Koláčková</cp:lastModifiedBy>
  <cp:revision>23</cp:revision>
  <dcterms:created xsi:type="dcterms:W3CDTF">2013-02-13T16:47:34Z</dcterms:created>
  <dcterms:modified xsi:type="dcterms:W3CDTF">2013-04-22T10:52:54Z</dcterms:modified>
</cp:coreProperties>
</file>