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1"/>
  </p:handout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8181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F6/01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Fyzikální veličiny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Fyzikální veličina, hodnota, jednotka,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soustava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SI.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„Fyzikální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veličiny“. Materiál seznámí žáky s pojmem fyzikální veličina a se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způsobem jejího zápisu.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Fyzikální veličina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je jakákoliv vlastnost těles a jevů, kterou můžeme změřit nebo spočítat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(např. délka, hmotnost, objem, síla, hustota, čas…)</a:t>
            </a:r>
          </a:p>
          <a:p>
            <a:endParaRPr lang="cs-CZ" sz="1600" dirty="0" smtClean="0"/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každá fyzikální veličina má svojí značku, číselnou hodnotu a jednotku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používáme smluvené značky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které většinou vznikly jako první písmeno z anglického názvu příslušné fyzikální veličiny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(délka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l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hmotnost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objem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V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síla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F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hustota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  <a:sym typeface="Symbol"/>
              </a:rPr>
              <a:t></a:t>
            </a:r>
            <a:r>
              <a:rPr lang="cs-CZ" sz="2400" dirty="0" smtClean="0">
                <a:latin typeface="Calibri" pitchFamily="34" charset="0"/>
                <a:cs typeface="Calibri" pitchFamily="34" charset="0"/>
                <a:sym typeface="Symbol"/>
              </a:rPr>
              <a:t>,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čas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) 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l="50493" t="41220" r="44151" b="44857"/>
          <a:stretch>
            <a:fillRect/>
          </a:stretch>
        </p:blipFill>
        <p:spPr bwMode="auto">
          <a:xfrm>
            <a:off x="3203848" y="4293096"/>
            <a:ext cx="432048" cy="70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Jednotka fyzikální veličiny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9248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měřit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fyzikální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veličinu znamená určit její hodnotu</a:t>
            </a: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hodnotu určíme porovnáním měřené fyzikální veličiny  s </a:t>
            </a:r>
            <a:r>
              <a:rPr lang="cs-CZ" sz="3000" dirty="0" smtClean="0">
                <a:latin typeface="Calibri" pitchFamily="34" charset="0"/>
                <a:cs typeface="Calibri" pitchFamily="34" charset="0"/>
              </a:rPr>
              <a:t>dohodnutou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jednotkou této veličiny</a:t>
            </a: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např.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             </a:t>
            </a:r>
            <a:r>
              <a:rPr lang="cs-CZ" sz="4800" dirty="0" smtClean="0">
                <a:latin typeface="Calibri" pitchFamily="34" charset="0"/>
                <a:cs typeface="Calibri" pitchFamily="34" charset="0"/>
              </a:rPr>
              <a:t>   = 24 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</a:t>
            </a:r>
          </a:p>
          <a:p>
            <a:pPr algn="ctr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značka       číselná        značka jednotky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 délky       hodnota              délky</a:t>
            </a:r>
          </a:p>
        </p:txBody>
      </p:sp>
      <p:sp>
        <p:nvSpPr>
          <p:cNvPr id="8" name="Elipsa 7"/>
          <p:cNvSpPr/>
          <p:nvPr/>
        </p:nvSpPr>
        <p:spPr>
          <a:xfrm>
            <a:off x="3131840" y="4221088"/>
            <a:ext cx="432048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995936" y="4221088"/>
            <a:ext cx="792088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4221088"/>
            <a:ext cx="576064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8" idx="3"/>
          </p:cNvCxnSpPr>
          <p:nvPr/>
        </p:nvCxnSpPr>
        <p:spPr>
          <a:xfrm flipH="1">
            <a:off x="2915816" y="4958640"/>
            <a:ext cx="279296" cy="3425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9" idx="4"/>
          </p:cNvCxnSpPr>
          <p:nvPr/>
        </p:nvCxnSpPr>
        <p:spPr>
          <a:xfrm flipH="1">
            <a:off x="4139952" y="5085184"/>
            <a:ext cx="25202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0" idx="5"/>
          </p:cNvCxnSpPr>
          <p:nvPr/>
        </p:nvCxnSpPr>
        <p:spPr>
          <a:xfrm>
            <a:off x="5279725" y="4958640"/>
            <a:ext cx="660427" cy="414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Rozdělení fyzikálních veličin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základní: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délka, hmotnost, čas</a:t>
            </a:r>
          </a:p>
          <a:p>
            <a:pPr algn="just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odvozené:</a:t>
            </a: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odvozují se ze základních jednotek </a:t>
            </a: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(hustota, rychlost…)</a:t>
            </a: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základní: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metr, kilogram, sekunda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odvozené a  násobné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4090392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lvl="0">
              <a:spcBef>
                <a:spcPct val="0"/>
              </a:spcBef>
            </a:pPr>
            <a:r>
              <a:rPr lang="cs-CZ" sz="4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Jednotka fyzikální veličiny</a:t>
            </a:r>
            <a:endParaRPr kumimoji="0" lang="cs-CZ" sz="4000" b="1" i="0" u="none" strike="noStrike" kern="1200" normalizeH="0" baseline="0" noProof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Soustava SI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mezinárodně domluvená soustava jednotek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b="1" dirty="0" smtClean="0">
                <a:latin typeface="Calibri" pitchFamily="34" charset="0"/>
                <a:cs typeface="Calibri" pitchFamily="34" charset="0"/>
              </a:rPr>
              <a:t>SI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ystéme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I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nternational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d‘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Unités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byla přijata v roce 1960</a:t>
            </a: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363272" cy="47297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Fyzikální veličiny</a:t>
            </a:r>
          </a:p>
          <a:p>
            <a:pPr>
              <a:buNone/>
            </a:pPr>
            <a:endParaRPr lang="cs-CZ" sz="14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000" dirty="0" smtClean="0">
                <a:latin typeface="Calibri" pitchFamily="34" charset="0"/>
                <a:cs typeface="Calibri" pitchFamily="34" charset="0"/>
              </a:rPr>
              <a:t>vlastnosti těles a jevů, které můžeme změřit nebo spočítat (např. délka, hmotnost…) </a:t>
            </a:r>
          </a:p>
          <a:p>
            <a:pPr algn="just"/>
            <a:r>
              <a:rPr lang="cs-CZ" sz="2000" dirty="0" smtClean="0">
                <a:latin typeface="Calibri" pitchFamily="34" charset="0"/>
                <a:cs typeface="Calibri" pitchFamily="34" charset="0"/>
              </a:rPr>
              <a:t>při měření porovnáváme měřenou fyzikální veličinu (např. délku) s dohodnutou jednotkou této veličiny (metr)</a:t>
            </a:r>
          </a:p>
          <a:p>
            <a:pPr algn="just"/>
            <a:r>
              <a:rPr lang="cs-CZ" sz="2000" dirty="0" smtClean="0">
                <a:latin typeface="Calibri" pitchFamily="34" charset="0"/>
                <a:cs typeface="Calibri" pitchFamily="34" charset="0"/>
              </a:rPr>
              <a:t>každá fyzikální veličina má svojí značku, číselnou hodnotu a jednotku</a:t>
            </a:r>
          </a:p>
          <a:p>
            <a:pPr algn="just"/>
            <a:r>
              <a:rPr lang="cs-CZ" sz="2000" dirty="0" smtClean="0">
                <a:latin typeface="Calibri" pitchFamily="34" charset="0"/>
                <a:cs typeface="Calibri" pitchFamily="34" charset="0"/>
              </a:rPr>
              <a:t>používáme smluvené značky (délka </a:t>
            </a:r>
            <a:r>
              <a:rPr lang="cs-CZ" sz="2000" i="1" dirty="0" smtClean="0">
                <a:latin typeface="Calibri" pitchFamily="34" charset="0"/>
                <a:cs typeface="Calibri" pitchFamily="34" charset="0"/>
              </a:rPr>
              <a:t>d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hmotnost </a:t>
            </a:r>
            <a:r>
              <a:rPr lang="cs-CZ" sz="2000" i="1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objem </a:t>
            </a:r>
            <a:r>
              <a:rPr lang="cs-CZ" sz="2000" i="1" dirty="0" smtClean="0">
                <a:latin typeface="Calibri" pitchFamily="34" charset="0"/>
                <a:cs typeface="Calibri" pitchFamily="34" charset="0"/>
              </a:rPr>
              <a:t>V…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) </a:t>
            </a: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7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000" dirty="0" smtClean="0">
                <a:latin typeface="Calibri" pitchFamily="34" charset="0"/>
                <a:cs typeface="Calibri" pitchFamily="34" charset="0"/>
              </a:rPr>
              <a:t>mezinárodně domluvená soustava jednotek – </a:t>
            </a: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soustava SI</a:t>
            </a:r>
          </a:p>
          <a:p>
            <a:pPr algn="just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1634" t="58230" r="26473" b="19090"/>
          <a:stretch>
            <a:fillRect/>
          </a:stretch>
        </p:blipFill>
        <p:spPr bwMode="auto">
          <a:xfrm>
            <a:off x="2771800" y="4221088"/>
            <a:ext cx="3600400" cy="1600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- PowerPoint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328</TotalTime>
  <Words>221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Výukový materiál </vt:lpstr>
      <vt:lpstr>Snímek 2</vt:lpstr>
      <vt:lpstr>Snímek 3</vt:lpstr>
      <vt:lpstr>Fyzikální veličina</vt:lpstr>
      <vt:lpstr>Jednotka fyzikální veličiny</vt:lpstr>
      <vt:lpstr>Rozdělení fyzikálních veličin</vt:lpstr>
      <vt:lpstr>Soustava SI</vt:lpstr>
      <vt:lpstr>ZÁPISKY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36</cp:revision>
  <dcterms:created xsi:type="dcterms:W3CDTF">2012-01-03T20:22:29Z</dcterms:created>
  <dcterms:modified xsi:type="dcterms:W3CDTF">2012-03-14T19:03:47Z</dcterms:modified>
</cp:coreProperties>
</file>