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3" r:id="rId2"/>
    <p:sldId id="274" r:id="rId3"/>
    <p:sldId id="256" r:id="rId4"/>
    <p:sldId id="259" r:id="rId5"/>
    <p:sldId id="260" r:id="rId6"/>
    <p:sldId id="261" r:id="rId7"/>
    <p:sldId id="262" r:id="rId8"/>
    <p:sldId id="264" r:id="rId9"/>
    <p:sldId id="267" r:id="rId10"/>
    <p:sldId id="272" r:id="rId11"/>
    <p:sldId id="269" r:id="rId12"/>
    <p:sldId id="276" r:id="rId13"/>
    <p:sldId id="270" r:id="rId14"/>
    <p:sldId id="268" r:id="rId15"/>
    <p:sldId id="266" r:id="rId16"/>
    <p:sldId id="271" r:id="rId17"/>
    <p:sldId id="277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45FD3C-A11C-46BE-8181-B687FFCA54CB}" type="doc">
      <dgm:prSet loTypeId="urn:microsoft.com/office/officeart/2005/8/layout/orgChart1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BB6B2E-7099-4F89-926F-9E83CD9DAA52}">
      <dgm:prSet phldrT="[Text]"/>
      <dgm:spPr/>
      <dgm:t>
        <a:bodyPr/>
        <a:lstStyle/>
        <a:p>
          <a:r>
            <a:rPr lang="cs-CZ" dirty="0" smtClean="0"/>
            <a:t>Kmen: Kroužkovci</a:t>
          </a:r>
          <a:endParaRPr lang="cs-CZ" dirty="0"/>
        </a:p>
      </dgm:t>
    </dgm:pt>
    <dgm:pt modelId="{3011108E-8CBE-47D9-AE21-D9E7A0DCBE66}" type="parTrans" cxnId="{C75A126F-B8C4-4196-8733-584D03BEC784}">
      <dgm:prSet/>
      <dgm:spPr/>
      <dgm:t>
        <a:bodyPr/>
        <a:lstStyle/>
        <a:p>
          <a:endParaRPr lang="cs-CZ"/>
        </a:p>
      </dgm:t>
    </dgm:pt>
    <dgm:pt modelId="{11BB54DE-0F61-4E57-A402-C31497E9B147}" type="sibTrans" cxnId="{C75A126F-B8C4-4196-8733-584D03BEC784}">
      <dgm:prSet/>
      <dgm:spPr/>
      <dgm:t>
        <a:bodyPr/>
        <a:lstStyle/>
        <a:p>
          <a:endParaRPr lang="cs-CZ"/>
        </a:p>
      </dgm:t>
    </dgm:pt>
    <dgm:pt modelId="{797E7C23-EFE6-474F-B390-DB445D9AF913}" type="asst">
      <dgm:prSet phldrT="[Text]"/>
      <dgm:spPr/>
      <dgm:t>
        <a:bodyPr/>
        <a:lstStyle/>
        <a:p>
          <a:r>
            <a:rPr lang="cs-CZ" dirty="0" smtClean="0"/>
            <a:t>Třída: Mnohoštětinatci</a:t>
          </a:r>
          <a:endParaRPr lang="cs-CZ" dirty="0"/>
        </a:p>
      </dgm:t>
    </dgm:pt>
    <dgm:pt modelId="{B3B223FB-E171-43AA-BD96-B0C4236B0241}" type="parTrans" cxnId="{D4003886-B1B5-4E9E-AE2C-812F84954488}">
      <dgm:prSet/>
      <dgm:spPr/>
      <dgm:t>
        <a:bodyPr/>
        <a:lstStyle/>
        <a:p>
          <a:endParaRPr lang="cs-CZ" dirty="0"/>
        </a:p>
      </dgm:t>
    </dgm:pt>
    <dgm:pt modelId="{BEFC2356-EB15-42E4-B3B6-14F720C79183}" type="sibTrans" cxnId="{D4003886-B1B5-4E9E-AE2C-812F84954488}">
      <dgm:prSet/>
      <dgm:spPr/>
      <dgm:t>
        <a:bodyPr/>
        <a:lstStyle/>
        <a:p>
          <a:endParaRPr lang="cs-CZ"/>
        </a:p>
      </dgm:t>
    </dgm:pt>
    <dgm:pt modelId="{EB9C463A-ECBF-4ED4-BCCE-FFD6EB5AC9D4}" type="asst">
      <dgm:prSet/>
      <dgm:spPr/>
      <dgm:t>
        <a:bodyPr/>
        <a:lstStyle/>
        <a:p>
          <a:r>
            <a:rPr lang="cs-CZ" dirty="0" smtClean="0"/>
            <a:t>Třída: Opaskovci</a:t>
          </a:r>
          <a:endParaRPr lang="cs-CZ" dirty="0"/>
        </a:p>
      </dgm:t>
    </dgm:pt>
    <dgm:pt modelId="{2ED9D4A4-24EF-4A0A-80F2-BB4EDFB9D604}" type="parTrans" cxnId="{53EE3B46-ACD0-4048-A36F-F4486AE675B4}">
      <dgm:prSet/>
      <dgm:spPr/>
      <dgm:t>
        <a:bodyPr/>
        <a:lstStyle/>
        <a:p>
          <a:endParaRPr lang="cs-CZ" dirty="0"/>
        </a:p>
      </dgm:t>
    </dgm:pt>
    <dgm:pt modelId="{B98D7BFB-5B53-4944-95F6-83BAA4927184}" type="sibTrans" cxnId="{53EE3B46-ACD0-4048-A36F-F4486AE675B4}">
      <dgm:prSet/>
      <dgm:spPr/>
      <dgm:t>
        <a:bodyPr/>
        <a:lstStyle/>
        <a:p>
          <a:endParaRPr lang="cs-CZ"/>
        </a:p>
      </dgm:t>
    </dgm:pt>
    <dgm:pt modelId="{0E0E5646-DAAB-453B-8B0A-5AB007567D46}">
      <dgm:prSet/>
      <dgm:spPr/>
      <dgm:t>
        <a:bodyPr/>
        <a:lstStyle/>
        <a:p>
          <a:r>
            <a:rPr lang="cs-CZ" dirty="0" smtClean="0"/>
            <a:t>Podtřída: Pijavice</a:t>
          </a:r>
          <a:endParaRPr lang="cs-CZ" dirty="0"/>
        </a:p>
      </dgm:t>
    </dgm:pt>
    <dgm:pt modelId="{D136E435-A7D2-4D30-90B4-56A1977B6476}" type="parTrans" cxnId="{5F7779DB-78C8-4EEE-98FA-CA3CC618EA23}">
      <dgm:prSet/>
      <dgm:spPr/>
      <dgm:t>
        <a:bodyPr/>
        <a:lstStyle/>
        <a:p>
          <a:endParaRPr lang="cs-CZ" dirty="0"/>
        </a:p>
      </dgm:t>
    </dgm:pt>
    <dgm:pt modelId="{22D03F4B-33DE-41DC-9F6F-DDBCF9C957B5}" type="sibTrans" cxnId="{5F7779DB-78C8-4EEE-98FA-CA3CC618EA23}">
      <dgm:prSet/>
      <dgm:spPr/>
      <dgm:t>
        <a:bodyPr/>
        <a:lstStyle/>
        <a:p>
          <a:endParaRPr lang="cs-CZ"/>
        </a:p>
      </dgm:t>
    </dgm:pt>
    <dgm:pt modelId="{CCC3D46D-99B2-48D0-81C2-FD83E71FD984}">
      <dgm:prSet/>
      <dgm:spPr/>
      <dgm:t>
        <a:bodyPr/>
        <a:lstStyle/>
        <a:p>
          <a:r>
            <a:rPr lang="cs-CZ" dirty="0" smtClean="0"/>
            <a:t>Podtřída:Máloštětinatci</a:t>
          </a:r>
          <a:endParaRPr lang="cs-CZ" dirty="0"/>
        </a:p>
      </dgm:t>
    </dgm:pt>
    <dgm:pt modelId="{313E9C58-31F4-4BF3-B071-DD78BB04C2E6}" type="parTrans" cxnId="{BEF4FB21-41E1-4131-A7ED-37FC283EF861}">
      <dgm:prSet/>
      <dgm:spPr/>
      <dgm:t>
        <a:bodyPr/>
        <a:lstStyle/>
        <a:p>
          <a:endParaRPr lang="cs-CZ" dirty="0"/>
        </a:p>
      </dgm:t>
    </dgm:pt>
    <dgm:pt modelId="{8244DDD1-FCB8-42D5-A7B2-97241F1085C1}" type="sibTrans" cxnId="{BEF4FB21-41E1-4131-A7ED-37FC283EF861}">
      <dgm:prSet/>
      <dgm:spPr/>
      <dgm:t>
        <a:bodyPr/>
        <a:lstStyle/>
        <a:p>
          <a:endParaRPr lang="cs-CZ"/>
        </a:p>
      </dgm:t>
    </dgm:pt>
    <dgm:pt modelId="{C24124D1-C0DA-463F-9005-B0984382466F}" type="pres">
      <dgm:prSet presAssocID="{3345FD3C-A11C-46BE-8181-B687FFCA54C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31FA3FE-7894-4047-A53C-89DACFF1F8D2}" type="pres">
      <dgm:prSet presAssocID="{A4BB6B2E-7099-4F89-926F-9E83CD9DAA52}" presName="hierRoot1" presStyleCnt="0">
        <dgm:presLayoutVars>
          <dgm:hierBranch val="init"/>
        </dgm:presLayoutVars>
      </dgm:prSet>
      <dgm:spPr/>
    </dgm:pt>
    <dgm:pt modelId="{C6EBE358-58AA-4D37-A921-7A8EF0EE9052}" type="pres">
      <dgm:prSet presAssocID="{A4BB6B2E-7099-4F89-926F-9E83CD9DAA52}" presName="rootComposite1" presStyleCnt="0"/>
      <dgm:spPr/>
    </dgm:pt>
    <dgm:pt modelId="{02B0EBFE-EE04-40C8-9909-A4110A3C4150}" type="pres">
      <dgm:prSet presAssocID="{A4BB6B2E-7099-4F89-926F-9E83CD9DAA52}" presName="rootText1" presStyleLbl="node0" presStyleIdx="0" presStyleCnt="1" custFlipVert="0" custScaleX="143062" custScaleY="595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9DE629F-2243-4768-8FDB-E1837C5F03DF}" type="pres">
      <dgm:prSet presAssocID="{A4BB6B2E-7099-4F89-926F-9E83CD9DAA5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27B3935F-CD89-4EEC-9B06-F50CCD0552FE}" type="pres">
      <dgm:prSet presAssocID="{A4BB6B2E-7099-4F89-926F-9E83CD9DAA52}" presName="hierChild2" presStyleCnt="0"/>
      <dgm:spPr/>
    </dgm:pt>
    <dgm:pt modelId="{6C6E58A2-46DA-4A71-97DB-DA9E7A465DEA}" type="pres">
      <dgm:prSet presAssocID="{A4BB6B2E-7099-4F89-926F-9E83CD9DAA52}" presName="hierChild3" presStyleCnt="0"/>
      <dgm:spPr/>
    </dgm:pt>
    <dgm:pt modelId="{C365A9C3-7691-4006-AD9B-59247AC3BC07}" type="pres">
      <dgm:prSet presAssocID="{B3B223FB-E171-43AA-BD96-B0C4236B0241}" presName="Name111" presStyleLbl="parChTrans1D2" presStyleIdx="0" presStyleCnt="2"/>
      <dgm:spPr/>
      <dgm:t>
        <a:bodyPr/>
        <a:lstStyle/>
        <a:p>
          <a:endParaRPr lang="cs-CZ"/>
        </a:p>
      </dgm:t>
    </dgm:pt>
    <dgm:pt modelId="{65EE2F75-C796-4B7A-959B-8D3E57421ACB}" type="pres">
      <dgm:prSet presAssocID="{797E7C23-EFE6-474F-B390-DB445D9AF913}" presName="hierRoot3" presStyleCnt="0">
        <dgm:presLayoutVars>
          <dgm:hierBranch val="init"/>
        </dgm:presLayoutVars>
      </dgm:prSet>
      <dgm:spPr/>
    </dgm:pt>
    <dgm:pt modelId="{E1E94CAB-666B-4E51-8921-7C98D0574F31}" type="pres">
      <dgm:prSet presAssocID="{797E7C23-EFE6-474F-B390-DB445D9AF913}" presName="rootComposite3" presStyleCnt="0"/>
      <dgm:spPr/>
    </dgm:pt>
    <dgm:pt modelId="{697FF59D-C859-435C-ADFD-8C62D959CAB4}" type="pres">
      <dgm:prSet presAssocID="{797E7C23-EFE6-474F-B390-DB445D9AF913}" presName="rootText3" presStyleLbl="asst1" presStyleIdx="0" presStyleCnt="2" custScaleX="127588" custScaleY="7174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AF3A47-3042-490A-9187-6BC59935BAB7}" type="pres">
      <dgm:prSet presAssocID="{797E7C23-EFE6-474F-B390-DB445D9AF913}" presName="rootConnector3" presStyleLbl="asst1" presStyleIdx="0" presStyleCnt="2"/>
      <dgm:spPr/>
      <dgm:t>
        <a:bodyPr/>
        <a:lstStyle/>
        <a:p>
          <a:endParaRPr lang="cs-CZ"/>
        </a:p>
      </dgm:t>
    </dgm:pt>
    <dgm:pt modelId="{6C6AB5AC-AB15-44DD-A83E-EC44389B1917}" type="pres">
      <dgm:prSet presAssocID="{797E7C23-EFE6-474F-B390-DB445D9AF913}" presName="hierChild6" presStyleCnt="0"/>
      <dgm:spPr/>
    </dgm:pt>
    <dgm:pt modelId="{ECBAB59A-F5EC-4B6F-A936-3D6953C9ADCB}" type="pres">
      <dgm:prSet presAssocID="{797E7C23-EFE6-474F-B390-DB445D9AF913}" presName="hierChild7" presStyleCnt="0"/>
      <dgm:spPr/>
    </dgm:pt>
    <dgm:pt modelId="{89C01B43-DAE6-4EF5-94BC-78AADC819B3E}" type="pres">
      <dgm:prSet presAssocID="{2ED9D4A4-24EF-4A0A-80F2-BB4EDFB9D604}" presName="Name111" presStyleLbl="parChTrans1D2" presStyleIdx="1" presStyleCnt="2"/>
      <dgm:spPr/>
      <dgm:t>
        <a:bodyPr/>
        <a:lstStyle/>
        <a:p>
          <a:endParaRPr lang="cs-CZ"/>
        </a:p>
      </dgm:t>
    </dgm:pt>
    <dgm:pt modelId="{916B44FD-F309-4196-9179-8D3712BD0535}" type="pres">
      <dgm:prSet presAssocID="{EB9C463A-ECBF-4ED4-BCCE-FFD6EB5AC9D4}" presName="hierRoot3" presStyleCnt="0">
        <dgm:presLayoutVars>
          <dgm:hierBranch val="init"/>
        </dgm:presLayoutVars>
      </dgm:prSet>
      <dgm:spPr/>
    </dgm:pt>
    <dgm:pt modelId="{F6B5A279-857E-422D-8910-15D6510D1F01}" type="pres">
      <dgm:prSet presAssocID="{EB9C463A-ECBF-4ED4-BCCE-FFD6EB5AC9D4}" presName="rootComposite3" presStyleCnt="0"/>
      <dgm:spPr/>
    </dgm:pt>
    <dgm:pt modelId="{ABFD6197-BCF2-463D-8F90-B5FFCD48D6BD}" type="pres">
      <dgm:prSet presAssocID="{EB9C463A-ECBF-4ED4-BCCE-FFD6EB5AC9D4}" presName="rootText3" presStyleLbl="asst1" presStyleIdx="1" presStyleCnt="2" custScaleX="122494" custScaleY="7174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A1E7301-5F7C-411D-8802-F5AB6B13F72C}" type="pres">
      <dgm:prSet presAssocID="{EB9C463A-ECBF-4ED4-BCCE-FFD6EB5AC9D4}" presName="rootConnector3" presStyleLbl="asst1" presStyleIdx="1" presStyleCnt="2"/>
      <dgm:spPr/>
      <dgm:t>
        <a:bodyPr/>
        <a:lstStyle/>
        <a:p>
          <a:endParaRPr lang="cs-CZ"/>
        </a:p>
      </dgm:t>
    </dgm:pt>
    <dgm:pt modelId="{BF0AB368-14FC-4799-B5C5-B644DE44B2F8}" type="pres">
      <dgm:prSet presAssocID="{EB9C463A-ECBF-4ED4-BCCE-FFD6EB5AC9D4}" presName="hierChild6" presStyleCnt="0"/>
      <dgm:spPr/>
    </dgm:pt>
    <dgm:pt modelId="{71270F9F-F61E-403F-BE71-B3E6DC06B645}" type="pres">
      <dgm:prSet presAssocID="{D136E435-A7D2-4D30-90B4-56A1977B6476}" presName="Name37" presStyleLbl="parChTrans1D3" presStyleIdx="0" presStyleCnt="2"/>
      <dgm:spPr/>
      <dgm:t>
        <a:bodyPr/>
        <a:lstStyle/>
        <a:p>
          <a:endParaRPr lang="cs-CZ"/>
        </a:p>
      </dgm:t>
    </dgm:pt>
    <dgm:pt modelId="{ABE2CF60-1827-403A-8C16-F1211CC32070}" type="pres">
      <dgm:prSet presAssocID="{0E0E5646-DAAB-453B-8B0A-5AB007567D46}" presName="hierRoot2" presStyleCnt="0">
        <dgm:presLayoutVars>
          <dgm:hierBranch val="init"/>
        </dgm:presLayoutVars>
      </dgm:prSet>
      <dgm:spPr/>
    </dgm:pt>
    <dgm:pt modelId="{E4A16C8E-077D-4762-B5D5-07982E9774FE}" type="pres">
      <dgm:prSet presAssocID="{0E0E5646-DAAB-453B-8B0A-5AB007567D46}" presName="rootComposite" presStyleCnt="0"/>
      <dgm:spPr/>
    </dgm:pt>
    <dgm:pt modelId="{7370B048-0BB0-4C2A-B4F7-7E462D756549}" type="pres">
      <dgm:prSet presAssocID="{0E0E5646-DAAB-453B-8B0A-5AB007567D46}" presName="rootText" presStyleLbl="node3" presStyleIdx="0" presStyleCnt="2" custScaleX="92406" custScaleY="70799" custLinFactNeighborX="-2680" custLinFactNeighborY="-380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570C38-9A5C-439A-BF10-6C9F8871D4E8}" type="pres">
      <dgm:prSet presAssocID="{0E0E5646-DAAB-453B-8B0A-5AB007567D46}" presName="rootConnector" presStyleLbl="node3" presStyleIdx="0" presStyleCnt="2"/>
      <dgm:spPr/>
      <dgm:t>
        <a:bodyPr/>
        <a:lstStyle/>
        <a:p>
          <a:endParaRPr lang="cs-CZ"/>
        </a:p>
      </dgm:t>
    </dgm:pt>
    <dgm:pt modelId="{3B5C449C-F0E5-413D-B78F-134A232EAAD6}" type="pres">
      <dgm:prSet presAssocID="{0E0E5646-DAAB-453B-8B0A-5AB007567D46}" presName="hierChild4" presStyleCnt="0"/>
      <dgm:spPr/>
    </dgm:pt>
    <dgm:pt modelId="{E4F8555E-4ABB-486F-82BA-DDAC883288F2}" type="pres">
      <dgm:prSet presAssocID="{0E0E5646-DAAB-453B-8B0A-5AB007567D46}" presName="hierChild5" presStyleCnt="0"/>
      <dgm:spPr/>
    </dgm:pt>
    <dgm:pt modelId="{E0F77A39-F709-4BB6-8809-40D357780AFC}" type="pres">
      <dgm:prSet presAssocID="{313E9C58-31F4-4BF3-B071-DD78BB04C2E6}" presName="Name37" presStyleLbl="parChTrans1D3" presStyleIdx="1" presStyleCnt="2"/>
      <dgm:spPr/>
      <dgm:t>
        <a:bodyPr/>
        <a:lstStyle/>
        <a:p>
          <a:endParaRPr lang="cs-CZ"/>
        </a:p>
      </dgm:t>
    </dgm:pt>
    <dgm:pt modelId="{2C97FF48-60D2-4CC1-8A3A-21E9A386A9BB}" type="pres">
      <dgm:prSet presAssocID="{CCC3D46D-99B2-48D0-81C2-FD83E71FD984}" presName="hierRoot2" presStyleCnt="0">
        <dgm:presLayoutVars>
          <dgm:hierBranch val="init"/>
        </dgm:presLayoutVars>
      </dgm:prSet>
      <dgm:spPr/>
    </dgm:pt>
    <dgm:pt modelId="{5F05DE2A-B0A3-4B6B-BAF9-EA40FFDE5A45}" type="pres">
      <dgm:prSet presAssocID="{CCC3D46D-99B2-48D0-81C2-FD83E71FD984}" presName="rootComposite" presStyleCnt="0"/>
      <dgm:spPr/>
    </dgm:pt>
    <dgm:pt modelId="{6C61EB27-C80E-4F58-80E3-4933C5EAC5F6}" type="pres">
      <dgm:prSet presAssocID="{CCC3D46D-99B2-48D0-81C2-FD83E71FD984}" presName="rootText" presStyleLbl="node3" presStyleIdx="1" presStyleCnt="2" custScaleX="98580" custScaleY="70798" custLinFactX="-40031" custLinFactY="-16604" custLinFactNeighborX="-100000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F51B534-EE11-45E4-8942-6D1F87853001}" type="pres">
      <dgm:prSet presAssocID="{CCC3D46D-99B2-48D0-81C2-FD83E71FD984}" presName="rootConnector" presStyleLbl="node3" presStyleIdx="1" presStyleCnt="2"/>
      <dgm:spPr/>
      <dgm:t>
        <a:bodyPr/>
        <a:lstStyle/>
        <a:p>
          <a:endParaRPr lang="cs-CZ"/>
        </a:p>
      </dgm:t>
    </dgm:pt>
    <dgm:pt modelId="{898D79C0-6969-4057-8EC5-05FF90D146AF}" type="pres">
      <dgm:prSet presAssocID="{CCC3D46D-99B2-48D0-81C2-FD83E71FD984}" presName="hierChild4" presStyleCnt="0"/>
      <dgm:spPr/>
    </dgm:pt>
    <dgm:pt modelId="{7CC64658-4F69-40BA-A290-9138C980FC49}" type="pres">
      <dgm:prSet presAssocID="{CCC3D46D-99B2-48D0-81C2-FD83E71FD984}" presName="hierChild5" presStyleCnt="0"/>
      <dgm:spPr/>
    </dgm:pt>
    <dgm:pt modelId="{1F5200E1-E274-4B7C-BA41-2CA78159EE51}" type="pres">
      <dgm:prSet presAssocID="{EB9C463A-ECBF-4ED4-BCCE-FFD6EB5AC9D4}" presName="hierChild7" presStyleCnt="0"/>
      <dgm:spPr/>
    </dgm:pt>
  </dgm:ptLst>
  <dgm:cxnLst>
    <dgm:cxn modelId="{14883254-0003-47CF-BA7C-D7A89D0BA20A}" type="presOf" srcId="{0E0E5646-DAAB-453B-8B0A-5AB007567D46}" destId="{CB570C38-9A5C-439A-BF10-6C9F8871D4E8}" srcOrd="1" destOrd="0" presId="urn:microsoft.com/office/officeart/2005/8/layout/orgChart1"/>
    <dgm:cxn modelId="{E00B34EE-DEA4-4821-A790-84317D941B36}" type="presOf" srcId="{A4BB6B2E-7099-4F89-926F-9E83CD9DAA52}" destId="{19DE629F-2243-4768-8FDB-E1837C5F03DF}" srcOrd="1" destOrd="0" presId="urn:microsoft.com/office/officeart/2005/8/layout/orgChart1"/>
    <dgm:cxn modelId="{BB29CA17-FFB5-4E6F-944A-54D7138A7DC7}" type="presOf" srcId="{A4BB6B2E-7099-4F89-926F-9E83CD9DAA52}" destId="{02B0EBFE-EE04-40C8-9909-A4110A3C4150}" srcOrd="0" destOrd="0" presId="urn:microsoft.com/office/officeart/2005/8/layout/orgChart1"/>
    <dgm:cxn modelId="{BEF4FB21-41E1-4131-A7ED-37FC283EF861}" srcId="{EB9C463A-ECBF-4ED4-BCCE-FFD6EB5AC9D4}" destId="{CCC3D46D-99B2-48D0-81C2-FD83E71FD984}" srcOrd="1" destOrd="0" parTransId="{313E9C58-31F4-4BF3-B071-DD78BB04C2E6}" sibTransId="{8244DDD1-FCB8-42D5-A7B2-97241F1085C1}"/>
    <dgm:cxn modelId="{43689EF3-6EDC-4CFE-968B-39378DDB4E09}" type="presOf" srcId="{2ED9D4A4-24EF-4A0A-80F2-BB4EDFB9D604}" destId="{89C01B43-DAE6-4EF5-94BC-78AADC819B3E}" srcOrd="0" destOrd="0" presId="urn:microsoft.com/office/officeart/2005/8/layout/orgChart1"/>
    <dgm:cxn modelId="{8902F098-9228-4640-B864-7F3FEEAC5867}" type="presOf" srcId="{CCC3D46D-99B2-48D0-81C2-FD83E71FD984}" destId="{5F51B534-EE11-45E4-8942-6D1F87853001}" srcOrd="1" destOrd="0" presId="urn:microsoft.com/office/officeart/2005/8/layout/orgChart1"/>
    <dgm:cxn modelId="{6CD6CDC4-23FC-44EC-AB0B-DA501D699A3E}" type="presOf" srcId="{D136E435-A7D2-4D30-90B4-56A1977B6476}" destId="{71270F9F-F61E-403F-BE71-B3E6DC06B645}" srcOrd="0" destOrd="0" presId="urn:microsoft.com/office/officeart/2005/8/layout/orgChart1"/>
    <dgm:cxn modelId="{47FA893E-F76B-4EB7-B6DD-12E8B9EC1699}" type="presOf" srcId="{797E7C23-EFE6-474F-B390-DB445D9AF913}" destId="{D9AF3A47-3042-490A-9187-6BC59935BAB7}" srcOrd="1" destOrd="0" presId="urn:microsoft.com/office/officeart/2005/8/layout/orgChart1"/>
    <dgm:cxn modelId="{B718366A-6C9A-4847-924E-BA28E433FAF2}" type="presOf" srcId="{313E9C58-31F4-4BF3-B071-DD78BB04C2E6}" destId="{E0F77A39-F709-4BB6-8809-40D357780AFC}" srcOrd="0" destOrd="0" presId="urn:microsoft.com/office/officeart/2005/8/layout/orgChart1"/>
    <dgm:cxn modelId="{D4003886-B1B5-4E9E-AE2C-812F84954488}" srcId="{A4BB6B2E-7099-4F89-926F-9E83CD9DAA52}" destId="{797E7C23-EFE6-474F-B390-DB445D9AF913}" srcOrd="0" destOrd="0" parTransId="{B3B223FB-E171-43AA-BD96-B0C4236B0241}" sibTransId="{BEFC2356-EB15-42E4-B3B6-14F720C79183}"/>
    <dgm:cxn modelId="{861DD894-911B-42AB-BADF-FAEA07685C9C}" type="presOf" srcId="{0E0E5646-DAAB-453B-8B0A-5AB007567D46}" destId="{7370B048-0BB0-4C2A-B4F7-7E462D756549}" srcOrd="0" destOrd="0" presId="urn:microsoft.com/office/officeart/2005/8/layout/orgChart1"/>
    <dgm:cxn modelId="{E42D791E-9072-4EFC-A416-DA64EBA0E332}" type="presOf" srcId="{797E7C23-EFE6-474F-B390-DB445D9AF913}" destId="{697FF59D-C859-435C-ADFD-8C62D959CAB4}" srcOrd="0" destOrd="0" presId="urn:microsoft.com/office/officeart/2005/8/layout/orgChart1"/>
    <dgm:cxn modelId="{C75A126F-B8C4-4196-8733-584D03BEC784}" srcId="{3345FD3C-A11C-46BE-8181-B687FFCA54CB}" destId="{A4BB6B2E-7099-4F89-926F-9E83CD9DAA52}" srcOrd="0" destOrd="0" parTransId="{3011108E-8CBE-47D9-AE21-D9E7A0DCBE66}" sibTransId="{11BB54DE-0F61-4E57-A402-C31497E9B147}"/>
    <dgm:cxn modelId="{31D9F4AF-8CD9-49DF-90AB-6DF99A2625A4}" type="presOf" srcId="{3345FD3C-A11C-46BE-8181-B687FFCA54CB}" destId="{C24124D1-C0DA-463F-9005-B0984382466F}" srcOrd="0" destOrd="0" presId="urn:microsoft.com/office/officeart/2005/8/layout/orgChart1"/>
    <dgm:cxn modelId="{5F7779DB-78C8-4EEE-98FA-CA3CC618EA23}" srcId="{EB9C463A-ECBF-4ED4-BCCE-FFD6EB5AC9D4}" destId="{0E0E5646-DAAB-453B-8B0A-5AB007567D46}" srcOrd="0" destOrd="0" parTransId="{D136E435-A7D2-4D30-90B4-56A1977B6476}" sibTransId="{22D03F4B-33DE-41DC-9F6F-DDBCF9C957B5}"/>
    <dgm:cxn modelId="{DA65CF5B-CEAE-4B86-80EA-7EC654B1457C}" type="presOf" srcId="{B3B223FB-E171-43AA-BD96-B0C4236B0241}" destId="{C365A9C3-7691-4006-AD9B-59247AC3BC07}" srcOrd="0" destOrd="0" presId="urn:microsoft.com/office/officeart/2005/8/layout/orgChart1"/>
    <dgm:cxn modelId="{DDDF1D4F-FDBD-4651-987E-DD58C3684AD8}" type="presOf" srcId="{CCC3D46D-99B2-48D0-81C2-FD83E71FD984}" destId="{6C61EB27-C80E-4F58-80E3-4933C5EAC5F6}" srcOrd="0" destOrd="0" presId="urn:microsoft.com/office/officeart/2005/8/layout/orgChart1"/>
    <dgm:cxn modelId="{55FCD06D-7949-4728-B905-591EA77CCD09}" type="presOf" srcId="{EB9C463A-ECBF-4ED4-BCCE-FFD6EB5AC9D4}" destId="{ABFD6197-BCF2-463D-8F90-B5FFCD48D6BD}" srcOrd="0" destOrd="0" presId="urn:microsoft.com/office/officeart/2005/8/layout/orgChart1"/>
    <dgm:cxn modelId="{53EE3B46-ACD0-4048-A36F-F4486AE675B4}" srcId="{A4BB6B2E-7099-4F89-926F-9E83CD9DAA52}" destId="{EB9C463A-ECBF-4ED4-BCCE-FFD6EB5AC9D4}" srcOrd="1" destOrd="0" parTransId="{2ED9D4A4-24EF-4A0A-80F2-BB4EDFB9D604}" sibTransId="{B98D7BFB-5B53-4944-95F6-83BAA4927184}"/>
    <dgm:cxn modelId="{F6971210-F422-4E09-953A-A0C1611BB4C4}" type="presOf" srcId="{EB9C463A-ECBF-4ED4-BCCE-FFD6EB5AC9D4}" destId="{9A1E7301-5F7C-411D-8802-F5AB6B13F72C}" srcOrd="1" destOrd="0" presId="urn:microsoft.com/office/officeart/2005/8/layout/orgChart1"/>
    <dgm:cxn modelId="{12346B91-CD2C-4FB2-BA89-3BEDECA412D4}" type="presParOf" srcId="{C24124D1-C0DA-463F-9005-B0984382466F}" destId="{731FA3FE-7894-4047-A53C-89DACFF1F8D2}" srcOrd="0" destOrd="0" presId="urn:microsoft.com/office/officeart/2005/8/layout/orgChart1"/>
    <dgm:cxn modelId="{E3E4385A-DCAE-4474-80C6-C333CD47DB4E}" type="presParOf" srcId="{731FA3FE-7894-4047-A53C-89DACFF1F8D2}" destId="{C6EBE358-58AA-4D37-A921-7A8EF0EE9052}" srcOrd="0" destOrd="0" presId="urn:microsoft.com/office/officeart/2005/8/layout/orgChart1"/>
    <dgm:cxn modelId="{6E66910D-3EF4-463E-9635-1C4A323538D3}" type="presParOf" srcId="{C6EBE358-58AA-4D37-A921-7A8EF0EE9052}" destId="{02B0EBFE-EE04-40C8-9909-A4110A3C4150}" srcOrd="0" destOrd="0" presId="urn:microsoft.com/office/officeart/2005/8/layout/orgChart1"/>
    <dgm:cxn modelId="{C995EEED-80A2-4B24-A170-3644329AAA6F}" type="presParOf" srcId="{C6EBE358-58AA-4D37-A921-7A8EF0EE9052}" destId="{19DE629F-2243-4768-8FDB-E1837C5F03DF}" srcOrd="1" destOrd="0" presId="urn:microsoft.com/office/officeart/2005/8/layout/orgChart1"/>
    <dgm:cxn modelId="{FA9589B3-80FC-42C2-8BAA-B36C5E36052F}" type="presParOf" srcId="{731FA3FE-7894-4047-A53C-89DACFF1F8D2}" destId="{27B3935F-CD89-4EEC-9B06-F50CCD0552FE}" srcOrd="1" destOrd="0" presId="urn:microsoft.com/office/officeart/2005/8/layout/orgChart1"/>
    <dgm:cxn modelId="{219EF4FE-091B-4D67-88E9-FC500D8C957A}" type="presParOf" srcId="{731FA3FE-7894-4047-A53C-89DACFF1F8D2}" destId="{6C6E58A2-46DA-4A71-97DB-DA9E7A465DEA}" srcOrd="2" destOrd="0" presId="urn:microsoft.com/office/officeart/2005/8/layout/orgChart1"/>
    <dgm:cxn modelId="{E9CD64DF-DFCB-4C68-B539-E92754B840F1}" type="presParOf" srcId="{6C6E58A2-46DA-4A71-97DB-DA9E7A465DEA}" destId="{C365A9C3-7691-4006-AD9B-59247AC3BC07}" srcOrd="0" destOrd="0" presId="urn:microsoft.com/office/officeart/2005/8/layout/orgChart1"/>
    <dgm:cxn modelId="{4294BB06-E5C4-4351-B551-F3DAEC6DB834}" type="presParOf" srcId="{6C6E58A2-46DA-4A71-97DB-DA9E7A465DEA}" destId="{65EE2F75-C796-4B7A-959B-8D3E57421ACB}" srcOrd="1" destOrd="0" presId="urn:microsoft.com/office/officeart/2005/8/layout/orgChart1"/>
    <dgm:cxn modelId="{544057DA-170C-48D0-8A74-E0B5264F1F1D}" type="presParOf" srcId="{65EE2F75-C796-4B7A-959B-8D3E57421ACB}" destId="{E1E94CAB-666B-4E51-8921-7C98D0574F31}" srcOrd="0" destOrd="0" presId="urn:microsoft.com/office/officeart/2005/8/layout/orgChart1"/>
    <dgm:cxn modelId="{7F119B9C-1D47-4043-A035-B4D08F1C99F6}" type="presParOf" srcId="{E1E94CAB-666B-4E51-8921-7C98D0574F31}" destId="{697FF59D-C859-435C-ADFD-8C62D959CAB4}" srcOrd="0" destOrd="0" presId="urn:microsoft.com/office/officeart/2005/8/layout/orgChart1"/>
    <dgm:cxn modelId="{42C9A4E3-F5F2-46E3-B2A1-DC460D7082EF}" type="presParOf" srcId="{E1E94CAB-666B-4E51-8921-7C98D0574F31}" destId="{D9AF3A47-3042-490A-9187-6BC59935BAB7}" srcOrd="1" destOrd="0" presId="urn:microsoft.com/office/officeart/2005/8/layout/orgChart1"/>
    <dgm:cxn modelId="{D8CE336D-F8DC-42A3-BDF7-02BE2CBBF586}" type="presParOf" srcId="{65EE2F75-C796-4B7A-959B-8D3E57421ACB}" destId="{6C6AB5AC-AB15-44DD-A83E-EC44389B1917}" srcOrd="1" destOrd="0" presId="urn:microsoft.com/office/officeart/2005/8/layout/orgChart1"/>
    <dgm:cxn modelId="{F084382D-DA0C-4C75-AE54-2AD03E1A7C70}" type="presParOf" srcId="{65EE2F75-C796-4B7A-959B-8D3E57421ACB}" destId="{ECBAB59A-F5EC-4B6F-A936-3D6953C9ADCB}" srcOrd="2" destOrd="0" presId="urn:microsoft.com/office/officeart/2005/8/layout/orgChart1"/>
    <dgm:cxn modelId="{5B301578-747E-413F-893E-7B5590ECAF71}" type="presParOf" srcId="{6C6E58A2-46DA-4A71-97DB-DA9E7A465DEA}" destId="{89C01B43-DAE6-4EF5-94BC-78AADC819B3E}" srcOrd="2" destOrd="0" presId="urn:microsoft.com/office/officeart/2005/8/layout/orgChart1"/>
    <dgm:cxn modelId="{24393B4C-29D3-485C-AC32-17F0532BC9BC}" type="presParOf" srcId="{6C6E58A2-46DA-4A71-97DB-DA9E7A465DEA}" destId="{916B44FD-F309-4196-9179-8D3712BD0535}" srcOrd="3" destOrd="0" presId="urn:microsoft.com/office/officeart/2005/8/layout/orgChart1"/>
    <dgm:cxn modelId="{F7FEF6B3-5252-418E-A8B2-624E959B6262}" type="presParOf" srcId="{916B44FD-F309-4196-9179-8D3712BD0535}" destId="{F6B5A279-857E-422D-8910-15D6510D1F01}" srcOrd="0" destOrd="0" presId="urn:microsoft.com/office/officeart/2005/8/layout/orgChart1"/>
    <dgm:cxn modelId="{9118ECDA-A831-415C-8ADF-E0473C693851}" type="presParOf" srcId="{F6B5A279-857E-422D-8910-15D6510D1F01}" destId="{ABFD6197-BCF2-463D-8F90-B5FFCD48D6BD}" srcOrd="0" destOrd="0" presId="urn:microsoft.com/office/officeart/2005/8/layout/orgChart1"/>
    <dgm:cxn modelId="{04521A39-8B32-4969-A08F-BE99FD49F64D}" type="presParOf" srcId="{F6B5A279-857E-422D-8910-15D6510D1F01}" destId="{9A1E7301-5F7C-411D-8802-F5AB6B13F72C}" srcOrd="1" destOrd="0" presId="urn:microsoft.com/office/officeart/2005/8/layout/orgChart1"/>
    <dgm:cxn modelId="{5060AD6F-34A5-4760-B842-1630B6F5D233}" type="presParOf" srcId="{916B44FD-F309-4196-9179-8D3712BD0535}" destId="{BF0AB368-14FC-4799-B5C5-B644DE44B2F8}" srcOrd="1" destOrd="0" presId="urn:microsoft.com/office/officeart/2005/8/layout/orgChart1"/>
    <dgm:cxn modelId="{E2A925E5-DEB5-4112-A3EC-B282A032D0F8}" type="presParOf" srcId="{BF0AB368-14FC-4799-B5C5-B644DE44B2F8}" destId="{71270F9F-F61E-403F-BE71-B3E6DC06B645}" srcOrd="0" destOrd="0" presId="urn:microsoft.com/office/officeart/2005/8/layout/orgChart1"/>
    <dgm:cxn modelId="{8CD56B5E-249D-447C-9EEE-DCDC79B9D8CE}" type="presParOf" srcId="{BF0AB368-14FC-4799-B5C5-B644DE44B2F8}" destId="{ABE2CF60-1827-403A-8C16-F1211CC32070}" srcOrd="1" destOrd="0" presId="urn:microsoft.com/office/officeart/2005/8/layout/orgChart1"/>
    <dgm:cxn modelId="{FCE5E3A0-E4DF-4606-898D-CD2DAE6A0FCD}" type="presParOf" srcId="{ABE2CF60-1827-403A-8C16-F1211CC32070}" destId="{E4A16C8E-077D-4762-B5D5-07982E9774FE}" srcOrd="0" destOrd="0" presId="urn:microsoft.com/office/officeart/2005/8/layout/orgChart1"/>
    <dgm:cxn modelId="{C3CD09FF-74D2-4FAB-AB7F-E93727E1C3CD}" type="presParOf" srcId="{E4A16C8E-077D-4762-B5D5-07982E9774FE}" destId="{7370B048-0BB0-4C2A-B4F7-7E462D756549}" srcOrd="0" destOrd="0" presId="urn:microsoft.com/office/officeart/2005/8/layout/orgChart1"/>
    <dgm:cxn modelId="{F75095E3-F995-40FC-AC26-34BE6C7B58AD}" type="presParOf" srcId="{E4A16C8E-077D-4762-B5D5-07982E9774FE}" destId="{CB570C38-9A5C-439A-BF10-6C9F8871D4E8}" srcOrd="1" destOrd="0" presId="urn:microsoft.com/office/officeart/2005/8/layout/orgChart1"/>
    <dgm:cxn modelId="{E122F754-4808-48DC-B25F-EE91998FEB08}" type="presParOf" srcId="{ABE2CF60-1827-403A-8C16-F1211CC32070}" destId="{3B5C449C-F0E5-413D-B78F-134A232EAAD6}" srcOrd="1" destOrd="0" presId="urn:microsoft.com/office/officeart/2005/8/layout/orgChart1"/>
    <dgm:cxn modelId="{2BA67827-B876-41BE-93B2-E2EBFED2E070}" type="presParOf" srcId="{ABE2CF60-1827-403A-8C16-F1211CC32070}" destId="{E4F8555E-4ABB-486F-82BA-DDAC883288F2}" srcOrd="2" destOrd="0" presId="urn:microsoft.com/office/officeart/2005/8/layout/orgChart1"/>
    <dgm:cxn modelId="{C2211F4A-4453-446D-84A7-F0E6422DF491}" type="presParOf" srcId="{BF0AB368-14FC-4799-B5C5-B644DE44B2F8}" destId="{E0F77A39-F709-4BB6-8809-40D357780AFC}" srcOrd="2" destOrd="0" presId="urn:microsoft.com/office/officeart/2005/8/layout/orgChart1"/>
    <dgm:cxn modelId="{49A1A8CA-9293-4412-B5CE-90B1EFA189A8}" type="presParOf" srcId="{BF0AB368-14FC-4799-B5C5-B644DE44B2F8}" destId="{2C97FF48-60D2-4CC1-8A3A-21E9A386A9BB}" srcOrd="3" destOrd="0" presId="urn:microsoft.com/office/officeart/2005/8/layout/orgChart1"/>
    <dgm:cxn modelId="{57C0C1CF-42A7-4494-B7FC-12D251E328F6}" type="presParOf" srcId="{2C97FF48-60D2-4CC1-8A3A-21E9A386A9BB}" destId="{5F05DE2A-B0A3-4B6B-BAF9-EA40FFDE5A45}" srcOrd="0" destOrd="0" presId="urn:microsoft.com/office/officeart/2005/8/layout/orgChart1"/>
    <dgm:cxn modelId="{ACA1C9D9-0614-4927-971A-2EC83BB71EBF}" type="presParOf" srcId="{5F05DE2A-B0A3-4B6B-BAF9-EA40FFDE5A45}" destId="{6C61EB27-C80E-4F58-80E3-4933C5EAC5F6}" srcOrd="0" destOrd="0" presId="urn:microsoft.com/office/officeart/2005/8/layout/orgChart1"/>
    <dgm:cxn modelId="{391B271A-D6AA-4E04-851E-6D636A74BC73}" type="presParOf" srcId="{5F05DE2A-B0A3-4B6B-BAF9-EA40FFDE5A45}" destId="{5F51B534-EE11-45E4-8942-6D1F87853001}" srcOrd="1" destOrd="0" presId="urn:microsoft.com/office/officeart/2005/8/layout/orgChart1"/>
    <dgm:cxn modelId="{A4272C65-BC5A-4639-96BF-6CDE37EEB726}" type="presParOf" srcId="{2C97FF48-60D2-4CC1-8A3A-21E9A386A9BB}" destId="{898D79C0-6969-4057-8EC5-05FF90D146AF}" srcOrd="1" destOrd="0" presId="urn:microsoft.com/office/officeart/2005/8/layout/orgChart1"/>
    <dgm:cxn modelId="{725A706A-D0F4-493A-9004-0127460F77F5}" type="presParOf" srcId="{2C97FF48-60D2-4CC1-8A3A-21E9A386A9BB}" destId="{7CC64658-4F69-40BA-A290-9138C980FC49}" srcOrd="2" destOrd="0" presId="urn:microsoft.com/office/officeart/2005/8/layout/orgChart1"/>
    <dgm:cxn modelId="{CB4C2CCA-2531-4B1E-81E0-8B15CFDE4597}" type="presParOf" srcId="{916B44FD-F309-4196-9179-8D3712BD0535}" destId="{1F5200E1-E274-4B7C-BA41-2CA78159EE5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F77A39-F709-4BB6-8809-40D357780AFC}">
      <dsp:nvSpPr>
        <dsp:cNvPr id="0" name=""/>
        <dsp:cNvSpPr/>
      </dsp:nvSpPr>
      <dsp:spPr>
        <a:xfrm>
          <a:off x="4204739" y="2134568"/>
          <a:ext cx="519232" cy="986887"/>
        </a:xfrm>
        <a:custGeom>
          <a:avLst/>
          <a:gdLst/>
          <a:ahLst/>
          <a:cxnLst/>
          <a:rect l="0" t="0" r="0" b="0"/>
          <a:pathLst>
            <a:path>
              <a:moveTo>
                <a:pt x="519232" y="0"/>
              </a:moveTo>
              <a:lnTo>
                <a:pt x="519232" y="986887"/>
              </a:lnTo>
              <a:lnTo>
                <a:pt x="0" y="986887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270F9F-F61E-403F-BE71-B3E6DC06B645}">
      <dsp:nvSpPr>
        <dsp:cNvPr id="0" name=""/>
        <dsp:cNvSpPr/>
      </dsp:nvSpPr>
      <dsp:spPr>
        <a:xfrm>
          <a:off x="4723971" y="2134568"/>
          <a:ext cx="353118" cy="9868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86893"/>
              </a:lnTo>
              <a:lnTo>
                <a:pt x="353118" y="986893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C01B43-DAE6-4EF5-94BC-78AADC819B3E}">
      <dsp:nvSpPr>
        <dsp:cNvPr id="0" name=""/>
        <dsp:cNvSpPr/>
      </dsp:nvSpPr>
      <dsp:spPr>
        <a:xfrm>
          <a:off x="3109657" y="696013"/>
          <a:ext cx="236250" cy="10350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35004"/>
              </a:lnTo>
              <a:lnTo>
                <a:pt x="236250" y="1035004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65A9C3-7691-4006-AD9B-59247AC3BC07}">
      <dsp:nvSpPr>
        <dsp:cNvPr id="0" name=""/>
        <dsp:cNvSpPr/>
      </dsp:nvSpPr>
      <dsp:spPr>
        <a:xfrm>
          <a:off x="2873406" y="696013"/>
          <a:ext cx="236250" cy="1035004"/>
        </a:xfrm>
        <a:custGeom>
          <a:avLst/>
          <a:gdLst/>
          <a:ahLst/>
          <a:cxnLst/>
          <a:rect l="0" t="0" r="0" b="0"/>
          <a:pathLst>
            <a:path>
              <a:moveTo>
                <a:pt x="236250" y="0"/>
              </a:moveTo>
              <a:lnTo>
                <a:pt x="236250" y="1035004"/>
              </a:lnTo>
              <a:lnTo>
                <a:pt x="0" y="1035004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B0EBFE-EE04-40C8-9909-A4110A3C4150}">
      <dsp:nvSpPr>
        <dsp:cNvPr id="0" name=""/>
        <dsp:cNvSpPr/>
      </dsp:nvSpPr>
      <dsp:spPr>
        <a:xfrm>
          <a:off x="1500203" y="26287"/>
          <a:ext cx="3218908" cy="66972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Kmen: Kroužkovci</a:t>
          </a:r>
          <a:endParaRPr lang="cs-CZ" sz="1500" kern="1200" dirty="0"/>
        </a:p>
      </dsp:txBody>
      <dsp:txXfrm>
        <a:off x="1500203" y="26287"/>
        <a:ext cx="3218908" cy="669726"/>
      </dsp:txXfrm>
    </dsp:sp>
    <dsp:sp modelId="{697FF59D-C859-435C-ADFD-8C62D959CAB4}">
      <dsp:nvSpPr>
        <dsp:cNvPr id="0" name=""/>
        <dsp:cNvSpPr/>
      </dsp:nvSpPr>
      <dsp:spPr>
        <a:xfrm>
          <a:off x="2664" y="1327467"/>
          <a:ext cx="2870741" cy="8071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Třída: Mnohoštětinatci</a:t>
          </a:r>
          <a:endParaRPr lang="cs-CZ" sz="1500" kern="1200" dirty="0"/>
        </a:p>
      </dsp:txBody>
      <dsp:txXfrm>
        <a:off x="2664" y="1327467"/>
        <a:ext cx="2870741" cy="807100"/>
      </dsp:txXfrm>
    </dsp:sp>
    <dsp:sp modelId="{ABFD6197-BCF2-463D-8F90-B5FFCD48D6BD}">
      <dsp:nvSpPr>
        <dsp:cNvPr id="0" name=""/>
        <dsp:cNvSpPr/>
      </dsp:nvSpPr>
      <dsp:spPr>
        <a:xfrm>
          <a:off x="3345908" y="1327467"/>
          <a:ext cx="2756126" cy="8071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Třída: Opaskovci</a:t>
          </a:r>
          <a:endParaRPr lang="cs-CZ" sz="1500" kern="1200" dirty="0"/>
        </a:p>
      </dsp:txBody>
      <dsp:txXfrm>
        <a:off x="3345908" y="1327467"/>
        <a:ext cx="2756126" cy="807100"/>
      </dsp:txXfrm>
    </dsp:sp>
    <dsp:sp modelId="{7370B048-0BB0-4C2A-B4F7-7E462D756549}">
      <dsp:nvSpPr>
        <dsp:cNvPr id="0" name=""/>
        <dsp:cNvSpPr/>
      </dsp:nvSpPr>
      <dsp:spPr>
        <a:xfrm>
          <a:off x="5077090" y="2723215"/>
          <a:ext cx="2079143" cy="7964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Podtřída: Pijavice</a:t>
          </a:r>
          <a:endParaRPr lang="cs-CZ" sz="1500" kern="1200" dirty="0"/>
        </a:p>
      </dsp:txBody>
      <dsp:txXfrm>
        <a:off x="5077090" y="2723215"/>
        <a:ext cx="2079143" cy="796492"/>
      </dsp:txXfrm>
    </dsp:sp>
    <dsp:sp modelId="{6C61EB27-C80E-4F58-80E3-4933C5EAC5F6}">
      <dsp:nvSpPr>
        <dsp:cNvPr id="0" name=""/>
        <dsp:cNvSpPr/>
      </dsp:nvSpPr>
      <dsp:spPr>
        <a:xfrm>
          <a:off x="1986679" y="2723215"/>
          <a:ext cx="2218059" cy="79648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Podtřída:Máloštětinatci</a:t>
          </a:r>
          <a:endParaRPr lang="cs-CZ" sz="1500" kern="1200" dirty="0"/>
        </a:p>
      </dsp:txBody>
      <dsp:txXfrm>
        <a:off x="1986679" y="2723215"/>
        <a:ext cx="2218059" cy="796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ereidka_hn%C4%9Bd%C3%A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urnatec_ozdobn%C3%BD" TargetMode="External"/><Relationship Id="rId2" Type="http://schemas.openxmlformats.org/officeDocument/2006/relationships/hyperlink" Target="http://cs.wikipedia.org/wiki/Afroditka_plstnat%C3%A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5%BD%C3%AD%C5%BEala_obecn%C3%A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ijavic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KROUŽKOVCI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2. 2. 2012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VY_32_INOVACE_30_RH 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21750"/>
          </a:xfrm>
        </p:spPr>
        <p:txBody>
          <a:bodyPr>
            <a:noAutofit/>
          </a:bodyPr>
          <a:lstStyle/>
          <a:p>
            <a:r>
              <a:rPr lang="cs-CZ" sz="1200" dirty="0" smtClean="0"/>
              <a:t>Prezentace je vytvořena jako doplněk k učivu 6. ročníku Kroužkovci.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Prezentace je určena pro práci na interaktivní tabuli.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V rámci prezentace se žáci:</a:t>
            </a:r>
          </a:p>
          <a:p>
            <a:r>
              <a:rPr lang="cs-CZ" sz="1200" dirty="0" smtClean="0"/>
              <a:t>seznámí se se stavbou kroužkovců a jejich systematickým členěním</a:t>
            </a:r>
          </a:p>
          <a:p>
            <a:r>
              <a:rPr lang="cs-CZ" sz="1200" dirty="0" smtClean="0"/>
              <a:t>získají informace o jednotlivých zástupcích</a:t>
            </a:r>
          </a:p>
          <a:p>
            <a:r>
              <a:rPr lang="cs-CZ" sz="1200" dirty="0" smtClean="0"/>
              <a:t>dozví se více o žížale obecné</a:t>
            </a:r>
          </a:p>
          <a:p>
            <a:endParaRPr lang="cs-CZ" sz="1200" dirty="0" smtClean="0"/>
          </a:p>
          <a:p>
            <a:r>
              <a:rPr lang="cs-CZ" sz="1200" dirty="0" smtClean="0"/>
              <a:t>Prezentace obsahuje</a:t>
            </a:r>
          </a:p>
          <a:p>
            <a:r>
              <a:rPr lang="cs-CZ" sz="1200" dirty="0" smtClean="0"/>
              <a:t>hypertextové odkazy</a:t>
            </a:r>
          </a:p>
          <a:p>
            <a:r>
              <a:rPr lang="cs-CZ" sz="1200" dirty="0" smtClean="0"/>
              <a:t>odkazy na učebnici z nakladatelství Fraus – Přírodopis pro 6. ročník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Speciální vzdělávací potřeby</a:t>
            </a:r>
          </a:p>
          <a:p>
            <a:r>
              <a:rPr lang="cs-CZ" sz="1200" dirty="0" smtClean="0"/>
              <a:t>učebnice z nakladatelství Fraus – Přírodopis pro 6. ročník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Délka aktivity  </a:t>
            </a:r>
          </a:p>
          <a:p>
            <a:r>
              <a:rPr lang="cs-CZ" sz="1200" dirty="0" smtClean="0"/>
              <a:t>30 minut</a:t>
            </a:r>
          </a:p>
          <a:p>
            <a:endParaRPr lang="cs-CZ" sz="1200" dirty="0" smtClean="0"/>
          </a:p>
          <a:p>
            <a:r>
              <a:rPr lang="cs-CZ" sz="1200" dirty="0" smtClean="0"/>
              <a:t>Zkušenosti z pilotáže</a:t>
            </a:r>
          </a:p>
          <a:p>
            <a:r>
              <a:rPr lang="cs-CZ" sz="1200" dirty="0" smtClean="0"/>
              <a:t>žák charakterizuje kroužkovce, jejich vnitřní stavbu </a:t>
            </a:r>
            <a:r>
              <a:rPr lang="cs-CZ" sz="1200" dirty="0" smtClean="0"/>
              <a:t>těla, umí pojmenovat zástupce</a:t>
            </a:r>
            <a:endParaRPr lang="cs-CZ" sz="1200" dirty="0" smtClean="0"/>
          </a:p>
          <a:p>
            <a:r>
              <a:rPr lang="cs-CZ" sz="1200" dirty="0" smtClean="0"/>
              <a:t>žáci mnohé znají ze života (žížala je běžný živočich), zaujal je úkol</a:t>
            </a:r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 spd="slow">
    <p:pull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Kmen: Kroužkovci (</a:t>
            </a:r>
            <a:r>
              <a:rPr lang="cs-CZ" sz="3200" b="1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Annelida</a:t>
            </a:r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)</a:t>
            </a:r>
            <a:endParaRPr lang="cs-CZ" sz="32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786058"/>
            <a:ext cx="64008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charakteristika kmene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taxonomické členění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třída: Mnohoštětinatci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třída: Opaskovci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Máloštětinatci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Pijavice</a:t>
            </a: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Kmen: Kroužkovci (</a:t>
            </a:r>
            <a:r>
              <a:rPr lang="cs-CZ" sz="2800" b="1" i="1" dirty="0" smtClean="0"/>
              <a:t>Annelida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2149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/>
              <a:t>stejnoměrně článkované tělo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články odděleny </a:t>
            </a:r>
            <a:r>
              <a:rPr lang="cs-CZ" sz="1600" b="1" dirty="0" smtClean="0"/>
              <a:t>přepážkami</a:t>
            </a:r>
          </a:p>
          <a:p>
            <a:pPr>
              <a:buNone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stavba těla: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pokožka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svaly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druhotná tělní dutina (coelom)</a:t>
            </a:r>
          </a:p>
          <a:p>
            <a:pPr lvl="1"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povrch těla: </a:t>
            </a:r>
            <a:r>
              <a:rPr lang="cs-CZ" sz="1600" b="1" dirty="0" smtClean="0"/>
              <a:t>štětinky</a:t>
            </a:r>
            <a:r>
              <a:rPr lang="cs-CZ" sz="1600" dirty="0" smtClean="0"/>
              <a:t> =&gt; spolu se svaly umožňují pohyb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vnitřní orgány: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v každém článku (pohlavní orgány, nervové uzliny)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prostupují celým tělem (trávicí soustava)</a:t>
            </a:r>
          </a:p>
          <a:p>
            <a:pPr lvl="1"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velikost</a:t>
            </a:r>
            <a:r>
              <a:rPr lang="cs-CZ" sz="1600" dirty="0" smtClean="0"/>
              <a:t>: od 1 mm až po několik metrů</a:t>
            </a:r>
            <a:endParaRPr lang="cs-CZ" sz="1600" dirty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výskyt</a:t>
            </a:r>
            <a:r>
              <a:rPr lang="cs-CZ" sz="1600" dirty="0" smtClean="0"/>
              <a:t>: vlhká zem, sladká voda, moře</a:t>
            </a:r>
            <a:endParaRPr lang="cs-CZ" sz="16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Taxonomické členění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endParaRPr lang="cs-CZ" sz="1600" dirty="0"/>
          </a:p>
          <a:p>
            <a:pPr>
              <a:buFont typeface="Wingdings" pitchFamily="2" charset="2"/>
              <a:buChar char="Ø"/>
            </a:pPr>
            <a:endParaRPr lang="cs-CZ" sz="16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071538" y="1643050"/>
          <a:ext cx="7358114" cy="48577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Třída: Mnohoštětinatci (</a:t>
            </a:r>
            <a:r>
              <a:rPr lang="cs-CZ" sz="2800" b="1" i="1" dirty="0" smtClean="0"/>
              <a:t>Polychaeta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stavba těla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články – po stranách svazek štětinek (parapodia)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dýchání – žábra, povrch těla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cévní soustava – uzavřená (hřbetní a břišní céva)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vylučovací soustava – metanefridie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nervová soustava - žebříčkovitá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gonochoristé, vývoj nepřímý (larva)</a:t>
            </a:r>
          </a:p>
          <a:p>
            <a:pPr>
              <a:buNone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převážně mořští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potravou ryb</a:t>
            </a:r>
          </a:p>
          <a:p>
            <a:pPr>
              <a:buFont typeface="Wingdings" pitchFamily="2" charset="2"/>
              <a:buChar char="Ø"/>
            </a:pPr>
            <a:endParaRPr lang="cs-CZ" sz="1600" dirty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nereidka hnědá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až 20 cm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dravá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hlinkClick r:id="rId2"/>
              </a:rPr>
              <a:t>http://cs.wikipedia.org/wiki/Nereidka_</a:t>
            </a:r>
            <a:r>
              <a:rPr lang="cs-CZ" sz="1600" dirty="0" err="1" smtClean="0">
                <a:hlinkClick r:id="rId2"/>
              </a:rPr>
              <a:t>hn</a:t>
            </a:r>
            <a:r>
              <a:rPr lang="cs-CZ" sz="1600" dirty="0" smtClean="0">
                <a:hlinkClick r:id="rId2"/>
              </a:rPr>
              <a:t>%C4%9Bd%C3%A1</a:t>
            </a:r>
            <a:endParaRPr lang="cs-CZ" sz="1600" dirty="0" smtClean="0"/>
          </a:p>
          <a:p>
            <a:pPr lvl="1">
              <a:buNone/>
            </a:pPr>
            <a:endParaRPr lang="cs-CZ" sz="16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Třída: Mnohoštětinatci (</a:t>
            </a:r>
            <a:r>
              <a:rPr lang="cs-CZ" sz="2800" b="1" i="1" dirty="0" smtClean="0"/>
              <a:t>Polychaeta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485778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palolo zelený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korálové útesy Pacifiku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30 cm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na prvním článku 5 tykadel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endParaRPr lang="cs-CZ" sz="1600" dirty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afroditka plstnatá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tzv. mořská housenka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při pobřeží evropských moří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až 18 cm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hlinkClick r:id="rId2"/>
              </a:rPr>
              <a:t>http://cs.wikipedia.org/wiki/Afroditka_</a:t>
            </a:r>
            <a:r>
              <a:rPr lang="cs-CZ" sz="1600" dirty="0" err="1" smtClean="0">
                <a:hlinkClick r:id="rId2"/>
              </a:rPr>
              <a:t>plstnat</a:t>
            </a:r>
            <a:r>
              <a:rPr lang="cs-CZ" sz="1600" dirty="0" smtClean="0">
                <a:hlinkClick r:id="rId2"/>
              </a:rPr>
              <a:t>%C3%A1</a:t>
            </a:r>
            <a:endParaRPr lang="cs-CZ" sz="1600" dirty="0" smtClean="0"/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rournatec vějířový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žije přisedle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živí se mikroskopickou potravou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hlinkClick r:id="rId3"/>
              </a:rPr>
              <a:t>http://cs.wikipedia.org/wiki/Rournatec_</a:t>
            </a:r>
            <a:r>
              <a:rPr lang="cs-CZ" sz="1600" dirty="0" err="1" smtClean="0">
                <a:hlinkClick r:id="rId3"/>
              </a:rPr>
              <a:t>ozdobn</a:t>
            </a:r>
            <a:r>
              <a:rPr lang="cs-CZ" sz="1600" dirty="0" smtClean="0">
                <a:hlinkClick r:id="rId3"/>
              </a:rPr>
              <a:t>%C3%BD</a:t>
            </a:r>
            <a:endParaRPr lang="cs-CZ" sz="1600" dirty="0" smtClean="0"/>
          </a:p>
          <a:p>
            <a:pPr lvl="1"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endParaRPr lang="cs-CZ" sz="16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071546"/>
            <a:ext cx="8229600" cy="84615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Třída: Opaskovci (</a:t>
            </a:r>
            <a:r>
              <a:rPr lang="cs-CZ" sz="2800" b="1" i="1" dirty="0" smtClean="0"/>
              <a:t>Clitellata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285992"/>
            <a:ext cx="8229600" cy="30003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/>
              <a:t>v přední části těla </a:t>
            </a:r>
            <a:r>
              <a:rPr lang="cs-CZ" sz="1600" b="1" dirty="0" smtClean="0"/>
              <a:t>opasek</a:t>
            </a:r>
            <a:r>
              <a:rPr lang="cs-CZ" sz="1600" dirty="0" smtClean="0"/>
              <a:t> =&gt; sliz =&gt; slouží při rozmnožování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kokon (pouzdro) s vajíčky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málo štětin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hermafrodité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dýchání – povrchem těla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cévní soustava uzavřená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nervová soustava žebříčkovitá</a:t>
            </a:r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výskyt</a:t>
            </a:r>
            <a:r>
              <a:rPr lang="cs-CZ" sz="1600" dirty="0" smtClean="0"/>
              <a:t> – půda, sladká voda</a:t>
            </a:r>
          </a:p>
          <a:p>
            <a:pPr>
              <a:buFont typeface="Wingdings" pitchFamily="2" charset="2"/>
              <a:buChar char="Ø"/>
            </a:pPr>
            <a:endParaRPr lang="cs-CZ" sz="1600" dirty="0"/>
          </a:p>
          <a:p>
            <a:pPr>
              <a:buNone/>
            </a:pPr>
            <a:endParaRPr lang="cs-CZ" sz="1600" dirty="0" smtClean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84615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Podtřída: Máloštětinatci (</a:t>
            </a:r>
            <a:r>
              <a:rPr lang="cs-CZ" sz="2800" b="1" i="1" dirty="0" smtClean="0"/>
              <a:t>Oligochaeta</a:t>
            </a:r>
            <a:r>
              <a:rPr lang="cs-CZ" sz="2800" b="1" dirty="0" smtClean="0"/>
              <a:t>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64347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/>
              <a:t>tělo na příčném řezu kruhovité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žížala obecná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v půdě – tu kypří a podílí se na tvorbě humusu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potrava – odumřelé části rostlin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hermafrodit, vývin přímý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nervová soustava žebříčkovitá (propojené uzliny)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cévní soustava uzavřená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schopnost regenerace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hlinkClick r:id="rId2"/>
              </a:rPr>
              <a:t>http://cs.wikipedia.org/wiki/%C5%BD%C3%AD%C5%</a:t>
            </a:r>
            <a:r>
              <a:rPr lang="cs-CZ" sz="1600" dirty="0" err="1" smtClean="0">
                <a:hlinkClick r:id="rId2"/>
              </a:rPr>
              <a:t>BEala</a:t>
            </a:r>
            <a:r>
              <a:rPr lang="cs-CZ" sz="1600" dirty="0" smtClean="0">
                <a:hlinkClick r:id="rId2"/>
              </a:rPr>
              <a:t>_</a:t>
            </a:r>
            <a:r>
              <a:rPr lang="cs-CZ" sz="1600" dirty="0" err="1" smtClean="0">
                <a:hlinkClick r:id="rId2"/>
              </a:rPr>
              <a:t>obecn</a:t>
            </a:r>
            <a:r>
              <a:rPr lang="cs-CZ" sz="1600" dirty="0" smtClean="0">
                <a:hlinkClick r:id="rId2"/>
              </a:rPr>
              <a:t>%C3%A1</a:t>
            </a:r>
            <a:endParaRPr lang="cs-CZ" sz="1600" dirty="0" smtClean="0"/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žížala hnojní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menší než žížala obecná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výrazně červeně zbarvená</a:t>
            </a:r>
            <a:endParaRPr lang="cs-CZ" sz="1600" dirty="0"/>
          </a:p>
          <a:p>
            <a:pPr>
              <a:buFont typeface="Wingdings" pitchFamily="2" charset="2"/>
              <a:buChar char="Ø"/>
            </a:pPr>
            <a:endParaRPr lang="cs-CZ" sz="16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0010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Stavba těla žížaly obecné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0034" y="2857496"/>
            <a:ext cx="8229600" cy="147161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dirty="0" smtClean="0"/>
              <a:t>učebnice str. 64 </a:t>
            </a:r>
            <a:endParaRPr lang="cs-CZ" sz="1800" dirty="0"/>
          </a:p>
        </p:txBody>
      </p:sp>
    </p:spTree>
  </p:cSld>
  <p:clrMapOvr>
    <a:masterClrMapping/>
  </p:clrMapOvr>
  <p:transition spd="slow">
    <p:pull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Zajímavost – žížala obecná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0043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/>
              <a:t>dožívá se 6 až 10 let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v 1 ha půdy žije 150 000 až 2 miliony žížal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jsou užitečné – kypří půdu, pomáhají tvořit humus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na jednom hektaru louky přemístí žížaly ročně 18 až 40 t půdy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nemají oči, ale reagují na světlo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v Austrálii a tropické Africe žijí druhy žížal až 3 m dlouhé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úkol</a:t>
            </a:r>
            <a:r>
              <a:rPr lang="cs-CZ" sz="1600" dirty="0" smtClean="0"/>
              <a:t>: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Co je to humus?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Který typ půdy obsahuje humusu nejvíce?</a:t>
            </a:r>
            <a:endParaRPr lang="cs-CZ" sz="16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Řešení úkolu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8605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Co je to humus?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Humus je úrodná složka půda (rozkládající se zbytky organismů). Má černou barvu.</a:t>
            </a:r>
          </a:p>
          <a:p>
            <a:pPr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Který typ půdy obsahuje humusu nejvíce?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Černozem. Nachází se v nížinách, podél velkých vodních toků.</a:t>
            </a:r>
            <a:endParaRPr lang="cs-CZ" sz="1800" dirty="0"/>
          </a:p>
        </p:txBody>
      </p:sp>
    </p:spTree>
  </p:cSld>
  <p:clrMapOvr>
    <a:masterClrMapping/>
  </p:clrMapOvr>
  <p:transition spd="slow">
    <p:pull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92868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Podtřída: Máloštětinatci (</a:t>
            </a:r>
            <a:r>
              <a:rPr lang="cs-CZ" sz="2800" b="1" i="1" dirty="0" smtClean="0"/>
              <a:t>Oligochaeta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2500306"/>
            <a:ext cx="8015286" cy="147161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nitěnka obecná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na dně rybníků a řek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asi 3 cm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potravou ryb</a:t>
            </a:r>
          </a:p>
          <a:p>
            <a:pPr>
              <a:buFont typeface="Wingdings" pitchFamily="2" charset="2"/>
              <a:buChar char="Ø"/>
            </a:pPr>
            <a:endParaRPr lang="cs-CZ" sz="16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Podtřída: Pijavice (</a:t>
            </a:r>
            <a:r>
              <a:rPr lang="cs-CZ" sz="2800" b="1" i="1" dirty="0" smtClean="0"/>
              <a:t>Hirudinea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64347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/>
              <a:t>mírně zploštělé tělo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okrouhlé přísavky na koncích těla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ústní přísavka – chitinové čelisti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zadní přísavka – přichycující funkce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parazitují – sají krev, živí se dravě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vylučují hirudin (látka zabraňující srážení krve)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hermafrodité, vývoj přímý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chobotnatka (pijavka) rybí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parazituje na těle ryb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velká zadní přísavka</a:t>
            </a:r>
          </a:p>
          <a:p>
            <a:pPr>
              <a:buFont typeface="Wingdings" pitchFamily="2" charset="2"/>
              <a:buChar char="Ø"/>
            </a:pPr>
            <a:endParaRPr lang="cs-CZ" sz="1600" dirty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hltanovka (pijavka) bahenní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pod kameny, ve znečištěné vodě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parazit drobných vodních živočichů</a:t>
            </a:r>
            <a:endParaRPr lang="cs-CZ" sz="16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Podtřída: Pijavice (</a:t>
            </a:r>
            <a:r>
              <a:rPr lang="cs-CZ" sz="2800" b="1" i="1" dirty="0" smtClean="0"/>
              <a:t>Hirudinea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71744"/>
            <a:ext cx="8229600" cy="25431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pijavka lékařská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10 až 15 cm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dříve používaná v lékařství k odsávání krve nemocným (tzv. pouštění žilou), snižování tlaku, proti srážlivosti krve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saje krev teplokrevným obratlovcům</a:t>
            </a:r>
          </a:p>
          <a:p>
            <a:pPr lvl="1">
              <a:buNone/>
            </a:pPr>
            <a:endParaRPr lang="cs-CZ" sz="1600" dirty="0" smtClean="0">
              <a:hlinkClick r:id="rId2"/>
            </a:endParaRP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>
                <a:hlinkClick r:id="rId2"/>
              </a:rPr>
              <a:t>http://cs.wikipedia.org/wiki/Pijavice</a:t>
            </a:r>
            <a:endParaRPr lang="cs-CZ" sz="1600" dirty="0" smtClean="0"/>
          </a:p>
          <a:p>
            <a:pPr>
              <a:buFont typeface="Wingdings" pitchFamily="2" charset="2"/>
              <a:buChar char="Ø"/>
            </a:pPr>
            <a:endParaRPr lang="cs-CZ" sz="16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Podtřída: Pijavice (</a:t>
            </a:r>
            <a:r>
              <a:rPr lang="cs-CZ" sz="2800" b="1" i="1" dirty="0" smtClean="0"/>
              <a:t>Hirudinea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037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pijavka koňská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až 10 cm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neškodná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živí se drobnými vodními živočichy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endParaRPr lang="cs-CZ" sz="1600" dirty="0"/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i="1" dirty="0" smtClean="0"/>
              <a:t>Co znamená „Člověk jako pijavice“?</a:t>
            </a:r>
          </a:p>
          <a:p>
            <a:pPr>
              <a:buFont typeface="Wingdings" pitchFamily="2" charset="2"/>
              <a:buChar char="Ø"/>
            </a:pPr>
            <a:endParaRPr lang="cs-CZ" sz="16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7"/>
            <a:ext cx="8229600" cy="25717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Člověk jako pijavice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je to člověk, který je nesamostatný, závislý na někom druhém, mnohdy je druhému na obtíž („saje krev“), druhého spíše jen využívá, bere a nevrací nic zpět.</a:t>
            </a:r>
            <a:endParaRPr lang="cs-CZ" sz="2000" dirty="0"/>
          </a:p>
        </p:txBody>
      </p:sp>
    </p:spTree>
  </p:cSld>
  <p:clrMapOvr>
    <a:masterClrMapping/>
  </p:clrMapOvr>
  <p:transition spd="slow">
    <p:pull dir="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476871"/>
          </a:xfrm>
        </p:spPr>
        <p:txBody>
          <a:bodyPr>
            <a:normAutofit fontScale="92500" lnSpcReduction="20000"/>
          </a:bodyPr>
          <a:lstStyle/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ea typeface="Verdana" pitchFamily="34" charset="0"/>
                <a:cs typeface="Verdana" pitchFamily="34" charset="0"/>
              </a:rPr>
              <a:t>vlastní tvorba </a:t>
            </a:r>
            <a:endParaRPr lang="cs-CZ" sz="1900" dirty="0" smtClean="0"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sz="1900" dirty="0"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/>
              <a:t>ČABRADOVÁ, Věra. HASCH, František. SEJPKA, Jaroslav. VANĚČKOVÁ, Ivana. Přírodopis 6 : Učebnice pro základní školy a víceletá gymnázia. 1. vyd. Plzeň : Nakladatelství Fraus, 2003. ISBN 80 7238-211-X. s. </a:t>
            </a:r>
            <a:r>
              <a:rPr lang="cs-CZ" sz="1900" dirty="0" smtClean="0"/>
              <a:t>64.</a:t>
            </a:r>
            <a:endParaRPr lang="cs-CZ" sz="1900" dirty="0"/>
          </a:p>
          <a:p>
            <a:pPr>
              <a:buNone/>
            </a:pPr>
            <a:endParaRPr lang="cs-CZ" sz="1900" dirty="0"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pull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</TotalTime>
  <Words>699</Words>
  <Application>Microsoft Office PowerPoint</Application>
  <PresentationFormat>Předvádění na obrazovce (4:3)</PresentationFormat>
  <Paragraphs>198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 </vt:lpstr>
      <vt:lpstr>Anotace </vt:lpstr>
      <vt:lpstr>Kmen: Kroužkovci (Annelida)</vt:lpstr>
      <vt:lpstr>Kmen: Kroužkovci (Annelida)</vt:lpstr>
      <vt:lpstr>Taxonomické členění</vt:lpstr>
      <vt:lpstr>Třída: Mnohoštětinatci (Polychaeta)</vt:lpstr>
      <vt:lpstr>Třída: Mnohoštětinatci (Polychaeta)</vt:lpstr>
      <vt:lpstr>Třída: Opaskovci (Clitellata)</vt:lpstr>
      <vt:lpstr>Podtřída: Máloštětinatci (Oligochaeta)</vt:lpstr>
      <vt:lpstr>Stavba těla žížaly obecné</vt:lpstr>
      <vt:lpstr>Zajímavost – žížala obecná</vt:lpstr>
      <vt:lpstr>Řešení úkolu</vt:lpstr>
      <vt:lpstr>Podtřída: Máloštětinatci (Oligochaeta)</vt:lpstr>
      <vt:lpstr>Podtřída: Pijavice (Hirudinea)</vt:lpstr>
      <vt:lpstr>Podtřída: Pijavice (Hirudinea)</vt:lpstr>
      <vt:lpstr>Podtřída: Pijavice (Hirudinea)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Vyvřelé (magmatické) horniny</dc:title>
  <dc:creator>Romy</dc:creator>
  <cp:lastModifiedBy>Romy</cp:lastModifiedBy>
  <cp:revision>32</cp:revision>
  <dcterms:created xsi:type="dcterms:W3CDTF">2012-01-22T14:16:47Z</dcterms:created>
  <dcterms:modified xsi:type="dcterms:W3CDTF">2012-05-27T11:41:44Z</dcterms:modified>
</cp:coreProperties>
</file>