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A0E6D-51A7-4E64-8CDB-B90ECA77B20D}" type="datetimeFigureOut">
              <a:rPr lang="cs-CZ" smtClean="0"/>
              <a:pPr/>
              <a:t>27.5.2012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ČLENOVCI, TRILOBITI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15. 2. 2012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VY_32_INOVACE_32_RH 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3339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txBody>
          <a:bodyPr>
            <a:noAutofit/>
          </a:bodyPr>
          <a:lstStyle/>
          <a:p>
            <a:r>
              <a:rPr lang="cs-CZ" sz="1400" dirty="0" smtClean="0"/>
              <a:t>Prezentace je vytvořena jako doplněk k učivu </a:t>
            </a:r>
            <a:r>
              <a:rPr lang="cs-CZ" sz="1400" dirty="0" smtClean="0"/>
              <a:t>6. </a:t>
            </a:r>
            <a:r>
              <a:rPr lang="cs-CZ" sz="1400" dirty="0" smtClean="0"/>
              <a:t>ročníku </a:t>
            </a:r>
            <a:r>
              <a:rPr lang="cs-CZ" sz="1400" dirty="0" smtClean="0"/>
              <a:t>Členovci, trilobiti.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Prezentace je určena pro práci na interaktivní tabuli.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V rámci prezentace se žáci:</a:t>
            </a:r>
          </a:p>
          <a:p>
            <a:r>
              <a:rPr lang="cs-CZ" sz="1400" dirty="0" smtClean="0"/>
              <a:t>seznámí se s charakteristikou členovců, jejich stavbou těla</a:t>
            </a:r>
            <a:endParaRPr lang="cs-CZ" sz="1400" dirty="0" smtClean="0"/>
          </a:p>
          <a:p>
            <a:r>
              <a:rPr lang="cs-CZ" sz="1400" dirty="0" smtClean="0"/>
              <a:t>dozví se o trilobitech</a:t>
            </a:r>
          </a:p>
          <a:p>
            <a:r>
              <a:rPr lang="cs-CZ" sz="1400" dirty="0"/>
              <a:t>seznámí se s osobností Joachima </a:t>
            </a:r>
            <a:r>
              <a:rPr lang="cs-CZ" sz="1400" dirty="0" err="1"/>
              <a:t>Barranda</a:t>
            </a:r>
            <a:endParaRPr lang="cs-CZ" sz="1400" dirty="0"/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Speciální </a:t>
            </a:r>
            <a:r>
              <a:rPr lang="cs-CZ" sz="1400" dirty="0" smtClean="0"/>
              <a:t>vzdělávací potřeby</a:t>
            </a:r>
          </a:p>
          <a:p>
            <a:r>
              <a:rPr lang="cs-CZ" sz="1400" dirty="0" smtClean="0"/>
              <a:t>žádné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Délka aktivity  </a:t>
            </a:r>
            <a:endParaRPr lang="cs-CZ" sz="1400" dirty="0" smtClean="0"/>
          </a:p>
          <a:p>
            <a:r>
              <a:rPr lang="cs-CZ" sz="1400" dirty="0" smtClean="0"/>
              <a:t>25 minut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Zkušenosti z pilotáže</a:t>
            </a:r>
          </a:p>
          <a:p>
            <a:r>
              <a:rPr lang="cs-CZ" sz="1400" dirty="0" smtClean="0"/>
              <a:t>žák </a:t>
            </a:r>
            <a:r>
              <a:rPr lang="cs-CZ" sz="1400" dirty="0" smtClean="0"/>
              <a:t>umí </a:t>
            </a:r>
            <a:r>
              <a:rPr lang="cs-CZ" sz="1400" dirty="0" smtClean="0"/>
              <a:t>charakterizovat členovce a trilobity</a:t>
            </a:r>
            <a:endParaRPr lang="cs-CZ" sz="1400" dirty="0" smtClean="0"/>
          </a:p>
          <a:p>
            <a:r>
              <a:rPr lang="cs-CZ" sz="1400" dirty="0" smtClean="0"/>
              <a:t>žáky zaujala osobnost Joachima </a:t>
            </a:r>
            <a:r>
              <a:rPr lang="cs-CZ" sz="1400" dirty="0" err="1" smtClean="0"/>
              <a:t>Barranda</a:t>
            </a:r>
            <a:endParaRPr lang="cs-CZ" sz="1400" dirty="0" smtClean="0"/>
          </a:p>
          <a:p>
            <a:r>
              <a:rPr lang="cs-CZ" sz="1400" dirty="0" smtClean="0"/>
              <a:t>je vhodné oblast </a:t>
            </a:r>
            <a:r>
              <a:rPr lang="cs-CZ" sz="1400" dirty="0" err="1" smtClean="0"/>
              <a:t>Barrandienu</a:t>
            </a:r>
            <a:r>
              <a:rPr lang="cs-CZ" sz="1400" dirty="0" smtClean="0"/>
              <a:t> ukázat na mapě ČR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0223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357298"/>
            <a:ext cx="7772400" cy="928694"/>
          </a:xfrm>
        </p:spPr>
        <p:txBody>
          <a:bodyPr/>
          <a:lstStyle/>
          <a:p>
            <a:r>
              <a:rPr lang="cs-CZ" dirty="0" smtClean="0"/>
              <a:t>Členovci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857496"/>
            <a:ext cx="6400800" cy="2857520"/>
          </a:xfrm>
        </p:spPr>
        <p:txBody>
          <a:bodyPr/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 členovci v říši živočichů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 vnější stavba těla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vnitřní stavba těla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rozšíření na Zemi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trilobiti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44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nejpočetnější živočišný kmen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hospodářský význam pro člověka </a:t>
            </a:r>
            <a:r>
              <a:rPr lang="cs-CZ" sz="2400" i="1" dirty="0" smtClean="0"/>
              <a:t>(včela medonosná, bourec morušový, krabi aj.)</a:t>
            </a:r>
            <a:endParaRPr lang="cs-CZ" sz="2400" i="1" dirty="0"/>
          </a:p>
        </p:txBody>
      </p:sp>
      <p:sp>
        <p:nvSpPr>
          <p:cNvPr id="1026" name="AutoShape 2" descr="data:image/jpeg;base64,/9j/4AAQSkZJRgABAQAAAQABAAD/2wCEAAkGBhMSERUUExMWFRUWGBoYFxgYGBcUGhgWGBcYGBcYGBgXHCYeFxojGRcXHy8gIycpLCwsFx4xNTAqNSYrLCkBCQoKDgwOGg8PGi0kHyQsLCwsLCw0LCwqLCwsLCwsLCwsLCwpLCwsLCwsLCwsLCwsLCwsLCwqLCwsLCwsLCwsLP/AABEIAL8BBwMBIgACEQEDEQH/xAAbAAADAQADAQAAAAAAAAAAAAAEBQYDAAIHAf/EAEAQAAECBAQEBAMGBAQGAwAAAAECEQADBCEFEjFBBiJRYRNxgZEyobEjQlLB0fAUYuHxBxWCkjNDU2Nyw4Oisv/EABoBAAIDAQEAAAAAAAAAAAAAAAMEAQIFAAb/xAAvEQACAgICAQIFAwQCAwAAAAABAgARAyESMUEEIhMyUWHwgaGxcZHR4cHxFEJS/9oADAMBAAIRAxEAPwD0FNS4NrtE9iFU58obyqgZkjY294j8YKkTloP3Tby2+UeBctmUEn6iehQAGGLrmjvIxUP0hVMU4BjIGBrjEIwlnRYkltbx0q3XImtqOYemsTNHNZQi0wWUlQL7hm2g+HHeQD7RdtC5G0M8v5xtUy2MF1uAqROIT8DuD26QTOow1zeJypRkhomTYw3wuZtAqqEva8P8FwgS+ebY7D9YhEL6lWNRlLpErleGsWML14GZQ5RmHz9oMnV5B5fnH1FarqPaHGyYmHEwfEjcSzJSB8QbztCvFquQlCgFAqKVBIF75T0htj1HNmIOQAmPNVIKVrzgulC2DffYhIPTmIjsOJXcbl6HEmZy6+pr6lIlMJMlgSxyht+6jsIoK+hUBlZidVflH3hXDP4eUpjdZdXtaGiqwxOT1A58UGhKqCBuSXgTZSwgzzlIOQsFc11ZSbFL3vfSGGGU4CirmYNmVrlBPxKa+Vz8Xe7RlxdiqZdOeUZlFkeer+jPBvCyF5QFA57FSHYqSr8CtjqPMMYZ5lk5EfacCBqOcR4ammUVpTnlkZgUkKBHVxqPJ482xmoIKgxDHKx+kVwxOZTzlCWr7MqLoLs+4Uj7qg4cgQVVYZLnyzM8JX4iUcwB2zAXAtvaD4iOWgZV7A2Z57h8lpjm+XSN62qK1sP7wTPwxYc5goncH8urWjPD8NOfMrQX79YeBF8omb6hnEI8KVJlvdKb+Zg1M7wcNSk6zSVHax0+QEKKt6ioD2S7E6W3+Ub8TVomrTLRZKQAP35RX/5U/wBTJ+ph1PV+FQU4Gq5ylf6dPnBREIKyrClSgzokgANu2vzgk4vPmLCZUlh1IPu5hXNiLUR94fG1dyrw+kygqWciBqo2Gjx9l42ZyvCo5Tn701Y5U9wP36xnWYPOnKSJigQGZI0FhezZj6RXYDg6KeWVM1v2YVHFD9TLk3InEsJyrZSiojdmfu0KcYrxJQUj99oscVOZSpmVwgEt16CPOsCpjWV6EzFBKc+5AAu587WhrCOfuPQlHatCdceqkyxLSuWAsIBJS45lXvch2uYZ4FjiLIUoFJDgPcaOL+ekfOK0y/4iabLTm6NYFrNpCQYKlYUUd7KbXoG1tDmXGhFGAx5Gu56DSU0maklJCgCxvofSORO8GSDJK1LfKQGvZ3u/tHyM442UkAw5cHdS5weYSUv1EMOLeHjNabLFwGI3UB+cBYBIKUmYqw+736mG0rEFKOlu5/KMpOGPGVbsm42bLWPEjqanLMRH00Zi3nplr+JAfrv7xnLwmS/9Yr8Lm3sYS3xNbElaLCVrUAB69BFYucmUlKEXYan8+8ZVs3wxlTYbeUAeOALx2TL8H2L35P8AiVrlsxpJmHVwXjQSJaicyB2aEMvFQkwfT4ok7wNczCQyxzTyEJulAhVilSok5SAdszkewIhlJqEkt2+cR2J4gRUKBNgYPkJfGCJRQATOT+IFIP2oCG+8Lyz/AKvu+Sm8zBdLj2mhB0ILv5HeAqnrsYV/5cASZajKJ1yMx/0qBT8oGoQ/Y/t+f3kkGXdLjCSLaxBcUyVrrMssAulMxTWtmIAPql/SD5apklAXMWlQ/ERkLdSByluzQjxnGmQFoYFTjOdVJSbADoHe3Uxoen9O3LkDev5giwEd0NPMzFLORqxFrP16QsxWtOcypZSlbsSt0hJZ/W0SM2qCwtX8SlJSMwcF1LGXkTluCyjc25e8UWDA1lOJqy65QKc29gCHPlaDN6EYyHO5C5g2oBh3Da1TfGqFZ2ukPmSeh6NFbRKUcq0f8SUrMjZ7glB7KYeRAO0BcPYapEtctRSpKFqSlSXKFBJ1QSLpd7w5paXICSWELeqyEPV9dfSWQCoLxJSCcJlXLcDkWpDcwSsqClDumYMp6eka8KTgl1iblmsfDABaYoXY6agdjtfSF0qsVNnKTKXl5ZmQaBRISpSFXDpWEKt+JvxGOtPgayVLQhSCjIoy31lqLlSFBrAZP9z6CzymwHHf4ZxGuJlXP4epa26k+DOJObIBdWhzJ1Bs92N4Q4twSuQDlWFI66F+6Tf10vFFJlOpK1FWRdhOUyVJVqkTiLBY/FYKBHUBLBVHMm5UBSShRN7EN90gpLEggEesNOhyLrvwfzuLg8T9p5jX4SmQgLUplHQdfKFSMHmTX8NLnW9n7PDdNIufNUqcp8pI7WLW7QxRWGWWGgjLOZ0PG7PmOcVqB4RwxOyJOUIJ1SdR5w4l0cxAIWkgbkae8MKDG06KENKmuTlYXBgTNeyaleR6InMHkSQjMC53eE+P8QGYckuyfr/SEs/EVS1qQksDBWCUniTBawvEKSQAZZlA3PnEvEiaWQlHxLWC/ZLdRoYl8DrZUvD5+ZLrnFkOApI0Jc9dvnDP/EGRLnBRlkEoLG+vViYiJgXS5FImylhQdgTmSd0rSRYg+YjdwIAoqZ7tuZVYmIcFC063AJS3W+2kfKKpc6uNT26+W0MDxWqYsFaEqZOUBThn1sCyv2IMkYPTT+ZJ8JQAfKWDjcbMekFLAD3CpUA9iMVYyJdMEI+8fNmu3vHITJkKWspDEJ5XFgSNTHIUJC6hq5bnr9dWv27QEiuY6wjrsTKjHXx3THlWV2PJvM1QoqpVSa8HWGMkgh3tEFKrFDeGmHYqr4SbRHFl3KFY0xqtyhJ11hJIrCVXOsOMSpPFplEfFLL9yN/32ibp4ZKcvefMqDWoTVWMdEmDJtIVJBaB/BUNoGNSTHODzzlF7gxnxThBChNAJCtexgHhqqVMmzktZC8gb+VIKifVXyizlTgkMq4O0OYUrkG+38QJ31JejpSUXjqMMJUANy3uYez8FUfgUG6aQP8A5TNGqfa8C+GS1zuU8t4sx9c6eqRKJKUrKEJJAJYkAbByfrE4cemTUJlqzFCTmSkFg7MTd2JDD0HaLPjHgNa5meWnmVdTkC/UQgVw/wCCEhZ5vvNt0Eeiw5MYxgDuKZFZm+0xo5bpCCArfMlIdL3IzEOBq4DX62i7wcJl0qpKQlKV6nU31N94EwDCaeZmSDzZXBLW/FpqLgwsxWQuSogF7/KJyI+QXcqrKuqlXQTEolhEtPKkEJbVh+cJ6+tmTTlYpAOn69Y14bxwSynMkqG7fFc3I6sNu20HY1iFMshUpTK1IUMpYuxfQ+hjNfHVmtxxSBBJNGlCb3JFz+kPxUlUtM+UpjLATNRr4Z0StF3EojZyE3GkI1KdDx9wrElSZgWL7KSdFJOqSNIBgybIfo/t95Li9iVuHYmFJLAAsxQEnZQUWHTW12uWA0paOShCQUJQgWZkpGv8w1Dtfyibp6OVMCZkkkCzAFiD+BXRY0CnvYG7KU8oJSgbuoE/EBlJ/wDJGyg93D79I2PThkNHY+sRyUZ5/iknw6ucjQZyR/q5vzhdUDmij4nwdf8AFLWHKeUDsAkCFtVh7+cZXqBxzN/UxtDaiL5a4dSZroELf4JQhhSSzlvCzkGXEEm4MZqyofdEMMGpSiWsqtt0il4ew1IQVTHGbSJjjes8ORMCSxce7w7ix2qkwbvdieWcSTJkmetBJYl/MPDLDzSzpTTUgqJcAFm3LE/CLbd+sZCpl1uVM45CAQCNX/d4XV/C06TzSlJnI6pYKHml/pGuKIroxI672IXi3BQSQaeaCk7LPyBa5eFapi6d0kMu4sXjaTVzDe9utm9DCatqFlRJ1i4ttGQRx2I8wqrLXIEchVMrkZUhLv8Aecb9iNY5EHCDuWGWenYrQmTOUg7G3kdI5SlwRFhxLwyqcRMQxUAxBs47d4QCkEoMQQruGjy+ZeA4mayPy2IsVLN42piQQYNSUnaHGH8O52WoZU+xMAUM2qlmYCMcFkOnMdDAlZw8JZzoGZJuG2O4HlBVTWhPKiyRaBEV8ywCrAuPPrF/i4wvD6eYMISbi8rW9wR6QXS0612CSYdfxSlJszxxM2YiVMUtQskq0yswJ66RyJjbyZUkyf4PmJlypsxhmmVE8pP8omFAP/0g9eIJCiSb94j8JrCinkoe4QCe6lcyvmowxqJjh47MWL14vUlQKlPIxQHeCKyqV4SilTKALHpEMJx2MMcOrVPlJcGIFrK1J/CKmuzqM+YopLsCQb9oScR1ZK9GAitGIhc+ZLRbKABYauxhXilKFTPCmAZm5SAS532taNfE+wxEoy6q5OUOILQxSWIuPUN8wSIMqK7Prfz/ACgKow1UtTFtW1v84Io6ZJvNWEgXLcxt0Dh/UxoHKKsRYY/rGNClOQWuok30YHL63eK+RRZZKQMxDMnplckgAmwu7XFy4AuZXA6jxp7hLS0AISLXAfVt9yepMXn8QTL8NCXIIsbNf4g/Qs46HzhLILaowppYuqMIT/zEgOLLQlUtQ6CYgAP0f5wkqMNKSwXm3soKt1YgnY+0WsgTEywkTDNIBKpJLzJZIuqSojMtHbW/Z4XVqJMxImSz9qn47ZFGzOTrm2cgPo5OtsiWLB/Pz9ZRW8RNg1ZPlLaWXzWKcvKrWygSx1I9YtJfECpSQFyigqYZsxYZWAJKhzXs7lnvZzCWgqQU35yNUzQS/Xnd0t3APfaHdEgS3mH4CLCYXy/7S4YEh9e0Cx5SnR/1+n/UllDdiHKmJWTu/rt7xP4lginKpdx+HcRvPx1CVMjKUEEk2WlJA2IIYWv8La9THWXj6FNzFPkc4D/yq5h6KiGCnbfn9P8AZkCx1FAkrsCk+xh5hmE6KXp0ginxFiMxSpJtmTt/5A3Ht+sJKji6WfFTeWsOkpVtMSWUzW0ylxYhYMAGO9/SWvxDcY4gY5E2A6RKcWz0LkpQlJUuaSkX0UElYPf4SG/m7RtNBIfXvrCjFJhz0w/73/rmRbAx58j9/wCJ2QaqRMrh+pJfwlDubNHcYdNSeZZHqTHoSppidxiRzQ2PWOxqqlFwqNmTap02U/KFBtYWzKxKzdLGKZSHtC84YM+gMM4si+RuVyI3g6m+GYdLUgKBSD5Xj5DLCcOCQVKYF9D0jkczb7lVXU9ZGNKVu0bKn5rKAV5h4kZleRG9PjmXWPJ88p2TNMoB1K+nmJTYSkA9QBHTiCs8OWNs0KsOxpCn6xhxTVlcmWoEjISCCEqBcalxs0NpmORTjY0YHjRsCLDXZnaB01qgdYXyZUwm01n/AJUmPtRh8wH/AIyvRMsfVJgfwEBrkP3/AMQnI/T+I9o8YW4ADnYC5MFcUz1zJJlvyqUhM4AsfDd1geYSU+u8T1Phss5lz5ilJSHCcxlh/KWxVtC/EMbSqUvIWQhgEgkKPMLl3cC/eH/SemX5hs/tF8rVGOIY3JAUZctBWlJUQQ6bKS9n1Yloww7HjVS1iUhImoIJQxyqSTt099u8RtJi89KgZQDJUFaBTZFJUCewIHa8Vn+HYWupnzpgSBNzFSgMqXUrMyB0f6Ro5PSY1Sz3ALmJaofhk3xQvlAyEXScwLv00NtDBtLLOcNBtDSpkiYE6LXm+QA+kFUrObaRi+oIDe0ajS3W5HcQYPMlTvGkrCSXcHQveG+H0XjShNmfEJqQWAzBKZTqCVDYnXqYC4mmqnTMqXCRr2G5PpG9PUlCfCSWOeWspvuFA6Ws49xD3p2PD3eJzqIPU4NnSc2l/W176wjVw4iXckkdHYPa3teLWfRrZR+6A9v5ojMVmZiUFSm3A09e/wCgi+LIbqVKgi5lS8SCWSmWm+gaw1ILejHzigw7GpjhShffYD12ET2H0SSrKgDMdC4d/M+XaGuOYSZNOiZnCkqJHIcyXAuFFuY30Di2sMnD8ToVB8wne5Z4bWonsoMsoOgJcatlUku3QjrBVctE1bqDr2WLKcWILakekeXYVjCpF0BgCAp9xvpo7a7eoatWlMqYJqVq8OdzAk5hce7jfWF82NlBAMlWBNyqkyU5XCQfxJP3h0foe+oLGFmO43naWLAapO3Ybj6QTR1LEaOrfUEbdiNb6wgxhJE8ltYTBPULqLppuQRY6iA1VAlzZaE2SpNhexR57kHZtIZVNOdWhDxFOEsyFksEr+Vn/feDYfceP1lGNbllRTyQIAx6nQmoOZBWKqWGADkTqdsxa1jJU/8A8cF4OoTEgouFAFJG4MJ+O6CYVyihac0tJKUBwvM+Yl9nASmx66bz6YXkK/n5cpkahcGl1YkISrMTKJKSopUrJ+EKA5mBcElyAQztGlSBMm0yk3GZauv/ACi3/wCnf9YGRWz6YIPgjwZoC8qlZ0zJawG1uDte4PlG2CUoXUFchLSAZgQgqdQ0dSR+HMSka76Q4+LiCT3vf1sQQfkaH5UZTUwoxUOmKGcgNExjlQwLXMZ6WWjI6imZNYwfhUtKlsd4na6VOYEH0gjhyoPjJE0lKfxdOkaQxe2wYFn3VS5m4LfW0chNPxSYmYUhSVpGh2baORPA/WD5faOM+ZLwO8HUdNlTzbx8NGDoY87YBImrepnRTMqgYqjRmdTTAA5DKHmLxNooCIuOHBkl5jvEoA76g3NC5G0FBd1aQetSDZof4hhSJhdCgk7jaFS8DmjRIPkREshJoytyK46SrIjw9EuVN0LfK0efLnlS+UFuht7tHrGP8M1RWiZKRdIIUC1wdNbHeEdZw8JYUsjKvfsI2fSZhjxhTFs2MubBiHB8KUWCQFKURzH7p+jxUpp102pJJcuXb0b106QiocSycot0/e/n2hmcXzJykux3Ol9nvDvDn80WLcdCNMEx7xJrLVZrbjztFsqSyM1lcuYKSXBTsR1jyWgCkTBlOhzO7MRdxHoWBSTIp0FRzJWDYC4SSQCm5cBrpYa2diISy4gDqMo1i4oxKqSJSyBdVj3B1H+14EopRUVKWeYJK1DuCVZf9rv5RyetRmqccoIZmZmZBboxUX3fvHYp+LuB8xC1DEvHu9mGB5bjigrSVBKiGJIv0sHtf0iO4povDmLSqZYKLJF3ci/rm+UOaaYQXGv9BCrHpIITOy3V8QOyw7v1tBPTEc4PJYEn8PJUoJPwvcOWL7lmf849YlKlKohJUkApuDZtuug11jy6Ti4SWA+E3HkD7B4Il4lMnqCEtzFhfKHLgX9I1PfetCJ+2oVjtTLQopSXANm0YAe+g/d4acPK8an8FTuHmI/EEWB02cj5wHxRwYulXJlpWmfUTE5lJAZMro4J0AGqm7CGWAUaKDnmKzzlsFF9LjkT2/e1hZ1AXj5l8bG7hdOubTJAVzy0l0no+x6QwxKoE0omJQWZldBZxB1fkSGUzKNh1hTxBUeEkeDfqNlDp5xjLbEg9x3xczNX2tCjjDCjPpiUJdaDmAG4ZiB6F/SKbDsH8aWmYgsVC6Fag7iHGGcNkHn06ROO8bhl8QbixRkv/hxikmZSS5RLTkZklN3YE5T00I9ozweaqbV1VUECYJJDAgkLSnMlRGz2Ch2Jiyn4FKkqK5aEpJ1YAfS8eXYRx2rDplVIWglKycqhqiYM2VTHVJCiCOh9Dp4FDuSIDIaWOcGo0TTPyHLLDeElblJ1MxKQRyguAyW0g6jw6XJZOQJdILpBBBNwpJVoxNgLEBojKzjZU/4UAK/lASH7AR8m4/UEDmIyul1MeUGzbD0g7ITdwYaupdUCE1MmYolpkslMzzH3vXWIuomgqLdYpP8ADgqyTyo5vFLHuGAiexmkMqfMQzZVadtoRKAE1G1Y6ifEqwIBJ1hDS4grO/Uw7xChCi5hDVy8pYQ9gC8a8xbLYNx3NnzbZAGjkdMJmzGBFxHIsWI1Urxueq1mBzgfhzD+W8Yowub/ANNXsYa0+MizFobScQUsWUI8mGTzc1CTBMMwHKAuae+X9f0gevxsORLNh009Iw4qxRaUJAtmf5RNUNQ5IO8FcEj2aH7mcoruPpOPsbwzpsdR1YxHTixjtLLwMIO5JEtariaVLcKU6mdrm3W20R2ITkTQ7llAl9AwhhTqeUoG9jCDBKoCWpBI1Iaz3JKQH9ocwMTf2/5gyBUnMTwtclfUdr26x0lTD0L9f35xYzKJeX7QhT5FJNiQlaSq2oIBYeu8I6zDpiVcjKG9gL7xrLnPymKnEO5lLpCmWqYshN0hKXYrcucvYWc6Xi4pFNToYWDuOx1by1/uYh5pUVpM4gaN6aAmGy8dK2SjQWzdTcMPWBZQXAqETRhJnAhauswOG+4NFu+jA28/VhMQGBDMrLlOtnAex87RKKnMVDM1su9xdr9Xf3gimqVy1alSHDglruNHs9oFkx3uEv6SklUCSS37f+xgDGMOUAwTnCttGUNIZ4fUJVzJLvY7MRsRsYW8QY4AyUczFz+ghReSZBU75pGz8AqCopTKQjqpSn9fysNoMo+FEyiJk+e5DHKlwerOTfbSDceqV5UrSojNuxLHoGFtTElUVUxamSFrPZKvozxu42bKtg6iLgIdiVFVxYJSSJSQkk3OqjtfXtCSkrJ1TUJCeeYTbVkgfeLbDX9tHyg4WqJhHiNJT1UL3/e5EUEnFKehlmXI5pqhzLa5Nt9h22eLHiul2ZUWe9CVuI0aQJZSoqyoyuS/MmxPnCqcc1jeO+BkmkRMWqy1LZyz31D63f2jqUXtGFlUrkMeU2ohnB+LqlTJspQsFBQ/1WPuz+8WwxTpvHnk/DUTmzOlQDZ069QD1jvQcLzJc1EwVClJSXZQ1Hm/5Rc8GN8qMrsGWGOTylIUpTFo8i4qlImLzDKoEnU5T/bWPTMenKNwkqQE83Zg7npHleLBJVmF0quDDvpvmg8g9sSCSpJ5fkX+ka8xDlVn9W6tvHFrsW/YjFCGaNOKCehcDzyRlQfLzjLEKRapqitypy7x84MnCQCs26dB3LaDqdouKXD0z1mYogH8IZju/eMjJ8xqPjQuea4/RKShLWJiXr6cgiPTf8SJCULkpT0MQWKEZwIZwsVoQLe4XGGF0akSwpIzPtHIY4TUGUgEh0mORzk3JURr4kNMGrlBTPYws8AjaNaUkKB6GPPMAwqaJj7iSQVUqF/hWx8jb9IlpAIUGj0OhpBOppiFDlVoe+v1iZGGCS+b4oLfFQT5EEDepjNpSbwP/DEHSCxVF43TPfaF6YS1zmHhnibqMPpl1SlEqSoHMliwKk3DjzEVc5ZEpRSLtrEZJwpeYzFWACldywOkMek0xYmpxAIMp0ThlQG+AZAblwlsuvaFWM1KpTnQa38v6wRJoVZgQtuQr0JbLqOj3+sEY6iVMkMs5VS2J+9mSw217+Rhxfe13Bn2iRE2f4pdSrAuM1/QNf8AK0M8Nkg6Nm+7uWtex5Rr3t3hDOQyvskqLH4iGckRRYDUpp0LUsJzLCQBu7g5m2Dho0wiiKF2OhEk6apKiw5vloRp+9YeYbP8RDE82h8+vnCnFKxCicoZ/f3jDCK5QmAB2JuOut/O594Hkx80lkejH04KQkqdnYFtD1cg2IhdOlqZ2Ki4Zuj3MU9TIBSe4u242MK5UprRnpkvvxG/GoesjKLAjpCWv4hnSzlPo1gR17nWKCTTgouYDrMJCxlIB3FgW94pgyjGaYagnXkJF13Ec6acrv0Snm+QjtR4GHEypV4cvXI/2i92YfAD1N/lDCpweplP4eh3SGLQqlYFUTZoT4cwqUbkgsO5JjaXNjK6IAiRxsD1coMUrpk6nExKCJQOVISHCUJsHG2kLcBxgomDMo+H977w/pePSpNCmnkplpuAG/V4n8cwILlEyZaUrJDsAnMAXbzhFfUK1qRqM8SsbU8kKAKbgwxqKgSZClr0A9+gEQ/DeMrp53gzUKSk6O9v6d4pccSmeCPE+wQM0wizDQIBP/MXo18oL6mF/wDxj8Tfyzi+tdxZU8R+NKSlVkqJzFK1ABOmiSCp7hvPpEzMw9X8ObOEm3r+/lDSokgJKmCeiRohNmSB2SA/mO8YYFxElZVLUzAA3a+nXcFzDik/+g0JLADTdmSnhKEaU1MSoP8A3h3X0DKKiwDksDYbs8DUwlgvmYa369IZ+ISNQIQA7j5Mrw5YFwrWxI8vkYKwjElSVBRLS3u2iX+8BsOo9R0jKXM8RKVC4Zh+n1g2QjJLVYENzafAoFj3IL26RmuQfaY1eriLijFjNqi5cJsCLhuoiVxSafEtDGtpWU6NH0/T9IVVCbvGjhUDYir9VKTD8RJkCztHIlafEVy3ANo5B/hwIceZ64mcRtBVNL8QgBNzo0M6fhJZN1pA7OYMrzLokOm61WB/egjyhTyRNXl4EMQvwJaUv5+e8fJs6nmhlhz10PvEajFVTFkqUSTAcysUFG5iA73Xj6GdwlmrhmUXyzSOjgH0MbS+FEpupbjVgIk6XH1oIe4isw/GRMA2BEFRlJAZf5lCGEnOI8RyHw0kONWDMnYdzCionOh+tve35x0x4n+Imv8Ai+W0ZoGYJT1V72J/KLBbYNC9CoRJqyFBQJ0t5DSCaJKVLBKbgN5ghtPJoDly7jM4SCxIDkDycfURvQrAU/p++kSxKjkJUi5O4nVGVMULWUWtbXt6eghRV15W9wH6kDyc+pv3iyx3hkznWmalGxcOwu6usT06jpKZP/XmM7q+EF9Up0A87xtenyq6AgbmflUhqvU3l4LKVISsTCuar4uUply+oKjdatNLX3gComS5FknMq3N5ajtC+fjK1kuph0FtNNI74Tgk6qWyWbVSjoB+Z7DrdoOU8sdQYbwJcYBVmbJCulvKOWStjpHbA50uW1NLOYgOT1I1jXFqMDdzGI+Osh+k0ENjc6Zr/v0jaQTC6jVMGxUAPz26/wB4IGLpTqk+WkQR4nFT4jqQh9oImTgkgWeJ2ZxUQkhCAFdXeM6RSlOpSiTADjr3GWAruUMzE5YsowEuuc/Z8w2EJVrvHaTNZQIggBA1Kk3HU+p5GVKSeoUH+sJqutzsgMmWkuwAAcaOB0+sM8RxfMkS0h1EXP4Rue0KpVOCRawv+kGx9We5wguOI+yCXyqUNTZibl+moHpCGfgKkgKlrSQQLpOoUHvvoYd8RqHipChYAFvm7d/0jFKJC9UsWYso3bt73jQwe1YplNmTs+TNuFLHX4vf5wLTJGYByok7RVHAKT4iSfNT3jLEsUp5SCiSkDTTV976w0HvQECRWyY34dpvswD1P1hzW4QoSy2hBY/NvQ/WBuCqUrlJcX19y8eh1uHj+FIbRj84y2Qly3iNF6AE8Qmry5hlBJ6h27iAJ0gL0Ya22J/It9IZVkrnUG0JHzgFJu2h2h1JUmYf5BKVLfOy+nT0jkcnUxWtkqGYamOQXmV0TKcA2wJ6xg+PZnBcEXHQwHxbOJUg7FNve8LKFWVYMM8ZpiuSF/hU3oqPMgANU0q3cQ0yzmEF1lOXeO9Dh1sx0EFzKl7NHOfd7ZwMVAQ8wOaw8jGIlIOzQxwvD+dLbmBMboVOJ1BOJMHeoCh8KgD6i36QBVSAlgn7oJ9bN9IvMSwhUxDOARcGI+twtctRCk7edrw3RD71KBtTCXOcEddR+vW8cl0wf1P1jozHSOkytCO5irLehOF3OvEFUwSkaEHMPlErO4YmzCcikJT+JZ210aHZlZzmUYzq6cKTlcjo20M+my/B9srlxhxJuVhcmRMedMTOGyRYZn3G4jet4lVlKEMhDaJDenYQDiOFKQq6gB1JP0EEUNRSyGVlNRMHw5gyEnrl+83eNpSrDl3M5gVNdR3wXI8MiomuAoZZQ0zE6qI/C2nv0h3X1Oa8S2H1kyfM8SYXawGwiikpzIaMr1vz2Y5gHtmUucRoYYokJmp5hfrvCwIIOkM6FXSE36sQ3UTVOGmXM6jaGOHJd4LxRHICdjA+dgyY4MXWSx8zpMw8kuIxmyim28EImHrGshTnMYuoI7lLmOHUzgknUv5jZ+kaykjxkpJsTe37ttG8sFglIuY611P4bdRcmJUlmkyf4qlhVSpyUnYjyhBMwgKLieB1e30MOuIpgUrPcONREvOowb+MB5pIPyjY9Ofb3Ecq0ZtMpfD1nhXUDNp/aMZXhqWAhz1UrYbkCAptOkH/AImbyB/OHOC0bB2uevTvB8jBFu5TGnJp6dwjWSwAUkFOkXsxSfDIJsRHhyZbA5CUq2ItfvH1HGdXKITPBWkW7N2MZ6ITfE/pGHq7MLxmWmXNmpvqWOx9YnFU5YqGkOalM4kTQGlqGYBVrGC8JEtYKSGB+RgwJUXIIBFSaRRZ2UDlV9Y5Dau4eRKSoqnBIJteOQwByFg/tA8uOpVCgFiDFXhWHBchSV6K09ND7wpwvC1TDpbcwyqsclSeRLqKQ1tj3MeXUAG26mmxJ0IkxGlWhWUggbd4B8K8OhxolVlygR3L/lG0jEKRah9mE+8XAA1Km4pkSiqwEPUgU0vMs8x0EOqRElN0pA6kARCcV4lnqGHwot66mLHHVGQpsw+q4tWDygCBZnEKl3OoBHuR+cKqhLgGMUKIMcCTsmXoeI9m4j4tyz+30hXidMAnMNI+0qGOusMKqnKpKgNrxwbi1XJEn6RV4+zpd43lSQm51j6qcDtE7JsSIDOpwoMQ4j7K4TkrDkEeRMHy5aSYbU8nlYRDZ3TSkiRxB7k9KoEoAQgMBaCivIG3glMp5yhA1VSqBuIvZai0466nE1Y3EH0KknSE6EElhFFhmGKsAHMUygAUJUGYYpTFaQlN3MYycCm6NFJWyhTIckFX70ifXxPNzWaCYwFWj3JJ1UDqaVaeUpIf6b/vvBdJRKVYCNRj5WpOdIYdO7fpFRhuJywLJAfeOLeJUCDYZgbB1W6mE3FNfLCsqA7fu8POJcaMuUSks9h3JiFnJKg+8EHs19ZHe4vqqTONWMIp2BTFFgh/I/rFIAYMojeDrmbGNSpUN3Ic4QZamUGPvFBQ02VPcxvjlPzBXeO6Q0WbK2QC5cKqDUxRILw+wzAzMTzaRzBMNM1Y6bx6HIwhCEFukU4ux+0EzqvU8vrJ8uanJquVysS1htE+EX+JUsm3V4JxGlX4ypiPxF23Dwrx2afFC0uLN/WH8Y8AwDVV1Gy+ByvnVNUt45BGA4jMyAE5o+xDZSpokyRjB2AJ6HxPXmnR4coEFTswNhufnEdRZiS4N+xv+sUeL4wAZSlgnMlaFsdZSgLDvmL/AOnvCrBcRUARuFoWi9kqAyn0yMPQRknHiIvl3+2vwRtWcD5YqVIU5sfYxqlJ1II9CIdJWkTJjA+GtK05H1SSVJ9czHs8ZV32isynByDMQxzzEggamyWa/c9oqwxUaff5+f3lwzX1GeCVBIGd29fSJvEKBRqFJSk3WctjdzZusUNLVuyQVHlkJHTkPPqdPrBWIq8KZLUQoATVTC5BcEov8WpCTa2u0WTFjA04/bz47gviMDXGT/g5RlIJu1g946CkB0f26awbQYgmXkzFXLP8Sw1GUjrrGAqT4CEAqDGYVMWDLCAAWN9C+14lvT4wL5/X87kDK3VTT/KCkgO6rFgDYFIULsxsrTsekOMIpCQoHfl9WJ+gMBJqworZ+YSg5/7YTm7sSH9BDmmqOcLUnWapbWLJIIAN9dNHvHDFj+JfLQ/wfz9Z3NyOvzUicUpzLWUqBBB36QIlJ6FnZ236eceg1GFpnoSmYknKJhDEBSpiiGYmw0JL/iEC1/CawpKULUlASgFmY5CS+oObMpR01OsHGEC6Ngfn1kfEvxJWjpS7kEeYIg+fUplJcnyg2vkrzWToMqUuGQhNkp113LbmJXEJayt5h9NhCmTFyc71DIbWzO2H1Bzla3uXh+jG5Cgy0nzaElQOQQKBFvmkk3LPDpVKouNYfS61EtNgPSIHCFEKimoXVmT1BgQJD0JXVbiKtxQz5qidNAO0K5spjBUuV4bkxxFQlWoi9m7EiYS4bUU7ljCXSAwZT0uWBZGEkTvjkpS5SFH4QYSKmgWAikqy9OU9LxLTLQwg5AEyhap3JT0jeRJDvA0pGYww8NhEZNaEspibH3LAAkksALkntHKSjWUpJHbUHTuCz9oxqK77cW5Q4L31BGm4vp0eGgxNAKyFFWdZW1yEAklhmCX1YMNOkNooGP7yrncdYOqYkME26xzibixchPhksVhh2EbyOJ5AyDOrlCQ+VQdvFJLeqPnEni3EUlVdJmrUwRKmJmBlqAmKE4AAXJ+KXcflDCJyYAt+kWbq6ieqxYpSyPWAhLmKBXMAygEnyEOUY3QGoTNJVmSuSXyqbk/hgph95PLUuVDMrlOpg2ZjVEc6UljMlqSQRMIdUoA5XFvtXd9maGvh8ZQvcHwuXUIShRykFAGVgMoA5RbpvHIdV1fKEpQp1O6pZDhX3fGC/iDiypZb9I+Qq9k9iFBA8T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3074" name="Picture 2" descr="http://www.hasici-zbysov.cz/grafikaobr/vcela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883" y="3356992"/>
            <a:ext cx="3363679" cy="20882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ezverimex.eu/photos/956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39" t="15912" r="22461" b="17774"/>
          <a:stretch/>
        </p:blipFill>
        <p:spPr bwMode="auto">
          <a:xfrm>
            <a:off x="4499992" y="2996952"/>
            <a:ext cx="3628896" cy="307991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/>
              <a:t>Vnější stavba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471490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tělo</a:t>
            </a:r>
            <a:r>
              <a:rPr lang="cs-CZ" sz="2000" dirty="0" smtClean="0"/>
              <a:t> – 3 části: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hlava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hruď 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zadeček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končetiny</a:t>
            </a:r>
            <a:r>
              <a:rPr lang="cs-CZ" sz="2000" dirty="0" smtClean="0"/>
              <a:t> – nestejnocenně článkované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ústní ústrojí (čelisti, makadla)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tykadla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pohyb (hrudní končetiny)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rozmnožovací nebo dýchací funkce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chybí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povrch těla – pokožka =&gt; </a:t>
            </a:r>
            <a:r>
              <a:rPr lang="cs-CZ" sz="2000" u="sng" dirty="0" smtClean="0"/>
              <a:t>kutikula</a:t>
            </a:r>
            <a:r>
              <a:rPr lang="cs-CZ" sz="2000" dirty="0" smtClean="0"/>
              <a:t> (z chitinu) =&gt; vnější kostra =&gt; </a:t>
            </a:r>
            <a:r>
              <a:rPr lang="cs-CZ" sz="2000" u="sng" dirty="0" smtClean="0"/>
              <a:t>svlékání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stavba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dýchací soustava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povrch těla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žábra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vchlípeniny (plicní vaky)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vzdušnice</a:t>
            </a:r>
          </a:p>
          <a:p>
            <a:pPr>
              <a:buFont typeface="Wingdings" pitchFamily="2" charset="2"/>
              <a:buChar char="Ø"/>
            </a:pPr>
            <a:endParaRPr lang="cs-CZ" sz="2000" u="sng" dirty="0" smtClean="0"/>
          </a:p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nervová soustava</a:t>
            </a:r>
            <a:r>
              <a:rPr lang="cs-CZ" sz="2000" dirty="0" smtClean="0"/>
              <a:t> – žebříčkovitá</a:t>
            </a:r>
          </a:p>
          <a:p>
            <a:pPr>
              <a:buFont typeface="Wingdings" pitchFamily="2" charset="2"/>
              <a:buChar char="Ø"/>
            </a:pPr>
            <a:endParaRPr lang="cs-CZ" sz="2000" u="sng" dirty="0" smtClean="0"/>
          </a:p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cévní soustava</a:t>
            </a:r>
            <a:r>
              <a:rPr lang="cs-CZ" sz="2000" dirty="0" smtClean="0"/>
              <a:t> – otevřená</a:t>
            </a:r>
          </a:p>
          <a:p>
            <a:pPr>
              <a:buFont typeface="Wingdings" pitchFamily="2" charset="2"/>
              <a:buChar char="Ø"/>
            </a:pPr>
            <a:endParaRPr lang="cs-CZ" sz="2000" u="sng" dirty="0" smtClean="0"/>
          </a:p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vylučovací soustava</a:t>
            </a:r>
            <a:r>
              <a:rPr lang="cs-CZ" sz="2000" dirty="0" smtClean="0"/>
              <a:t> – jednoduché ledviny nebo malpighické trubice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928670"/>
            <a:ext cx="8229600" cy="52149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pohlavní soustava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gonochoristé (pohlavní dimorfismus)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vývin přímý nebo nepřímý</a:t>
            </a:r>
          </a:p>
          <a:p>
            <a:pPr>
              <a:buFont typeface="Wingdings" pitchFamily="2" charset="2"/>
              <a:buChar char="Ø"/>
            </a:pPr>
            <a:endParaRPr lang="cs-CZ" sz="2000" u="sng" dirty="0" smtClean="0"/>
          </a:p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smysly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zrak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hmat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/>
              <a:t>čich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instinkty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u="sng" dirty="0" smtClean="0"/>
              <a:t>adaptivní chování</a:t>
            </a:r>
            <a:r>
              <a:rPr lang="cs-CZ" sz="2000" dirty="0" smtClean="0"/>
              <a:t> (přizpůsobivost) všem životním podmínkám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Podkmen: Trojlaločnatci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9195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vymřelí vodní členovci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žili v prvohorách, mělkých mořích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4" name="Picture 2" descr="http://t2.gstatic.com/images?q=tbn:ANd9GcTO6x5K3Fecxj7d19XwklCqxgoqPeFiZA73LaZ95p7GNVsPoWNjkQ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rcRect l="14205" t="11780" r="9090" b="13612"/>
          <a:stretch>
            <a:fillRect/>
          </a:stretch>
        </p:blipFill>
        <p:spPr bwMode="auto">
          <a:xfrm rot="10800000">
            <a:off x="2128724" y="2348880"/>
            <a:ext cx="4886554" cy="34386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24744"/>
            <a:ext cx="7848872" cy="4752528"/>
          </a:xfrm>
        </p:spPr>
        <p:txBody>
          <a:bodyPr/>
          <a:lstStyle/>
          <a:p>
            <a:pPr algn="ctr">
              <a:buNone/>
            </a:pPr>
            <a:r>
              <a:rPr lang="cs-CZ" sz="2000" b="1" dirty="0"/>
              <a:t>Třída: Trilobiti</a:t>
            </a:r>
          </a:p>
          <a:p>
            <a:pPr>
              <a:buFont typeface="Wingdings" pitchFamily="2" charset="2"/>
              <a:buChar char="Ø"/>
            </a:pP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i="1" dirty="0"/>
              <a:t>název z řečtiny trilobus (= trojlalokovitý)</a:t>
            </a:r>
          </a:p>
          <a:p>
            <a:pPr>
              <a:buFont typeface="Wingdings" pitchFamily="2" charset="2"/>
              <a:buChar char="Ø"/>
            </a:pPr>
            <a:r>
              <a:rPr lang="cs-CZ" sz="2000" i="1" dirty="0"/>
              <a:t>5 mm až 70 cm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i="1" dirty="0"/>
              <a:t>druhy- plovoucí nebo hrabavé (u dna)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tělo </a:t>
            </a:r>
            <a:r>
              <a:rPr lang="cs-CZ" sz="2000" dirty="0"/>
              <a:t>– 3 podélné laloky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/>
              <a:t>hlava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/>
              <a:t>hruď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/>
              <a:t>zadeček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tělo kryté </a:t>
            </a:r>
            <a:r>
              <a:rPr lang="cs-CZ" sz="2000" dirty="0" smtClean="0"/>
              <a:t>krunýřem</a:t>
            </a:r>
            <a:endParaRPr lang="cs-CZ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Joachim Barrande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i="1" dirty="0" smtClean="0"/>
              <a:t>1799 – 1883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francouzský inženýr a paleontolog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studoval zkameněliny trilobitů </a:t>
            </a:r>
            <a:r>
              <a:rPr lang="cs-CZ" sz="2000" i="1" dirty="0" smtClean="0"/>
              <a:t>v usazených horninách prvohorního moře mezi Prahou a Plzní (Barrandien)</a:t>
            </a:r>
            <a:endParaRPr lang="cs-CZ" sz="2000" i="1" dirty="0"/>
          </a:p>
        </p:txBody>
      </p:sp>
      <p:pic>
        <p:nvPicPr>
          <p:cNvPr id="2052" name="Picture 4" descr="Joachim Barrande na portrétu z roku 188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438" y="3356992"/>
            <a:ext cx="2143125" cy="25717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>
            <a:normAutofit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VILÍMEK, Jan. </a:t>
            </a:r>
            <a:r>
              <a:rPr lang="cs-CZ" sz="19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cs.wikipedia.org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[online]. 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8. 1. 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2009, 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14:06 [cit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2012-02-15]. </a:t>
            </a:r>
            <a:r>
              <a:rPr lang="cs-CZ" sz="2000" dirty="0" err="1" smtClean="0"/>
              <a:t>Soubor:Barrande.png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Dostupné z WWW: </a:t>
            </a: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&lt;http://cs.wikipedia.org/wiki/</a:t>
            </a:r>
            <a:r>
              <a:rPr lang="cs-CZ" sz="19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Soubor:Barrande.png</a:t>
            </a: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&gt;.</a:t>
            </a:r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vlastní tvorba</a:t>
            </a: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6339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266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 </vt:lpstr>
      <vt:lpstr>Členovci</vt:lpstr>
      <vt:lpstr>Členovci</vt:lpstr>
      <vt:lpstr>Vnější stavba těla</vt:lpstr>
      <vt:lpstr>Vnitřní stavba těla</vt:lpstr>
      <vt:lpstr>Prezentace aplikace PowerPoint</vt:lpstr>
      <vt:lpstr>Podkmen: Trojlaločnatci</vt:lpstr>
      <vt:lpstr>Prezentace aplikace PowerPoint</vt:lpstr>
      <vt:lpstr>Joachim Barrande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Vyvřelé (magmatické) horniny</dc:title>
  <dc:creator>Romy</dc:creator>
  <cp:lastModifiedBy>Romy</cp:lastModifiedBy>
  <cp:revision>24</cp:revision>
  <dcterms:created xsi:type="dcterms:W3CDTF">2012-01-22T14:16:47Z</dcterms:created>
  <dcterms:modified xsi:type="dcterms:W3CDTF">2012-05-27T12:43:23Z</dcterms:modified>
</cp:coreProperties>
</file>