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4" r:id="rId11"/>
    <p:sldId id="265" r:id="rId12"/>
    <p:sldId id="267" r:id="rId13"/>
    <p:sldId id="268" r:id="rId14"/>
    <p:sldId id="269" r:id="rId15"/>
    <p:sldId id="270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09D0DD-D3A2-4244-B86C-FCAD18737471}" type="doc">
      <dgm:prSet loTypeId="urn:microsoft.com/office/officeart/2005/8/layout/vList3#1" loCatId="list" qsTypeId="urn:microsoft.com/office/officeart/2005/8/quickstyle/simple5" qsCatId="simple" csTypeId="urn:microsoft.com/office/officeart/2005/8/colors/colorful1#1" csCatId="colorful" phldr="1"/>
      <dgm:spPr/>
    </dgm:pt>
    <dgm:pt modelId="{3F6B61C6-D415-4BB5-AE26-0E89FBC7AB8C}">
      <dgm:prSet phldrT="[Text]"/>
      <dgm:spPr/>
      <dgm:t>
        <a:bodyPr/>
        <a:lstStyle/>
        <a:p>
          <a:r>
            <a:rPr lang="cs-CZ" dirty="0" smtClean="0"/>
            <a:t>řád: Pavouci</a:t>
          </a:r>
          <a:endParaRPr lang="cs-CZ" dirty="0"/>
        </a:p>
      </dgm:t>
    </dgm:pt>
    <dgm:pt modelId="{356A0EE9-1F83-48C1-84C7-C8A045C91809}" type="parTrans" cxnId="{40897C8F-938D-47BE-A8E0-17489A29C8A1}">
      <dgm:prSet/>
      <dgm:spPr/>
      <dgm:t>
        <a:bodyPr/>
        <a:lstStyle/>
        <a:p>
          <a:endParaRPr lang="cs-CZ"/>
        </a:p>
      </dgm:t>
    </dgm:pt>
    <dgm:pt modelId="{456D84B5-4EA2-4ACF-B6C0-D92F44D722B3}" type="sibTrans" cxnId="{40897C8F-938D-47BE-A8E0-17489A29C8A1}">
      <dgm:prSet/>
      <dgm:spPr/>
      <dgm:t>
        <a:bodyPr/>
        <a:lstStyle/>
        <a:p>
          <a:endParaRPr lang="cs-CZ"/>
        </a:p>
      </dgm:t>
    </dgm:pt>
    <dgm:pt modelId="{C580799A-BBE3-4D15-825D-73152C776114}">
      <dgm:prSet phldrT="[Text]"/>
      <dgm:spPr/>
      <dgm:t>
        <a:bodyPr/>
        <a:lstStyle/>
        <a:p>
          <a:r>
            <a:rPr lang="cs-CZ" dirty="0" smtClean="0"/>
            <a:t>řád: Štíři</a:t>
          </a:r>
        </a:p>
      </dgm:t>
    </dgm:pt>
    <dgm:pt modelId="{741B3D7B-30D9-417C-A928-1DFCAF568482}" type="parTrans" cxnId="{941C424C-4743-440D-9E3A-57644DD1A1FF}">
      <dgm:prSet/>
      <dgm:spPr/>
      <dgm:t>
        <a:bodyPr/>
        <a:lstStyle/>
        <a:p>
          <a:endParaRPr lang="cs-CZ"/>
        </a:p>
      </dgm:t>
    </dgm:pt>
    <dgm:pt modelId="{6D5669BF-F7F4-4D9A-94C9-064152DC7843}" type="sibTrans" cxnId="{941C424C-4743-440D-9E3A-57644DD1A1FF}">
      <dgm:prSet/>
      <dgm:spPr/>
      <dgm:t>
        <a:bodyPr/>
        <a:lstStyle/>
        <a:p>
          <a:endParaRPr lang="cs-CZ"/>
        </a:p>
      </dgm:t>
    </dgm:pt>
    <dgm:pt modelId="{B6E94D29-C2D7-42E2-8E0C-DAF57896069D}">
      <dgm:prSet phldrT="[Text]"/>
      <dgm:spPr/>
      <dgm:t>
        <a:bodyPr/>
        <a:lstStyle/>
        <a:p>
          <a:r>
            <a:rPr lang="cs-CZ" dirty="0" smtClean="0"/>
            <a:t>řád: Štírci</a:t>
          </a:r>
          <a:endParaRPr lang="cs-CZ" dirty="0"/>
        </a:p>
      </dgm:t>
    </dgm:pt>
    <dgm:pt modelId="{C6813110-1E16-45C8-B97B-0A7E4B010E55}" type="parTrans" cxnId="{AF26B3C8-A3C3-4314-85A4-2FEB98F9A8A7}">
      <dgm:prSet/>
      <dgm:spPr/>
      <dgm:t>
        <a:bodyPr/>
        <a:lstStyle/>
        <a:p>
          <a:endParaRPr lang="cs-CZ"/>
        </a:p>
      </dgm:t>
    </dgm:pt>
    <dgm:pt modelId="{00F83548-19A4-4501-BFE0-4520FA3A5EBB}" type="sibTrans" cxnId="{AF26B3C8-A3C3-4314-85A4-2FEB98F9A8A7}">
      <dgm:prSet/>
      <dgm:spPr/>
      <dgm:t>
        <a:bodyPr/>
        <a:lstStyle/>
        <a:p>
          <a:endParaRPr lang="cs-CZ"/>
        </a:p>
      </dgm:t>
    </dgm:pt>
    <dgm:pt modelId="{91E239AD-A434-4F17-A99D-C5FECF6EF72A}">
      <dgm:prSet/>
      <dgm:spPr/>
      <dgm:t>
        <a:bodyPr/>
        <a:lstStyle/>
        <a:p>
          <a:r>
            <a:rPr lang="cs-CZ" dirty="0" smtClean="0"/>
            <a:t>řád: Sekáči</a:t>
          </a:r>
          <a:endParaRPr lang="cs-CZ" dirty="0"/>
        </a:p>
      </dgm:t>
    </dgm:pt>
    <dgm:pt modelId="{9C0168DE-B3F1-48D7-A42A-DC2BE3929168}" type="parTrans" cxnId="{3BE12146-2D0D-418A-9524-B46CA5C3779A}">
      <dgm:prSet/>
      <dgm:spPr/>
      <dgm:t>
        <a:bodyPr/>
        <a:lstStyle/>
        <a:p>
          <a:endParaRPr lang="cs-CZ"/>
        </a:p>
      </dgm:t>
    </dgm:pt>
    <dgm:pt modelId="{A0D23F7E-EE99-416D-B3D8-3E5922BA54DA}" type="sibTrans" cxnId="{3BE12146-2D0D-418A-9524-B46CA5C3779A}">
      <dgm:prSet/>
      <dgm:spPr/>
      <dgm:t>
        <a:bodyPr/>
        <a:lstStyle/>
        <a:p>
          <a:endParaRPr lang="cs-CZ"/>
        </a:p>
      </dgm:t>
    </dgm:pt>
    <dgm:pt modelId="{63D6C5BF-4507-45AF-A64A-585C599452BB}">
      <dgm:prSet/>
      <dgm:spPr/>
      <dgm:t>
        <a:bodyPr/>
        <a:lstStyle/>
        <a:p>
          <a:r>
            <a:rPr lang="cs-CZ" dirty="0" smtClean="0"/>
            <a:t>řád: Roztoči</a:t>
          </a:r>
          <a:endParaRPr lang="cs-CZ" dirty="0"/>
        </a:p>
      </dgm:t>
    </dgm:pt>
    <dgm:pt modelId="{63BC0F0A-8776-40BB-88D5-576454252214}" type="parTrans" cxnId="{3D84094F-6617-4410-BD7D-D83686E14503}">
      <dgm:prSet/>
      <dgm:spPr/>
      <dgm:t>
        <a:bodyPr/>
        <a:lstStyle/>
        <a:p>
          <a:endParaRPr lang="cs-CZ"/>
        </a:p>
      </dgm:t>
    </dgm:pt>
    <dgm:pt modelId="{F8F91E5F-7472-4537-BE12-0EADA7EA02F2}" type="sibTrans" cxnId="{3D84094F-6617-4410-BD7D-D83686E14503}">
      <dgm:prSet/>
      <dgm:spPr/>
      <dgm:t>
        <a:bodyPr/>
        <a:lstStyle/>
        <a:p>
          <a:endParaRPr lang="cs-CZ"/>
        </a:p>
      </dgm:t>
    </dgm:pt>
    <dgm:pt modelId="{27E2469C-D715-4244-A177-9F9E087C6D3F}">
      <dgm:prSet/>
      <dgm:spPr/>
      <dgm:t>
        <a:bodyPr/>
        <a:lstStyle/>
        <a:p>
          <a:r>
            <a:rPr lang="cs-CZ" dirty="0" smtClean="0"/>
            <a:t>řád: Solifugy</a:t>
          </a:r>
          <a:endParaRPr lang="cs-CZ" dirty="0"/>
        </a:p>
      </dgm:t>
    </dgm:pt>
    <dgm:pt modelId="{21D96F51-041E-4628-A09B-4476B793E377}" type="parTrans" cxnId="{7F290675-82B3-4658-B2C1-E6C79818F5AD}">
      <dgm:prSet/>
      <dgm:spPr/>
      <dgm:t>
        <a:bodyPr/>
        <a:lstStyle/>
        <a:p>
          <a:endParaRPr lang="cs-CZ"/>
        </a:p>
      </dgm:t>
    </dgm:pt>
    <dgm:pt modelId="{F536EBC4-A77C-4761-B13F-F221ECAD3AA5}" type="sibTrans" cxnId="{7F290675-82B3-4658-B2C1-E6C79818F5AD}">
      <dgm:prSet/>
      <dgm:spPr/>
      <dgm:t>
        <a:bodyPr/>
        <a:lstStyle/>
        <a:p>
          <a:endParaRPr lang="cs-CZ"/>
        </a:p>
      </dgm:t>
    </dgm:pt>
    <dgm:pt modelId="{84FD1CB1-A536-4EB6-9DE4-5820E27C4442}" type="pres">
      <dgm:prSet presAssocID="{8309D0DD-D3A2-4244-B86C-FCAD18737471}" presName="linearFlow" presStyleCnt="0">
        <dgm:presLayoutVars>
          <dgm:dir/>
          <dgm:resizeHandles val="exact"/>
        </dgm:presLayoutVars>
      </dgm:prSet>
      <dgm:spPr/>
    </dgm:pt>
    <dgm:pt modelId="{5896B345-716F-4FFF-BE68-A04C05C09E97}" type="pres">
      <dgm:prSet presAssocID="{3F6B61C6-D415-4BB5-AE26-0E89FBC7AB8C}" presName="composite" presStyleCnt="0"/>
      <dgm:spPr/>
    </dgm:pt>
    <dgm:pt modelId="{3DFEA09B-6993-4FB1-8618-6427C86860F6}" type="pres">
      <dgm:prSet presAssocID="{3F6B61C6-D415-4BB5-AE26-0E89FBC7AB8C}" presName="imgShp" presStyleLbl="fgImgPlace1" presStyleIdx="0" presStyleCnt="6" custFlipVert="1" custFlipHor="1" custScaleX="10247" custScaleY="8420"/>
      <dgm:spPr/>
    </dgm:pt>
    <dgm:pt modelId="{A0F92FDB-F899-4548-A304-C870693F2DC1}" type="pres">
      <dgm:prSet presAssocID="{3F6B61C6-D415-4BB5-AE26-0E89FBC7AB8C}" presName="txShp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113AC3-E089-49D4-A28D-EB7AB17E1523}" type="pres">
      <dgm:prSet presAssocID="{456D84B5-4EA2-4ACF-B6C0-D92F44D722B3}" presName="spacing" presStyleCnt="0"/>
      <dgm:spPr/>
    </dgm:pt>
    <dgm:pt modelId="{097A5E20-F16D-465A-A7A1-FB2EB13603C9}" type="pres">
      <dgm:prSet presAssocID="{C580799A-BBE3-4D15-825D-73152C776114}" presName="composite" presStyleCnt="0"/>
      <dgm:spPr/>
    </dgm:pt>
    <dgm:pt modelId="{D91E4C79-C83E-476F-BF3A-8C363C07333F}" type="pres">
      <dgm:prSet presAssocID="{C580799A-BBE3-4D15-825D-73152C776114}" presName="imgShp" presStyleLbl="fgImgPlace1" presStyleIdx="1" presStyleCnt="6" custFlipVert="1" custFlipHor="0" custScaleX="10247" custScaleY="8420"/>
      <dgm:spPr/>
    </dgm:pt>
    <dgm:pt modelId="{BDAA2884-A70E-445D-A75E-91222CDC1077}" type="pres">
      <dgm:prSet presAssocID="{C580799A-BBE3-4D15-825D-73152C776114}" presName="txShp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020060-62B9-402E-9C22-177787254B98}" type="pres">
      <dgm:prSet presAssocID="{6D5669BF-F7F4-4D9A-94C9-064152DC7843}" presName="spacing" presStyleCnt="0"/>
      <dgm:spPr/>
    </dgm:pt>
    <dgm:pt modelId="{EBDED033-063D-413B-9996-57D4FC9CAA3A}" type="pres">
      <dgm:prSet presAssocID="{B6E94D29-C2D7-42E2-8E0C-DAF57896069D}" presName="composite" presStyleCnt="0"/>
      <dgm:spPr/>
    </dgm:pt>
    <dgm:pt modelId="{57736CAB-183A-4202-8B3C-E3233549D89D}" type="pres">
      <dgm:prSet presAssocID="{B6E94D29-C2D7-42E2-8E0C-DAF57896069D}" presName="imgShp" presStyleLbl="fgImgPlace1" presStyleIdx="2" presStyleCnt="6" custFlipVert="0" custFlipHor="0" custScaleX="11527" custScaleY="11446"/>
      <dgm:spPr/>
    </dgm:pt>
    <dgm:pt modelId="{BD82F66F-FB22-4957-A26C-127A9AC74DC4}" type="pres">
      <dgm:prSet presAssocID="{B6E94D29-C2D7-42E2-8E0C-DAF57896069D}" presName="txShp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9A40F1-69DD-40C3-8E8D-B0D14A5C34C2}" type="pres">
      <dgm:prSet presAssocID="{00F83548-19A4-4501-BFE0-4520FA3A5EBB}" presName="spacing" presStyleCnt="0"/>
      <dgm:spPr/>
    </dgm:pt>
    <dgm:pt modelId="{E87B44CF-173E-45B6-97DA-742DDE86FBF4}" type="pres">
      <dgm:prSet presAssocID="{91E239AD-A434-4F17-A99D-C5FECF6EF72A}" presName="composite" presStyleCnt="0"/>
      <dgm:spPr/>
    </dgm:pt>
    <dgm:pt modelId="{1F0C0559-4F1B-45F6-BF7B-882F2F1D97F8}" type="pres">
      <dgm:prSet presAssocID="{91E239AD-A434-4F17-A99D-C5FECF6EF72A}" presName="imgShp" presStyleLbl="fgImgPlace1" presStyleIdx="3" presStyleCnt="6" custFlipVert="0" custFlipHor="0" custScaleX="8420" custScaleY="14867"/>
      <dgm:spPr/>
    </dgm:pt>
    <dgm:pt modelId="{5B56A976-B072-41ED-8B76-E54BFEE428E1}" type="pres">
      <dgm:prSet presAssocID="{91E239AD-A434-4F17-A99D-C5FECF6EF72A}" presName="txShp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D730BD-7E2B-42C0-9D89-5552497D5FD4}" type="pres">
      <dgm:prSet presAssocID="{A0D23F7E-EE99-416D-B3D8-3E5922BA54DA}" presName="spacing" presStyleCnt="0"/>
      <dgm:spPr/>
    </dgm:pt>
    <dgm:pt modelId="{2EF43476-729D-4E80-ACE6-A5E6D93530CA}" type="pres">
      <dgm:prSet presAssocID="{63D6C5BF-4507-45AF-A64A-585C599452BB}" presName="composite" presStyleCnt="0"/>
      <dgm:spPr/>
    </dgm:pt>
    <dgm:pt modelId="{FAA98273-3501-4576-A9F3-1B27E3C7C036}" type="pres">
      <dgm:prSet presAssocID="{63D6C5BF-4507-45AF-A64A-585C599452BB}" presName="imgShp" presStyleLbl="fgImgPlace1" presStyleIdx="4" presStyleCnt="6" custFlipVert="0" custFlipHor="0" custScaleX="9258" custScaleY="8420"/>
      <dgm:spPr/>
    </dgm:pt>
    <dgm:pt modelId="{B8CF0595-3348-4FAE-998F-F9A3200221E7}" type="pres">
      <dgm:prSet presAssocID="{63D6C5BF-4507-45AF-A64A-585C599452BB}" presName="txShp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0839E9-C6ED-4E9B-A119-1B6E2DE48CEF}" type="pres">
      <dgm:prSet presAssocID="{F8F91E5F-7472-4537-BE12-0EADA7EA02F2}" presName="spacing" presStyleCnt="0"/>
      <dgm:spPr/>
    </dgm:pt>
    <dgm:pt modelId="{747777FC-2AAF-4677-A583-5C5B510E8BA1}" type="pres">
      <dgm:prSet presAssocID="{27E2469C-D715-4244-A177-9F9E087C6D3F}" presName="composite" presStyleCnt="0"/>
      <dgm:spPr/>
    </dgm:pt>
    <dgm:pt modelId="{523E8DD7-2940-4456-8107-52A0A920106C}" type="pres">
      <dgm:prSet presAssocID="{27E2469C-D715-4244-A177-9F9E087C6D3F}" presName="imgShp" presStyleLbl="fgImgPlace1" presStyleIdx="5" presStyleCnt="6" custFlipVert="0" custFlipHor="1" custScaleX="8420" custScaleY="8420"/>
      <dgm:spPr/>
    </dgm:pt>
    <dgm:pt modelId="{DF4C897D-91DB-49BE-BD8F-F4F3E57596F2}" type="pres">
      <dgm:prSet presAssocID="{27E2469C-D715-4244-A177-9F9E087C6D3F}" presName="txShp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BE12146-2D0D-418A-9524-B46CA5C3779A}" srcId="{8309D0DD-D3A2-4244-B86C-FCAD18737471}" destId="{91E239AD-A434-4F17-A99D-C5FECF6EF72A}" srcOrd="3" destOrd="0" parTransId="{9C0168DE-B3F1-48D7-A42A-DC2BE3929168}" sibTransId="{A0D23F7E-EE99-416D-B3D8-3E5922BA54DA}"/>
    <dgm:cxn modelId="{616057B8-B8DF-4F60-828F-22357E5BA986}" type="presOf" srcId="{B6E94D29-C2D7-42E2-8E0C-DAF57896069D}" destId="{BD82F66F-FB22-4957-A26C-127A9AC74DC4}" srcOrd="0" destOrd="0" presId="urn:microsoft.com/office/officeart/2005/8/layout/vList3#1"/>
    <dgm:cxn modelId="{22429764-9D3C-4FB3-83EF-20253E246B16}" type="presOf" srcId="{27E2469C-D715-4244-A177-9F9E087C6D3F}" destId="{DF4C897D-91DB-49BE-BD8F-F4F3E57596F2}" srcOrd="0" destOrd="0" presId="urn:microsoft.com/office/officeart/2005/8/layout/vList3#1"/>
    <dgm:cxn modelId="{F4C9D31B-BDA3-4358-B8AE-3A5DE14461A4}" type="presOf" srcId="{63D6C5BF-4507-45AF-A64A-585C599452BB}" destId="{B8CF0595-3348-4FAE-998F-F9A3200221E7}" srcOrd="0" destOrd="0" presId="urn:microsoft.com/office/officeart/2005/8/layout/vList3#1"/>
    <dgm:cxn modelId="{80F5993D-7E29-4932-B7BF-7BCC3F86CD1D}" type="presOf" srcId="{8309D0DD-D3A2-4244-B86C-FCAD18737471}" destId="{84FD1CB1-A536-4EB6-9DE4-5820E27C4442}" srcOrd="0" destOrd="0" presId="urn:microsoft.com/office/officeart/2005/8/layout/vList3#1"/>
    <dgm:cxn modelId="{AF26B3C8-A3C3-4314-85A4-2FEB98F9A8A7}" srcId="{8309D0DD-D3A2-4244-B86C-FCAD18737471}" destId="{B6E94D29-C2D7-42E2-8E0C-DAF57896069D}" srcOrd="2" destOrd="0" parTransId="{C6813110-1E16-45C8-B97B-0A7E4B010E55}" sibTransId="{00F83548-19A4-4501-BFE0-4520FA3A5EBB}"/>
    <dgm:cxn modelId="{A72C3577-6CE3-480E-A532-7D605419EE27}" type="presOf" srcId="{91E239AD-A434-4F17-A99D-C5FECF6EF72A}" destId="{5B56A976-B072-41ED-8B76-E54BFEE428E1}" srcOrd="0" destOrd="0" presId="urn:microsoft.com/office/officeart/2005/8/layout/vList3#1"/>
    <dgm:cxn modelId="{3D84094F-6617-4410-BD7D-D83686E14503}" srcId="{8309D0DD-D3A2-4244-B86C-FCAD18737471}" destId="{63D6C5BF-4507-45AF-A64A-585C599452BB}" srcOrd="4" destOrd="0" parTransId="{63BC0F0A-8776-40BB-88D5-576454252214}" sibTransId="{F8F91E5F-7472-4537-BE12-0EADA7EA02F2}"/>
    <dgm:cxn modelId="{40897C8F-938D-47BE-A8E0-17489A29C8A1}" srcId="{8309D0DD-D3A2-4244-B86C-FCAD18737471}" destId="{3F6B61C6-D415-4BB5-AE26-0E89FBC7AB8C}" srcOrd="0" destOrd="0" parTransId="{356A0EE9-1F83-48C1-84C7-C8A045C91809}" sibTransId="{456D84B5-4EA2-4ACF-B6C0-D92F44D722B3}"/>
    <dgm:cxn modelId="{889A1AF5-F4FA-4021-A0B1-7BC5331F625D}" type="presOf" srcId="{3F6B61C6-D415-4BB5-AE26-0E89FBC7AB8C}" destId="{A0F92FDB-F899-4548-A304-C870693F2DC1}" srcOrd="0" destOrd="0" presId="urn:microsoft.com/office/officeart/2005/8/layout/vList3#1"/>
    <dgm:cxn modelId="{7F290675-82B3-4658-B2C1-E6C79818F5AD}" srcId="{8309D0DD-D3A2-4244-B86C-FCAD18737471}" destId="{27E2469C-D715-4244-A177-9F9E087C6D3F}" srcOrd="5" destOrd="0" parTransId="{21D96F51-041E-4628-A09B-4476B793E377}" sibTransId="{F536EBC4-A77C-4761-B13F-F221ECAD3AA5}"/>
    <dgm:cxn modelId="{53262767-37EF-4415-9768-D54BDD413626}" type="presOf" srcId="{C580799A-BBE3-4D15-825D-73152C776114}" destId="{BDAA2884-A70E-445D-A75E-91222CDC1077}" srcOrd="0" destOrd="0" presId="urn:microsoft.com/office/officeart/2005/8/layout/vList3#1"/>
    <dgm:cxn modelId="{941C424C-4743-440D-9E3A-57644DD1A1FF}" srcId="{8309D0DD-D3A2-4244-B86C-FCAD18737471}" destId="{C580799A-BBE3-4D15-825D-73152C776114}" srcOrd="1" destOrd="0" parTransId="{741B3D7B-30D9-417C-A928-1DFCAF568482}" sibTransId="{6D5669BF-F7F4-4D9A-94C9-064152DC7843}"/>
    <dgm:cxn modelId="{71ECD691-9E90-43C0-AEDD-FA35553399CF}" type="presParOf" srcId="{84FD1CB1-A536-4EB6-9DE4-5820E27C4442}" destId="{5896B345-716F-4FFF-BE68-A04C05C09E97}" srcOrd="0" destOrd="0" presId="urn:microsoft.com/office/officeart/2005/8/layout/vList3#1"/>
    <dgm:cxn modelId="{21399212-C20E-46F9-A26B-18B7FBC6400B}" type="presParOf" srcId="{5896B345-716F-4FFF-BE68-A04C05C09E97}" destId="{3DFEA09B-6993-4FB1-8618-6427C86860F6}" srcOrd="0" destOrd="0" presId="urn:microsoft.com/office/officeart/2005/8/layout/vList3#1"/>
    <dgm:cxn modelId="{89CD29D6-2A49-451D-98B4-772E4895F6D2}" type="presParOf" srcId="{5896B345-716F-4FFF-BE68-A04C05C09E97}" destId="{A0F92FDB-F899-4548-A304-C870693F2DC1}" srcOrd="1" destOrd="0" presId="urn:microsoft.com/office/officeart/2005/8/layout/vList3#1"/>
    <dgm:cxn modelId="{94033FF7-A0E3-4F7C-8B63-18E27581E38E}" type="presParOf" srcId="{84FD1CB1-A536-4EB6-9DE4-5820E27C4442}" destId="{13113AC3-E089-49D4-A28D-EB7AB17E1523}" srcOrd="1" destOrd="0" presId="urn:microsoft.com/office/officeart/2005/8/layout/vList3#1"/>
    <dgm:cxn modelId="{E1C5612F-170D-4D72-9C89-2802CA193282}" type="presParOf" srcId="{84FD1CB1-A536-4EB6-9DE4-5820E27C4442}" destId="{097A5E20-F16D-465A-A7A1-FB2EB13603C9}" srcOrd="2" destOrd="0" presId="urn:microsoft.com/office/officeart/2005/8/layout/vList3#1"/>
    <dgm:cxn modelId="{8C9AA7B4-859D-4C94-B684-CE3139CC978D}" type="presParOf" srcId="{097A5E20-F16D-465A-A7A1-FB2EB13603C9}" destId="{D91E4C79-C83E-476F-BF3A-8C363C07333F}" srcOrd="0" destOrd="0" presId="urn:microsoft.com/office/officeart/2005/8/layout/vList3#1"/>
    <dgm:cxn modelId="{9F3E22DE-51FA-4F91-BA6D-1CE7E8422D34}" type="presParOf" srcId="{097A5E20-F16D-465A-A7A1-FB2EB13603C9}" destId="{BDAA2884-A70E-445D-A75E-91222CDC1077}" srcOrd="1" destOrd="0" presId="urn:microsoft.com/office/officeart/2005/8/layout/vList3#1"/>
    <dgm:cxn modelId="{97A756DB-7C2F-465C-A99F-D3BDCB55C2D9}" type="presParOf" srcId="{84FD1CB1-A536-4EB6-9DE4-5820E27C4442}" destId="{EE020060-62B9-402E-9C22-177787254B98}" srcOrd="3" destOrd="0" presId="urn:microsoft.com/office/officeart/2005/8/layout/vList3#1"/>
    <dgm:cxn modelId="{CDC32DA7-1098-477A-8867-F844F65CE47C}" type="presParOf" srcId="{84FD1CB1-A536-4EB6-9DE4-5820E27C4442}" destId="{EBDED033-063D-413B-9996-57D4FC9CAA3A}" srcOrd="4" destOrd="0" presId="urn:microsoft.com/office/officeart/2005/8/layout/vList3#1"/>
    <dgm:cxn modelId="{7A73A6B4-52F8-42EA-8C4B-A9240F0F807F}" type="presParOf" srcId="{EBDED033-063D-413B-9996-57D4FC9CAA3A}" destId="{57736CAB-183A-4202-8B3C-E3233549D89D}" srcOrd="0" destOrd="0" presId="urn:microsoft.com/office/officeart/2005/8/layout/vList3#1"/>
    <dgm:cxn modelId="{D15A1138-E469-4455-A21B-23E05AF5C406}" type="presParOf" srcId="{EBDED033-063D-413B-9996-57D4FC9CAA3A}" destId="{BD82F66F-FB22-4957-A26C-127A9AC74DC4}" srcOrd="1" destOrd="0" presId="urn:microsoft.com/office/officeart/2005/8/layout/vList3#1"/>
    <dgm:cxn modelId="{F32C4EDB-34EE-4B32-AC1B-AE9E2E6362AA}" type="presParOf" srcId="{84FD1CB1-A536-4EB6-9DE4-5820E27C4442}" destId="{6E9A40F1-69DD-40C3-8E8D-B0D14A5C34C2}" srcOrd="5" destOrd="0" presId="urn:microsoft.com/office/officeart/2005/8/layout/vList3#1"/>
    <dgm:cxn modelId="{4CE52789-C2DA-47C4-9108-A0B93F32A0A1}" type="presParOf" srcId="{84FD1CB1-A536-4EB6-9DE4-5820E27C4442}" destId="{E87B44CF-173E-45B6-97DA-742DDE86FBF4}" srcOrd="6" destOrd="0" presId="urn:microsoft.com/office/officeart/2005/8/layout/vList3#1"/>
    <dgm:cxn modelId="{72C639AB-DA1D-45C3-97DF-F2C4A9E50501}" type="presParOf" srcId="{E87B44CF-173E-45B6-97DA-742DDE86FBF4}" destId="{1F0C0559-4F1B-45F6-BF7B-882F2F1D97F8}" srcOrd="0" destOrd="0" presId="urn:microsoft.com/office/officeart/2005/8/layout/vList3#1"/>
    <dgm:cxn modelId="{002E506B-E4E3-471D-94A0-7F1B4BC55E8D}" type="presParOf" srcId="{E87B44CF-173E-45B6-97DA-742DDE86FBF4}" destId="{5B56A976-B072-41ED-8B76-E54BFEE428E1}" srcOrd="1" destOrd="0" presId="urn:microsoft.com/office/officeart/2005/8/layout/vList3#1"/>
    <dgm:cxn modelId="{35CF0E76-A07A-465D-8E84-001DFB946CC9}" type="presParOf" srcId="{84FD1CB1-A536-4EB6-9DE4-5820E27C4442}" destId="{0ED730BD-7E2B-42C0-9D89-5552497D5FD4}" srcOrd="7" destOrd="0" presId="urn:microsoft.com/office/officeart/2005/8/layout/vList3#1"/>
    <dgm:cxn modelId="{1B561426-0228-46BF-99D8-4FD3F2045CCC}" type="presParOf" srcId="{84FD1CB1-A536-4EB6-9DE4-5820E27C4442}" destId="{2EF43476-729D-4E80-ACE6-A5E6D93530CA}" srcOrd="8" destOrd="0" presId="urn:microsoft.com/office/officeart/2005/8/layout/vList3#1"/>
    <dgm:cxn modelId="{AB163C23-8E4D-4AA4-9201-1EEB6790D177}" type="presParOf" srcId="{2EF43476-729D-4E80-ACE6-A5E6D93530CA}" destId="{FAA98273-3501-4576-A9F3-1B27E3C7C036}" srcOrd="0" destOrd="0" presId="urn:microsoft.com/office/officeart/2005/8/layout/vList3#1"/>
    <dgm:cxn modelId="{1E4A4DE6-1F4F-4F8A-81F2-F70D4EB00194}" type="presParOf" srcId="{2EF43476-729D-4E80-ACE6-A5E6D93530CA}" destId="{B8CF0595-3348-4FAE-998F-F9A3200221E7}" srcOrd="1" destOrd="0" presId="urn:microsoft.com/office/officeart/2005/8/layout/vList3#1"/>
    <dgm:cxn modelId="{130E6F24-E6DF-425F-B2F7-7105494F334A}" type="presParOf" srcId="{84FD1CB1-A536-4EB6-9DE4-5820E27C4442}" destId="{F10839E9-C6ED-4E9B-A119-1B6E2DE48CEF}" srcOrd="9" destOrd="0" presId="urn:microsoft.com/office/officeart/2005/8/layout/vList3#1"/>
    <dgm:cxn modelId="{8BE4C249-BBA1-46AA-9290-DEF52695FFA5}" type="presParOf" srcId="{84FD1CB1-A536-4EB6-9DE4-5820E27C4442}" destId="{747777FC-2AAF-4677-A583-5C5B510E8BA1}" srcOrd="10" destOrd="0" presId="urn:microsoft.com/office/officeart/2005/8/layout/vList3#1"/>
    <dgm:cxn modelId="{20F558A0-1C3D-41FA-8BA4-D28FCEF3B081}" type="presParOf" srcId="{747777FC-2AAF-4677-A583-5C5B510E8BA1}" destId="{523E8DD7-2940-4456-8107-52A0A920106C}" srcOrd="0" destOrd="0" presId="urn:microsoft.com/office/officeart/2005/8/layout/vList3#1"/>
    <dgm:cxn modelId="{375C08DB-7D94-49D9-B1BD-55BBBC6D016C}" type="presParOf" srcId="{747777FC-2AAF-4677-A583-5C5B510E8BA1}" destId="{DF4C897D-91DB-49BE-BD8F-F4F3E57596F2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F92FDB-F899-4548-A304-C870693F2DC1}">
      <dsp:nvSpPr>
        <dsp:cNvPr id="0" name=""/>
        <dsp:cNvSpPr/>
      </dsp:nvSpPr>
      <dsp:spPr>
        <a:xfrm rot="10800000">
          <a:off x="989175" y="227"/>
          <a:ext cx="3879664" cy="467132"/>
        </a:xfrm>
        <a:prstGeom prst="homePlat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5992" tIns="80010" rIns="149352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řád: Pavouci</a:t>
          </a:r>
          <a:endParaRPr lang="cs-CZ" sz="2100" kern="1200" dirty="0"/>
        </a:p>
      </dsp:txBody>
      <dsp:txXfrm rot="10800000">
        <a:off x="1105958" y="227"/>
        <a:ext cx="3762881" cy="467132"/>
      </dsp:txXfrm>
    </dsp:sp>
    <dsp:sp modelId="{3DFEA09B-6993-4FB1-8618-6427C86860F6}">
      <dsp:nvSpPr>
        <dsp:cNvPr id="0" name=""/>
        <dsp:cNvSpPr/>
      </dsp:nvSpPr>
      <dsp:spPr>
        <a:xfrm flipH="1" flipV="1">
          <a:off x="965241" y="214127"/>
          <a:ext cx="47867" cy="39332"/>
        </a:xfrm>
        <a:prstGeom prst="ellipse">
          <a:avLst/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BDAA2884-A70E-445D-A75E-91222CDC1077}">
      <dsp:nvSpPr>
        <dsp:cNvPr id="0" name=""/>
        <dsp:cNvSpPr/>
      </dsp:nvSpPr>
      <dsp:spPr>
        <a:xfrm rot="10800000">
          <a:off x="989175" y="606802"/>
          <a:ext cx="3879664" cy="467132"/>
        </a:xfrm>
        <a:prstGeom prst="homePlat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5992" tIns="80010" rIns="149352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řád: Štíři</a:t>
          </a:r>
        </a:p>
      </dsp:txBody>
      <dsp:txXfrm rot="10800000">
        <a:off x="1105958" y="606802"/>
        <a:ext cx="3762881" cy="467132"/>
      </dsp:txXfrm>
    </dsp:sp>
    <dsp:sp modelId="{D91E4C79-C83E-476F-BF3A-8C363C07333F}">
      <dsp:nvSpPr>
        <dsp:cNvPr id="0" name=""/>
        <dsp:cNvSpPr/>
      </dsp:nvSpPr>
      <dsp:spPr>
        <a:xfrm flipV="1">
          <a:off x="965241" y="820702"/>
          <a:ext cx="47867" cy="39332"/>
        </a:xfrm>
        <a:prstGeom prst="ellipse">
          <a:avLst/>
        </a:prstGeom>
        <a:solidFill>
          <a:schemeClr val="accent3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BD82F66F-FB22-4957-A26C-127A9AC74DC4}">
      <dsp:nvSpPr>
        <dsp:cNvPr id="0" name=""/>
        <dsp:cNvSpPr/>
      </dsp:nvSpPr>
      <dsp:spPr>
        <a:xfrm rot="10800000">
          <a:off x="990670" y="1213377"/>
          <a:ext cx="3879664" cy="467132"/>
        </a:xfrm>
        <a:prstGeom prst="homePlat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5992" tIns="80010" rIns="149352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řád: Štírci</a:t>
          </a:r>
          <a:endParaRPr lang="cs-CZ" sz="2100" kern="1200" dirty="0"/>
        </a:p>
      </dsp:txBody>
      <dsp:txXfrm rot="10800000">
        <a:off x="1107453" y="1213377"/>
        <a:ext cx="3762881" cy="467132"/>
      </dsp:txXfrm>
    </dsp:sp>
    <dsp:sp modelId="{57736CAB-183A-4202-8B3C-E3233549D89D}">
      <dsp:nvSpPr>
        <dsp:cNvPr id="0" name=""/>
        <dsp:cNvSpPr/>
      </dsp:nvSpPr>
      <dsp:spPr>
        <a:xfrm>
          <a:off x="963747" y="1420209"/>
          <a:ext cx="53846" cy="53467"/>
        </a:xfrm>
        <a:prstGeom prst="ellipse">
          <a:avLst/>
        </a:prstGeom>
        <a:solidFill>
          <a:schemeClr val="accent4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5B56A976-B072-41ED-8B76-E54BFEE428E1}">
      <dsp:nvSpPr>
        <dsp:cNvPr id="0" name=""/>
        <dsp:cNvSpPr/>
      </dsp:nvSpPr>
      <dsp:spPr>
        <a:xfrm rot="10800000">
          <a:off x="987041" y="1819952"/>
          <a:ext cx="3879664" cy="467132"/>
        </a:xfrm>
        <a:prstGeom prst="homePlat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5992" tIns="80010" rIns="149352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řád: Sekáči</a:t>
          </a:r>
          <a:endParaRPr lang="cs-CZ" sz="2100" kern="1200" dirty="0"/>
        </a:p>
      </dsp:txBody>
      <dsp:txXfrm rot="10800000">
        <a:off x="1103824" y="1819952"/>
        <a:ext cx="3762881" cy="467132"/>
      </dsp:txXfrm>
    </dsp:sp>
    <dsp:sp modelId="{1F0C0559-4F1B-45F6-BF7B-882F2F1D97F8}">
      <dsp:nvSpPr>
        <dsp:cNvPr id="0" name=""/>
        <dsp:cNvSpPr/>
      </dsp:nvSpPr>
      <dsp:spPr>
        <a:xfrm>
          <a:off x="967375" y="2018794"/>
          <a:ext cx="39332" cy="69448"/>
        </a:xfrm>
        <a:prstGeom prst="ellipse">
          <a:avLst/>
        </a:prstGeom>
        <a:solidFill>
          <a:schemeClr val="accent5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B8CF0595-3348-4FAE-998F-F9A3200221E7}">
      <dsp:nvSpPr>
        <dsp:cNvPr id="0" name=""/>
        <dsp:cNvSpPr/>
      </dsp:nvSpPr>
      <dsp:spPr>
        <a:xfrm rot="10800000">
          <a:off x="988020" y="2426527"/>
          <a:ext cx="3879664" cy="467132"/>
        </a:xfrm>
        <a:prstGeom prst="homePlat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5992" tIns="80010" rIns="149352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řád: Roztoči</a:t>
          </a:r>
          <a:endParaRPr lang="cs-CZ" sz="2100" kern="1200" dirty="0"/>
        </a:p>
      </dsp:txBody>
      <dsp:txXfrm rot="10800000">
        <a:off x="1104803" y="2426527"/>
        <a:ext cx="3762881" cy="467132"/>
      </dsp:txXfrm>
    </dsp:sp>
    <dsp:sp modelId="{FAA98273-3501-4576-A9F3-1B27E3C7C036}">
      <dsp:nvSpPr>
        <dsp:cNvPr id="0" name=""/>
        <dsp:cNvSpPr/>
      </dsp:nvSpPr>
      <dsp:spPr>
        <a:xfrm>
          <a:off x="966396" y="2640427"/>
          <a:ext cx="43247" cy="39332"/>
        </a:xfrm>
        <a:prstGeom prst="ellipse">
          <a:avLst/>
        </a:prstGeom>
        <a:solidFill>
          <a:schemeClr val="accent6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DF4C897D-91DB-49BE-BD8F-F4F3E57596F2}">
      <dsp:nvSpPr>
        <dsp:cNvPr id="0" name=""/>
        <dsp:cNvSpPr/>
      </dsp:nvSpPr>
      <dsp:spPr>
        <a:xfrm rot="10800000">
          <a:off x="987041" y="3033102"/>
          <a:ext cx="3879664" cy="467132"/>
        </a:xfrm>
        <a:prstGeom prst="homePlat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5992" tIns="80010" rIns="149352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řád: Solifugy</a:t>
          </a:r>
          <a:endParaRPr lang="cs-CZ" sz="2100" kern="1200" dirty="0"/>
        </a:p>
      </dsp:txBody>
      <dsp:txXfrm rot="10800000">
        <a:off x="1103824" y="3033102"/>
        <a:ext cx="3762881" cy="467132"/>
      </dsp:txXfrm>
    </dsp:sp>
    <dsp:sp modelId="{523E8DD7-2940-4456-8107-52A0A920106C}">
      <dsp:nvSpPr>
        <dsp:cNvPr id="0" name=""/>
        <dsp:cNvSpPr/>
      </dsp:nvSpPr>
      <dsp:spPr>
        <a:xfrm flipH="1">
          <a:off x="967375" y="3247002"/>
          <a:ext cx="39332" cy="39332"/>
        </a:xfrm>
        <a:prstGeom prst="ellipse">
          <a:avLst/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6000"/>
            <a:duotone>
              <a:schemeClr val="accent4">
                <a:shade val="45000"/>
                <a:satMod val="135000"/>
              </a:schemeClr>
              <a:prstClr val="white"/>
            </a:duotone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Nohatky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iolib.cz/cz/image/id2027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aturfoto.cz/stir-fotografie-2266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aranearium.cz/cz/taxonomy.aspx?ord=Solifygida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285860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dirty="0"/>
              <a:t/>
            </a:r>
            <a:br>
              <a:rPr lang="cs-CZ" sz="4000" dirty="0"/>
            </a:br>
            <a:endParaRPr lang="cs-CZ" sz="4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143116"/>
            <a:ext cx="7572428" cy="4214842"/>
          </a:xfrm>
        </p:spPr>
        <p:txBody>
          <a:bodyPr>
            <a:normAutofit fontScale="47500" lnSpcReduction="20000"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900" b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ZÁKLADNÍ </a:t>
            </a:r>
            <a:r>
              <a:rPr lang="cs-CZ" sz="2900" b="1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ŠKOLA SLOVAN, KROMĚŘÍŽ, PŘÍSPĚVKOVÁ ORGANIZACE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b="1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ZEYEROVA 3354, 767 01 KROMĚŘÍŽ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projekt v rámci vzdělávacího programu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VZDĚLÁNÍ PRO KONKURENCESCHOPNOST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ŠABLONA ČÍSLO: III/2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NÁZEV:  INOVACE A ZKVALITNĚNÍ VÝUKY PROSTŘEDNICTVÍM ICT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PŘEDMĚT:  PŘÍRODOPIS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ROČNÍK:  </a:t>
            </a:r>
            <a:r>
              <a:rPr lang="cs-CZ" sz="29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VI.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TÉMA: </a:t>
            </a:r>
            <a:r>
              <a:rPr lang="cs-CZ" sz="29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KLEPÍTKATCI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AUTOR: MGR. ROMANA HOLUBOVÁ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DATUM VYTVOŘENÍ: </a:t>
            </a:r>
            <a:r>
              <a:rPr lang="cs-CZ" sz="29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17. 2. 2012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b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VY_32_INOVACE_33_RH 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b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785794"/>
            <a:ext cx="4257675" cy="1085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740382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237774"/>
          </a:xfrm>
        </p:spPr>
        <p:txBody>
          <a:bodyPr>
            <a:noAutofit/>
          </a:bodyPr>
          <a:lstStyle/>
          <a:p>
            <a:r>
              <a:rPr lang="cs-CZ" sz="1400" dirty="0" smtClean="0"/>
              <a:t>Prezentace je vytvořena jako doplněk k učivu </a:t>
            </a:r>
            <a:r>
              <a:rPr lang="cs-CZ" sz="1400" dirty="0" smtClean="0"/>
              <a:t>6. </a:t>
            </a:r>
            <a:r>
              <a:rPr lang="cs-CZ" sz="1400" dirty="0" smtClean="0"/>
              <a:t>ročníku </a:t>
            </a:r>
            <a:r>
              <a:rPr lang="cs-CZ" sz="1400" dirty="0" smtClean="0"/>
              <a:t>Klepítkatci.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r>
              <a:rPr lang="cs-CZ" sz="1400" dirty="0" smtClean="0"/>
              <a:t>Prezentace je určena pro práci na interaktivní tabuli.</a:t>
            </a:r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r>
              <a:rPr lang="cs-CZ" sz="1400" dirty="0" smtClean="0"/>
              <a:t>V rámci prezentace se žáci:</a:t>
            </a:r>
          </a:p>
          <a:p>
            <a:r>
              <a:rPr lang="cs-CZ" sz="1400" dirty="0" smtClean="0"/>
              <a:t>seznámí s </a:t>
            </a:r>
            <a:r>
              <a:rPr lang="cs-CZ" sz="1400" dirty="0" smtClean="0"/>
              <a:t>charakteristikou klepítkatců</a:t>
            </a:r>
            <a:endParaRPr lang="cs-CZ" sz="1400" dirty="0" smtClean="0"/>
          </a:p>
          <a:p>
            <a:r>
              <a:rPr lang="cs-CZ" sz="1400" dirty="0" smtClean="0"/>
              <a:t>seznámí s </a:t>
            </a:r>
            <a:r>
              <a:rPr lang="cs-CZ" sz="1400" dirty="0" smtClean="0"/>
              <a:t>konkrétními zástupci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r>
              <a:rPr lang="cs-CZ" sz="1400" dirty="0" smtClean="0"/>
              <a:t>Prezentace obsahuje</a:t>
            </a:r>
          </a:p>
          <a:p>
            <a:r>
              <a:rPr lang="cs-CZ" sz="1400" dirty="0" smtClean="0"/>
              <a:t>hypertextové odkazy</a:t>
            </a:r>
          </a:p>
          <a:p>
            <a:pPr marL="0" indent="0">
              <a:buNone/>
            </a:pPr>
            <a:r>
              <a:rPr lang="cs-CZ" sz="1400" dirty="0" smtClean="0"/>
              <a:t> </a:t>
            </a:r>
          </a:p>
          <a:p>
            <a:r>
              <a:rPr lang="cs-CZ" sz="1400" dirty="0" smtClean="0"/>
              <a:t>Speciální vzdělávací potřeby</a:t>
            </a:r>
          </a:p>
          <a:p>
            <a:r>
              <a:rPr lang="cs-CZ" sz="1400" dirty="0" smtClean="0"/>
              <a:t>žádné</a:t>
            </a:r>
          </a:p>
          <a:p>
            <a:pPr marL="0" indent="0">
              <a:buNone/>
            </a:pPr>
            <a:r>
              <a:rPr lang="cs-CZ" sz="1400" dirty="0" smtClean="0"/>
              <a:t> </a:t>
            </a:r>
          </a:p>
          <a:p>
            <a:r>
              <a:rPr lang="cs-CZ" sz="1400" dirty="0" smtClean="0"/>
              <a:t>Délka aktivity  </a:t>
            </a:r>
            <a:endParaRPr lang="cs-CZ" sz="1400" dirty="0" smtClean="0"/>
          </a:p>
          <a:p>
            <a:r>
              <a:rPr lang="cs-CZ" sz="1400" dirty="0" smtClean="0"/>
              <a:t>25 minut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Zkušenosti z pilotáže</a:t>
            </a:r>
          </a:p>
          <a:p>
            <a:r>
              <a:rPr lang="cs-CZ" sz="1400" dirty="0" smtClean="0"/>
              <a:t>žáky zaujali především méně známí živočichové</a:t>
            </a:r>
            <a:endParaRPr lang="cs-CZ" sz="1400" dirty="0" smtClean="0"/>
          </a:p>
          <a:p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12331583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1000108"/>
            <a:ext cx="7772400" cy="1084261"/>
          </a:xfrm>
        </p:spPr>
        <p:txBody>
          <a:bodyPr/>
          <a:lstStyle/>
          <a:p>
            <a:r>
              <a:rPr lang="cs-CZ" dirty="0" smtClean="0"/>
              <a:t>Podkmen: Klepítkatci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2857496"/>
            <a:ext cx="6400800" cy="207170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 charakteristika Klepítkatců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 třída Nohatky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 třída Hrotnatci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 třída Pavoukovci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642918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Charakteristika Klepítkatců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071678"/>
            <a:ext cx="8229600" cy="382906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/>
              <a:t>hlava + hruď = </a:t>
            </a:r>
            <a:r>
              <a:rPr lang="cs-CZ" sz="2000" u="sng" dirty="0" smtClean="0"/>
              <a:t>hlavohruď</a:t>
            </a:r>
            <a:r>
              <a:rPr lang="cs-CZ" sz="2000" dirty="0" smtClean="0"/>
              <a:t> (</a:t>
            </a:r>
            <a:r>
              <a:rPr lang="cs-CZ" sz="2000" i="1" dirty="0" smtClean="0"/>
              <a:t>cephalothorax</a:t>
            </a:r>
            <a:r>
              <a:rPr lang="cs-CZ" sz="2000" dirty="0" smtClean="0"/>
              <a:t>)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bez tykadel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končetiny</a:t>
            </a:r>
            <a:r>
              <a:rPr lang="cs-CZ" sz="2000" dirty="0" smtClean="0"/>
              <a:t>: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1. pár končetin -&gt; klepítka (</a:t>
            </a:r>
            <a:r>
              <a:rPr lang="cs-CZ" sz="2000" i="1" dirty="0" smtClean="0"/>
              <a:t>chelicery</a:t>
            </a:r>
            <a:r>
              <a:rPr lang="cs-CZ" sz="2000" dirty="0" smtClean="0"/>
              <a:t>) -&gt; příjem potravy</a:t>
            </a:r>
            <a:endParaRPr lang="cs-CZ" sz="1600" dirty="0" smtClean="0"/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2. pár končetin -&gt; makadla (</a:t>
            </a:r>
            <a:r>
              <a:rPr lang="cs-CZ" sz="2000" i="1" dirty="0" smtClean="0"/>
              <a:t>pedipalpy</a:t>
            </a:r>
            <a:r>
              <a:rPr lang="cs-CZ" sz="2000" dirty="0" smtClean="0"/>
              <a:t>) -&gt; hmat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4 páry končetin -&gt; pohyb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výskyt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primitivní – moře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vyspělí - souš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92869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Třída: Nohatky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315182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i="1" dirty="0" smtClean="0"/>
              <a:t>latinský název Pantopoda = pouhonožky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mořští dravci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dlouhé nohy 4-6 párů (někdy i více)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gonochoristé (</a:t>
            </a:r>
            <a:r>
              <a:rPr lang="cs-CZ" sz="2000" i="1" dirty="0" smtClean="0"/>
              <a:t>vnější oplození, vývoj nepřímý, vajíčka nosí sameček</a:t>
            </a:r>
            <a:r>
              <a:rPr lang="cs-CZ" sz="2000" dirty="0" smtClean="0"/>
              <a:t>)</a:t>
            </a:r>
          </a:p>
          <a:p>
            <a:pPr>
              <a:buFont typeface="Wingdings" pitchFamily="2" charset="2"/>
              <a:buChar char="§"/>
            </a:pPr>
            <a:endParaRPr lang="cs-CZ" sz="2000" dirty="0"/>
          </a:p>
          <a:p>
            <a:pPr>
              <a:buFont typeface="Wingdings" pitchFamily="2" charset="2"/>
              <a:buChar char="§"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cs.wikipedia.org/wiki/Nohatky</a:t>
            </a: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Třída: Hrotnatci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2776"/>
            <a:ext cx="7704856" cy="4968552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/>
              <a:t>vznik v prvohorách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řád: kyjonožci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až 2 m –&gt; největší známí členovci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vyhynulí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řád: ostrorepi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živé fosílie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krunýř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vzadu trnitý osten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teplá moře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b="1" dirty="0" smtClean="0"/>
              <a:t>ostrorep americký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b="1" dirty="0" smtClean="0"/>
              <a:t>ostrorep </a:t>
            </a:r>
            <a:r>
              <a:rPr lang="cs-CZ" sz="2000" b="1" dirty="0" smtClean="0"/>
              <a:t>molucký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>
                <a:hlinkClick r:id="rId2"/>
              </a:rPr>
              <a:t>http://www.biolib.cz/cz/image/id2027</a:t>
            </a:r>
            <a:r>
              <a:rPr lang="cs-CZ" sz="2000" dirty="0" smtClean="0">
                <a:hlinkClick r:id="rId2"/>
              </a:rPr>
              <a:t>/</a:t>
            </a:r>
            <a:endParaRPr lang="cs-CZ" sz="2000" dirty="0" smtClean="0"/>
          </a:p>
          <a:p>
            <a:pPr lvl="1">
              <a:buFont typeface="Wingdings" pitchFamily="2" charset="2"/>
              <a:buChar char="§"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84615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Třída: Pavoukovci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/>
              <a:t>nejstarší známí suchozemští živočichové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785918" y="2285992"/>
          <a:ext cx="5834082" cy="35004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Řád: Štíři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143116"/>
            <a:ext cx="8229600" cy="402218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draví</a:t>
            </a:r>
            <a:r>
              <a:rPr lang="cs-CZ" sz="2000" dirty="0" smtClean="0"/>
              <a:t>, lov za soumraku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výskyt v tropech a subtropech, </a:t>
            </a:r>
            <a:r>
              <a:rPr lang="cs-CZ" sz="2000" u="sng" dirty="0" smtClean="0"/>
              <a:t>suchomilní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zadeček – </a:t>
            </a:r>
            <a:r>
              <a:rPr lang="cs-CZ" sz="2000" u="sng" dirty="0" smtClean="0"/>
              <a:t>ocásek s jedovou žlázou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makadla -&gt; </a:t>
            </a:r>
            <a:r>
              <a:rPr lang="cs-CZ" sz="2000" u="sng" dirty="0" smtClean="0"/>
              <a:t>klepeta</a:t>
            </a:r>
            <a:r>
              <a:rPr lang="cs-CZ" sz="2000" dirty="0" smtClean="0"/>
              <a:t> (</a:t>
            </a:r>
            <a:r>
              <a:rPr lang="cs-CZ" sz="2000" i="1" dirty="0" smtClean="0"/>
              <a:t>čím menší, tím jedovatější</a:t>
            </a:r>
            <a:r>
              <a:rPr lang="cs-CZ" sz="2000" dirty="0" smtClean="0"/>
              <a:t>)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katalepsie</a:t>
            </a:r>
            <a:r>
              <a:rPr lang="cs-CZ" sz="2000" dirty="0" smtClean="0"/>
              <a:t> = v ohrožení dělá štír mrtvého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b="1" dirty="0" smtClean="0"/>
              <a:t>veleštír obrovský</a:t>
            </a:r>
          </a:p>
          <a:p>
            <a:pPr>
              <a:buFont typeface="Wingdings" pitchFamily="2" charset="2"/>
              <a:buChar char="§"/>
            </a:pPr>
            <a:r>
              <a:rPr lang="cs-CZ" sz="2000" b="1" dirty="0" smtClean="0"/>
              <a:t>štír kýlnatý </a:t>
            </a:r>
            <a:r>
              <a:rPr lang="cs-CZ" sz="2000" dirty="0" smtClean="0"/>
              <a:t>(Slapy) – 3 až 4 cm, </a:t>
            </a:r>
            <a:r>
              <a:rPr lang="cs-CZ" sz="2000" dirty="0" smtClean="0"/>
              <a:t>chráněný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www.naturfoto.cz/stir-fotografie-2266.html</a:t>
            </a: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93978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Řád: Štírci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636912"/>
            <a:ext cx="7632848" cy="304324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/>
              <a:t>velikost několik mm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bez ocásku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jed v klepetech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pod kůrou, pod kameny, v domě (knihy)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pohyb vpřed i vzad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b="1" dirty="0" smtClean="0"/>
              <a:t>štírek obecný</a:t>
            </a:r>
          </a:p>
          <a:p>
            <a:pPr>
              <a:buFont typeface="Wingdings" pitchFamily="2" charset="2"/>
              <a:buChar char="§"/>
            </a:pPr>
            <a:r>
              <a:rPr lang="cs-CZ" sz="2000" b="1" dirty="0" smtClean="0"/>
              <a:t>štírek knihový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Řád: Sekáči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/>
              <a:t>draví, loví nohama, bez jedových žláz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kulovité tělo</a:t>
            </a:r>
          </a:p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autonomie</a:t>
            </a:r>
            <a:r>
              <a:rPr lang="cs-CZ" sz="2000" dirty="0" smtClean="0"/>
              <a:t> = odvrhují končetiny (obrana)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nestaví pavučiny</a:t>
            </a:r>
            <a:endParaRPr lang="cs-CZ" sz="2000" dirty="0"/>
          </a:p>
        </p:txBody>
      </p:sp>
      <p:pic>
        <p:nvPicPr>
          <p:cNvPr id="21508" name="Picture 4" descr="http://t2.gstatic.com/images?q=tbn:ANd9GcSBneggmfITxk5KAFScncCPy3y2esY65g-tlXhhbCq0IsXzJ90h6w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3002644" y="3573016"/>
            <a:ext cx="3138712" cy="234196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9175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Řád: Roztoči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071678"/>
            <a:ext cx="8229600" cy="368618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/>
              <a:t>hlavohruď  a zadeček srostlé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několik mm velcí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cizopasí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původci alergií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b="1" dirty="0" smtClean="0"/>
              <a:t>sviluška chmelová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parazituje na chmelu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340768"/>
            <a:ext cx="6663684" cy="453650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b="1" i="1" dirty="0" smtClean="0"/>
              <a:t>roztočík včelí </a:t>
            </a:r>
            <a:r>
              <a:rPr lang="cs-CZ" sz="2000" i="1" dirty="0" smtClean="0"/>
              <a:t>– napadá vzdušnice včel</a:t>
            </a:r>
          </a:p>
          <a:p>
            <a:pPr>
              <a:buFont typeface="Wingdings" pitchFamily="2" charset="2"/>
              <a:buChar char="§"/>
            </a:pPr>
            <a:endParaRPr lang="cs-CZ" sz="2000" i="1" dirty="0" smtClean="0"/>
          </a:p>
          <a:p>
            <a:pPr>
              <a:buFont typeface="Wingdings" pitchFamily="2" charset="2"/>
              <a:buChar char="§"/>
            </a:pPr>
            <a:r>
              <a:rPr lang="cs-CZ" sz="2000" b="1" i="1" dirty="0" smtClean="0"/>
              <a:t>kleštík včelí </a:t>
            </a:r>
            <a:r>
              <a:rPr lang="cs-CZ" sz="2000" i="1" dirty="0" smtClean="0"/>
              <a:t>– varroáza včel (napadá larvy a kukly, živí se hemolymfou</a:t>
            </a:r>
            <a:r>
              <a:rPr lang="cs-CZ" sz="2000" i="1" dirty="0" smtClean="0"/>
              <a:t>)</a:t>
            </a:r>
          </a:p>
          <a:p>
            <a:pPr>
              <a:buFont typeface="Wingdings" pitchFamily="2" charset="2"/>
              <a:buChar char="§"/>
            </a:pPr>
            <a:endParaRPr lang="cs-CZ" sz="2000" i="1" dirty="0"/>
          </a:p>
          <a:p>
            <a:pPr>
              <a:buFont typeface="Wingdings" pitchFamily="2" charset="2"/>
              <a:buChar char="§"/>
            </a:pPr>
            <a:r>
              <a:rPr lang="cs-CZ" sz="2000" b="1" dirty="0"/>
              <a:t>zákožka svrabová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/>
              <a:t>nemoc svrab (v kůži chodbičky -&gt; vajíčka -&gt; larvy)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/>
              <a:t>svědění, špatná hygiena</a:t>
            </a:r>
          </a:p>
          <a:p>
            <a:pPr>
              <a:buFont typeface="Wingdings" pitchFamily="2" charset="2"/>
              <a:buChar char="§"/>
            </a:pPr>
            <a:endParaRPr lang="cs-CZ" sz="2000" i="1" dirty="0"/>
          </a:p>
        </p:txBody>
      </p:sp>
      <p:sp>
        <p:nvSpPr>
          <p:cNvPr id="24578" name="AutoShape 2" descr="data:image/jpeg;base64,/9j/4AAQSkZJRgABAQAAAQABAAD/2wBDAAkGBwgHBgkIBwgKCgkLDRYPDQwMDRsUFRAWIB0iIiAdHx8kKDQsJCYxJx8fLT0tMTU3Ojo6Iys/RD84QzQ5Ojf/2wBDAQoKCg0MDRoPDxo3JR8lNzc3Nzc3Nzc3Nzc3Nzc3Nzc3Nzc3Nzc3Nzc3Nzc3Nzc3Nzc3Nzc3Nzc3Nzc3Nzc3Nzf/wAARCADgAOEDASIAAhEBAxEB/8QAGwAAAQUBAQAAAAAAAAAAAAAAAwABAgQFBgf/xAA7EAACAQMDAwMCBAQFAQkAAAABAgMABBESITEFQVETImEGcRQygZEjQqHBM1JisdEHFRYkJUNy4fDx/8QAGQEAAwEBAQAAAAAAAAAAAAAAAQIDAAQF/8QAIhEAAgIDAQADAQEBAQAAAAAAAAECEQMSITEEIkFRE2Fx/9oADAMBAAIRAxEAPwDrl5ooI5qtcyPDaTSxJ6kiIWVP8xHap28pnhjkK6C6BtOc4z2opEw+vAJ8U9vMsuSp4ODUSuV/SmtLcQaiP5jmjwFl1d6KMAUFecmpncbUrYyCA7b81A7HNOp4BpHc4pQ0ODn7VJcZ+KYDGaY5XjvWQaDEeKbTSQ5qdBMYcVMY2PeoZoiLk8U6ASAyaKo5pKoAqYAFHgBueKd3VCFZgpJ2qQFRltkmdHYZK7ilCFY7bD9qdcbUgMU++ayYRbZNNkE0sZJxUihwMbVrMJTtTkq21LT++KRXzzTAB2sPo6lBJ1NmjscKcjNRBychtvin3IzRFYNZlLbjdajGHkOuQc8faiiMbkjJ+KkqYz4oPgUyPpL4NKiaR8UqQJwyKDUguOBTqMftUwKKbJiFETFDHNTVckHxTdMEAFSBxTBTUgMGlaCiMzukLvEnqSBcqmcaj4zRlOQDntUDgYqLll9yDUO6/wDFZ0MGOxpgCaxr76isLRQ3rNJg4PpoWwfBxVWD626NJII3uHhc8CaMrn96RTQ2jOnjGDRCRweaym6lbsglWdFj0FxJnKsPvWLefU0sZ/hW+5/w2kbAYds0ryJDxg2diuOc0VD2A7c155F9dCKBkv7OSLS+PVRg4BAzg967Tp3UYL62hktJRIkqKxcdie335o/6WgODRrquRk1NQM0A3CqQnLY4qaPnc7UVKwUG4O1PUQcjinzijZqJdvmlntUNQAyTtS1Dck7DvRTsDDINPapH7UKNs4Io+xNGkC2DJ32qMql42UHBI5o2BnbanC9+aKAUum2720RWRiSTnc8VczngUxBJxnjmpqoFEwwAG1JvG29JjjfzQwd8mhVm8JaD5pU2r5pVqRrOMQbVP+tRQHIooFZCDIN6IB4pAU5B5X83zRsw7alGQM/HmhyXKIhfOVGzfH3oc9/Fbxs1wTGVUkgjn7Vw/wBQ9RvryVgsrWqkbBRg6fk96jOaj6VhjcjuXnR0xFIusjK781gdV6hPdyG3tpfTiAy7A4JPj7V5fd/iBqxdykqeC55oUfWuoWk6u0zMAMFWOQR4qbuS+rKxjq+nb3iqYY1D6VJwuOKx51ilV1mQOVXGe4qg/XGurWNYo29VX1FAM/tSheSSSZ39pki2Unj5rk0yRds69oviKcfUbrp0ii2djbox0wscr+3atJ+vpclJJZHLacaOAp7feqcVl6zj1GAXviqc1ulvISigjjJ3qz1mqZOpR6jWmm9a1Eoxmc6gD37VqfTXWbj6cnEij1beUe+InZX4D/oK5uFDDcojB9gGGT2NabIht5FeRdUi4GT+WhG4cNya6e42sQt7bU5Lytgs53LFv/2ntuq2FzcG3tbqOWVc5VGzxzXL2X1t0T8H0qC76jEkzwr6w3OnSuDk/cVnWPUOj9M+ojdDqAaAytofOQAV4HwSat2iFI9GllSCEvIwVR3JxQp2MkWlGwZBgH+9cR167/7y3lrbdLuBIgb+Gp/KTg6iR8Cus6fCLYw2iu0n4e3ALNySTjP9KzlTNQp7yT8M6naRhhSNvcDxWJ1T616RbzQwi9Q6wjSqgLaVJ3G3fbiuT+s+tyXvW7i3tbl47GKQQto21yAe45/UD9K5eCBE6gVwNhpU1nkUfR44rPW7T626VeXLJa3ILOQsaOpQ5/UV01tda2K61fT+d1/KD4rwmJCdREoVkc5yMg/et/pd91TpsHo2x1RsASobKn9DxU18lDP47rh7DbyCSNWHDbj7UUkcVz3SOv2t7aCXJj9MYlRv5T4rahuEkHP2rojlUiEoNBgoBPzTntUSc8UsnvT2TIkHvvTEfFE7Amonc4zRtgI0qlp/1UqNsFHHJgUUHzQgRtRQKH/gpMcZqLSon58qPONqnilxWfArpidfvUKRW6KJFZtTMOBjj+tcv1h8/wAWUDSudv711HWBE1xldJcJjA++a4rr96oiZAdzyvJzXnfJk26R6Hx0tTEutAulBIIk3/fiqckUIYxyNlc74qndieMjOcgZx4oKSEnc71WEHXoJT74HE56ffR3NmxDROGX9DV69uFvB+PwRI7H1FU7L8fArJkx3O1E6fdiD1EO6t281WULiS2qQcX8jIAhO+1DmnYJgntVeWfHtVAvyKDOWMOo9+KEYX0LmEkuSQhVzqXY1BpZH3JIFVUic4dT2880cNIMI+4X4qyRLZk4RI35c/eiRJIzABiAOKaOdhq0Y0nY0JyQRhjxQtth4ka3TOq9T6Pcrc2c7xyDIB5G4xxXS23/U7rkZkE62rM8Jj9RYyrA9m57ZO1clYXHrKlu0epi2dXgDtV3qFpEIQwGDnmkc0uSQ6hsrizXtJLe5tUihl1Km4B51fNUbmR1uFjRmE2dgB3rCUSwEMhb4Iq9adUubORJo5nE4OVfutI8X2sosvKOlHTrK0jt2+o7x7eST+IsUGS5Xyw7Vf6f1P6dUfweqX0eO1xFkEnsOP6muSt5FvLhpbuVpJHPuZ2yW/WtKPpcbthMacdqSekeSGipy6meqfT9tb3FtK0N7DOsyjUE7Dwd+a6u1RUUZ5xivEul2k/TZln6VIyS6vcB+VvuK9d6LctcWtvK6KpkGCAxO45pMUobcEywml021IP2qY43qil7AJRCh1P4Writq3JFdmxz6iydttqQGMnuakoyDmnPOw4rJmob96VP+lKmsBxyDii/vUE5FSB7cUbomKR/TUkgkeR2rNv8Aqa28XquPVi7hDvVu5mkhQsE9RRzjYivLPqj6ht5Z5F6ejxpnBOrk/A8VOVy4ikIr9Oh6z9QRzoUgHpj/ADKMfpXNFDLcq53XsfLVysl3NKSGkJyd96sWt/c2uVRtSY2B4FRnhvp0RyJKkb/Uo447Us4JGQM981y0kbiYlFwCdq7DpPVrTqMAtp4E9fIBVuG+RUeqdJ9UroEUcYGfbzmp45f5upBmt+o5Jlwup9z4qoZAG9xAFaN3aS28mJMkdmPBqi2DIBjjeuuMr8ISTQUyo9sUCAy8hvigRozzrGxCp80RVRCzEHAG2Kqq7NMNKn9KP6Lf9N17dYIozHHrbONhxVS6tJIlEkn87Y/Xmj2N+FIUnPkmrdyVnWPVgqGz99qk5SizoqMo8MGNjrK4HNWLlgqrhMnTioyRhGLYwCTg0ZJ/TvElVQQuNIcZH605Gn4X+gWyFGuZDjRsPHFPcytfSiOE4ReTineMvBK4ZYVk9xRRtmlACtt6UfL7E996lJfbZl4tqOqKsiymAen+TtVaNWVjqzmujW3CqqgbbCs7qUQimOBjehHLboaWOlZRzpq9ZdVkt20qcg9jWeysznRxUpYljjjZWBZs5HincYy4ySk11HW2f1La2dq8mGklP5Yh2PkmgN9Z9bKaLab8NGcgGMb4Pya5OIe7cnFbNrPCoCTKCMYz4qf+UcfUU3eTjNyx+sPqGORBFIrqgA9PRgEffneu/wDpb61m6pdLbdSiFpIwxGkY9j/Go8GvPenKitqQ8bc81uWdot1KI2LLk51VGXyWnVFVgTVnskPrbZVVH3yaMPnBrD+nbm7uemxF8AjKeoTnVg4zitpI+7MWNdmOSlGzimqdBMDyKVLI8UqrZM40GoySIo90hH2qaLwMUKf0SNLSBGG4IODW8QqON+u+px21p+HtXlE8wOsliBo715VIWc5AOnt9q7j6pIvupEzOZdQOGzjAB2Fc7cWiRrkKVB8VJZEuHT/m2jGjA1+6tO3RGgydznH2qhKqhzjzTrJJEpRe/NFxckLF6ssTRBJlMLe7kaTwRXV9EvGv4HE4/ips2/OeDXIQvhtR8VatbuW2mMsL6cgqfmpzxtxplIySdnR9VWJemSh1XUFJT/3VxUEirc+4ZU7VYK3FwGBkZlXfdqqgFGzpzvWxYtfWLkm5fhdnaN49EagZ3O1VoLQlshjtvtUVlGSM4+9WYHKoxB3xiqU14Kqk+lOWJwWeIlgOBR7a6kYssgIxtgip/lXQOTRIYgGDMNzWtV0Ki74RMXq7sTpqfpgDnjjNHJ3A7U7hXB89qnt0pqRE5VdPO1WrYCR1ZNlVBkfIzVGRMYPipCUoMxnPxWatcCnXpqS9RRJADsAeaz7+X8XOzI2FPntQGlklQn0xgfzEUW2t/VY6yQo5x3oKCj0MpuXCP4mC1CpGGc/zsf7UJAXb1BuvatE9PinBUAA45qtbAQlom7Hg1oyu6FcWvQU0QQ6h+U9qTOAAykGrDPHN7NJL5woAzWr0vokaqJrpX09xxWc1FfY2rb+pl2N5OkmASFP9K9K6Goa0Uq3uddjz+tcheWsUVujRxge7IxzjNb/0tfejKLdyoWQ+124Rv+K5fkVNWkdOK4es9I+lxcw9NQKHkiMjYJ+9dGsgxuCPvWX0tpba1ihdFIUcqea0A4YbftXVgilBHFldysn6q+RSqG3gftSropErOXC8VV6y6QdNnmdQxC4UYzudquAjSTnG3NYP1MxFgS92pJYAIoH/ADU5y4aCtnBXqapS5O6sNhxis3qbDOlcEEbVsZDPJgbAb1hTAyzOGGADgAdhXMuyO3xFC2tFkn952BB3o89orJlAA5PNPvGxwORijgkkZOwFWc36TUV4YktvNAcOp+9QSOUIWXJUb1uyqGHmqN6WXSsa+3HamjkbVMR40gEF0qWzoR781BHGfcuRmox2/qvgjBNG/APF+ZxvzRbSYEpNFS4RZGLxjFPDnGA1WkhVTvuQaJDbKzMwGKLqjKDsFDEzNk1e9LAB4pF1RcLUgS6/aoylfheKSGEe/IpekM4HNDYspqcchzQpJB/SMg5BqsgAcqTWmIDMpI+9Z06GKXcUYvtAknVluCMHI5UNnT5NWlhMaMW0jJyCDzWV+IMZGc+fvRDepgZJK+KDhJmjOKNBZo4n1O1VrS1lvr2UJjTgsW7AZqo8kUm+CB8mtDpnUrO3DRkujaSQ3YnxQ1cer0DmpPvhtrF07o1pmZP4pHtkH5iaw7zr95MdEZ0RDgKNx+tU7m4mvrj1pznbAH+UeKmEiEerFPDGquXWCU2+R4iu9zcaiwdzq53NX+l9S0SATuw7Bh2qMKq654qMloWOUGD2rPV8YNZLqZ7D9KdamuoB6sodUwmV545Ndzbt6iBsEZ8145/07vzBN6UsSyxv/DZWGSCNwR/tXsNlNHNEpj4xwRgj9KXG6lQuRcLGj5pVLBpV1EKOV4XONXx5rC+pD/5cwS00MWGXIAwPNbiE42rK6/HPcdMnB0xIBkknJIB/pU5RVGg/scLAgLSD/N3rKuLQpO7xnUrHgdq1IyDM4zgYzVRCZNTsOTt9q5H6dqKDRH1U2P7UjEvyDRWyLoEZ0qcbGjkPtvnPZhRYaKJj9uc71SnBRskcVpuhY5aPGNsqarGIySacjSf81NGbA1Zm+uY85UfBqMlzqA3/AENXpulSN/h4Iz5qm9jLGTqUN9jmqKUf6TakgUcuo4bO9XY5Ro04OaCke4VYipxuTVqODHO9GbVcDBMERqp1cptg1ORAD7abQTU7HrpF21bmnTGQRT6R2qOkjNFGLAuPT/KaBd/xEDDnPNQIwM0TZ4HHcDilXpm21QFI1YAuPbSlgjywiXSo881COTcHkCj5DnC88481RtiJIhBZgjU/6DxVa7t9EgK7A1rNIsYweQKpXcusLjcChGTbDKMUgLEKgxscVXaVyNAO3+9E9GWTJIx4FWbS1AVmkUnxVbSI03wBbyNrUEnA4FdHaAzRAYAIrHtYVEw1bLmuggQRqrx7b43rnzyVcR0YVXppfTwSB3laMuySBgAeMYr2Ky/CFc2yFdQDH2kZzXjcYSIYjYhOGPjPevX+jtdTWNs0npFTApDLnJ2FJhdyNm8NLH+o0qjpP+alXYclnLo1Vrq2jnhlE7sQVOxOwoyfemuI1YapmHprvp7H71SuEU+nms6lbzIXAbI/TO39Kq6Sjujcq24Hg7itv6lheO9MwjKCUhowR/LWRcqVdJBxJt+o/wDiuCfGehF2rAyxASl87c48fNOTjG+9OcAnvUcb/YVO7KIi7YXis66nEShiAd6tSO2WVs9sVmdTVsBVBIySaeC6CbpF2xu0uElXOCFyBmiIAseTuawITLCVZdsnY1sWpaSE6zkg71SeNLqJ48m3GM41nYUyqw4NH9MBWPccCorgjJqakVogVyO2aRSiHSBnekefFbZ2GgIQb5pFAd6MFycUihPxRbBqAaPPio+kYxq2x3oxUg5qDgkkUYuzNGXcgwykIQQdxUobnBBIwRR5bKRmwv5c1FukzBPUBDofHarbxrpzuMr4Kc/iD7GxnmntYfTc62zjgU8NlKONqtR2ZXdidqDlFKkMotu2TjiBJPf/AHqUmACMcj+tEjhIUENzU5ICR5NSciqiUkj1RnzmtrpC/iGB06UhAz8msqJASVJIJ4rV6Oii5b3EHTx2JpZ+GS6aiKouJAoLDUNv0r1P6b9EWcKQytlI11Jq2G3ivKrV2luWKg6uP1r1rpU1tJGgiChljUEYwQcd62FfYTM+Grn5pVD9BSruo5LOSjOMUSUKU96lgNwo70NBgZoy7Cn8IJnP/UlpJNZNdz6dUYwqj+UH/c1yDIWje3I9y+5c9q9Ka2EzE3B1LwqDgfPya4jrFm9hek85YkDHIrlzRZ24JJqjng2sY3DDn4pAknK4xjvVu6tZJQJ7ZRuSWHciqQU6Sd8jsa5aOhEnUkds9qodVV0gYxj259/wKvB/d8Ac0soytq3B2I+Kyl2wtXwx7W0efBlOFPFanpJFFC6DAYYYfNFVUGdIxjipIqvrifbWPafBppZLYsYUAIUkkUMpjO5qYcjGdjwwqTFBGKHCgEruM+KWQe3FOfOainfHHaiv6Yccb1Nuw70lI4NOMtkjBFYINgdO1R0iigNsO/zTFSNWDWMQVcjbPNWLfMSNJjIZsBfPzStl9RwG2RN2NFUam1Y9o2UeBWbQEiDIzEMcbnenNqChZVXSfBqbjBAxsKJEwCnx48UrugkI4GCjSCPvvT6QCcjJ71ahKlOdjxU5EQhmGMkb/FI5NvoaMQj058lfmtjpsTxxyzkYzx9hVZU/8QMDOCAQe5Na06NDG0b40vtt/WmlK0JXQnQYDNfIVxn1VOk/zDOSK9btPTYf4RRwSfcNx+tcF9I9NE9wtxEiloDj3cEntXokOsoNa6T3q+Bfpz53+BcnwKVPppV1HMcajZxijKT3oMO1HXiquiKJrkk5HfasnrFl+PEkoXaBCF/1Hk1qg4qE0bShYhshPvI7jxU2k0UjLV2efx64JfTlTSrKD9iar9RsDIXliwHIG3Y4rset9LW6uFeFBraNgRjjHcVzQ9SIBZVIQMRq8Y5FcOSLTO6ElJcObKtESko9+N8VEMw4TG9bN5biVWIUYPB7isp4JozlSHUDfsammihCJmcHJwM7YqbHVkg8bbeaqxNokIdiuWyA236UQy7NpwPFN/0KYS5DSfxUHux/EX+9CVgyrjxvTs5RlcDc8/IpXIjj90Rxq/asawZ2OKfOOKEXLZwV1AeagJGwykfrTJAtFqPB+akMDIBAFVYiRgNsTzRSwQYY5Hag1QbsMpGkMTvREiMjCNBnbJbxQoYjJjVsmcljVsOMFYcgHk0JcChTgaFiTZEGWx3NMuMHnJxSX/D53JzvT/zYxzvmk4MNIDnY7Uo1BYqSSe9TdWzt5pkXS+38x3oWjFlFxhVACjmoPKoQkkeCPmlrKjAOcDmhKPWb0gPc52+PmlS6Zh7FPXvQfyqhB3HJ7CtASeveYO4XxSWEWVsqKcsR7m+fNdL9GdKW4utVwuERNTf6/A/vTrsuCt0rOo6H0j8HawvDiOVxqlGNmyP+K3R2zzQrONoUCZLIPyk8/ajtgV344aqjz5yt2PSqOB5pVWhDjo9hRl4oMfFGU0asmiWamGBoROeKkvHiskGxY/iiTuF0j96oX/SoLmIhFCsSTt3JrQqQFBwUl0aM3Hw4G/6ZcWcm+SvjtWaUjkcqPY3cGvTp7eO4TTKgIxXO9T+mgx12/uXByK48mGvDrx5lL04eexWTOtMkHOfFU5LIKP4ftOc710U1pc2RICn5BFVtEcozIDG579q53aOhUc+9vOcjIIHG9Ea3YwBRgsMfpWu1oChKsGHG1DazkUHTncYrbhpGIkTb5U89qMsI1H24PG9aKWMmSASPik1uwALLTbgoyGDLIBwatQqFjZ3QM3C581Ya292SM4G9Re3eYDS+nT44o7JmoES2tSznPjtU123DZGd6ZoZU5XXg4BHepqpiysiEYPig2gokCScZ9o5qaMSMNsf7UNWGSBndsbijYdnwsb6idI9tBoNjMWzuBpHemLsBj+fFW4bK5lwPRGCuSSatR9GYlGmcnyFGNqV0GzMjieZ9MKlixwW7Cte1tFs0fWAXI5P832qxHDDblUgVQe6Dz5q503pk97erEwyWOQTwBQoFkOndOluhryS2RqB7DO5r0my6Vb29tFFbe0xbq3c58/eqvQbGG16f6WkGQlkkY8tuf7Vr2ymONVJzpGnPx2rqw4/1nJmyXxBlGlRnmmxkGnPHNMB812RVHLJix/8Ac0qWP9QpU4tnGRnjFGTigIcCiBvvQuhUFPFNzUc1JTnisxiYGRUwagMVLtS+BCCnAwMDioKw4qeaDCDnsbe6UiZB9xzWF1H6XWRSYCM9hxXR6tqj6msnnY43qUsUZFYZZRPOb/od1bMcIw+1Ui11ATqDfIYbGvU2CuNLAEfIqrP0u0uAdUQGecVKXx3+Fo/Ii/UebreYGJYsnytTW8tyMPkb9xXYXX0tayf4RAH2rKl+kXOoxsDg9jUnikvwqskX4zBZoHZsSAA+aLHbo+AjDBGxq7J9K3i/+m2Ptn/aoL9O3qIMoQe2xFTcB0/4AXpx2YHIo8HTw6lm2JGN6OOiXbBV0tgHPJ3o3/Yd2cHQ2eNyeKzi/EGyrF09VyCwONhnt8VMwQ20ZJkDMDkDOTV+P6dnYj+G2fG+9XoPph8kuBue9ZQYuyX6YyTxBc26M+O3apymSSMtpKBRknHauptvp+GEAsR9lFHj6bBHDcRLHlixYE7nB3plil+oV5YmR9PdDAnFxdxZC/lDDYmumjtIlUegqo4fWCPNEBDb/Y4osYwSDvmuiGPVdITyOTCRoFLOdtZ1EeDR1cHiqz74AqUHfHGa6IqiD6Ws7UteKiW/aoE706EYTJ8UqHqpUbQKZxquanqydjQgac5xRaFD6u1TRsKM1XU5GDRVrNGsKp+amGoS5/Wp9xSDEk9owBgZogah52pw2+K36GwmvO1ODvxQicURc0asyYUc0+KZd8VNRtzQYRYplUAnb5omD9qYeNqAR12pbn7VEnHfikGzW1NZMDBFEA8VAU+cUUkg2S0jUGxkjg0/amU5qYoNGRGoqBkk84xmpkZ2pivmhqGxi2P0qcZ81ELtvT79vGKbUFieTJwvPNHjYHjjFZz+rHLqG6/NXYW2xRa/gpY1UxPmhhwX08EVMntQVmHxSpt/NKhbMf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24580" name="AutoShape 4" descr="data:image/jpeg;base64,/9j/4AAQSkZJRgABAQAAAQABAAD/2wBDAAkGBwgHBgkIBwgKCgkLDRYPDQwMDRsUFRAWIB0iIiAdHx8kKDQsJCYxJx8fLT0tMTU3Ojo6Iys/RD84QzQ5Ojf/2wBDAQoKCg0MDRoPDxo3JR8lNzc3Nzc3Nzc3Nzc3Nzc3Nzc3Nzc3Nzc3Nzc3Nzc3Nzc3Nzc3Nzc3Nzc3Nzc3Nzc3Nzf/wAARCADgAOEDASIAAhEBAxEB/8QAGwAAAQUBAQAAAAAAAAAAAAAAAwABAgQFBgf/xAA7EAACAQMDAwMCBAQFAQkAAAABAgMABBESITEFQVETImEGcRQygZEjQqHBM1JisdEHFRYkJUNy4fDx/8QAGQEAAwEBAQAAAAAAAAAAAAAAAQIDAAQF/8QAIhEAAgIDAQADAQEBAQAAAAAAAAECEQMSITEEIkFRE2Fx/9oADAMBAAIRAxEAPwDrl5ooI5qtcyPDaTSxJ6kiIWVP8xHap28pnhjkK6C6BtOc4z2opEw+vAJ8U9vMsuSp4ODUSuV/SmtLcQaiP5jmjwFl1d6KMAUFecmpncbUrYyCA7b81A7HNOp4BpHc4pQ0ODn7VJcZ+KYDGaY5XjvWQaDEeKbTSQ5qdBMYcVMY2PeoZoiLk8U6ASAyaKo5pKoAqYAFHgBueKd3VCFZgpJ2qQFRltkmdHYZK7ilCFY7bD9qdcbUgMU++ayYRbZNNkE0sZJxUihwMbVrMJTtTkq21LT++KRXzzTAB2sPo6lBJ1NmjscKcjNRBychtvin3IzRFYNZlLbjdajGHkOuQc8faiiMbkjJ+KkqYz4oPgUyPpL4NKiaR8UqQJwyKDUguOBTqMftUwKKbJiFETFDHNTVckHxTdMEAFSBxTBTUgMGlaCiMzukLvEnqSBcqmcaj4zRlOQDntUDgYqLll9yDUO6/wDFZ0MGOxpgCaxr76isLRQ3rNJg4PpoWwfBxVWD626NJII3uHhc8CaMrn96RTQ2jOnjGDRCRweaym6lbsglWdFj0FxJnKsPvWLefU0sZ/hW+5/w2kbAYds0ryJDxg2diuOc0VD2A7c155F9dCKBkv7OSLS+PVRg4BAzg967Tp3UYL62hktJRIkqKxcdie335o/6WgODRrquRk1NQM0A3CqQnLY4qaPnc7UVKwUG4O1PUQcjinzijZqJdvmlntUNQAyTtS1Dck7DvRTsDDINPapH7UKNs4Io+xNGkC2DJ32qMql42UHBI5o2BnbanC9+aKAUum2720RWRiSTnc8VczngUxBJxnjmpqoFEwwAG1JvG29JjjfzQwd8mhVm8JaD5pU2r5pVqRrOMQbVP+tRQHIooFZCDIN6IB4pAU5B5X83zRsw7alGQM/HmhyXKIhfOVGzfH3oc9/Fbxs1wTGVUkgjn7Vw/wBQ9RvryVgsrWqkbBRg6fk96jOaj6VhjcjuXnR0xFIusjK781gdV6hPdyG3tpfTiAy7A4JPj7V5fd/iBqxdykqeC55oUfWuoWk6u0zMAMFWOQR4qbuS+rKxjq+nb3iqYY1D6VJwuOKx51ilV1mQOVXGe4qg/XGurWNYo29VX1FAM/tSheSSSZ39pki2Unj5rk0yRds69oviKcfUbrp0ii2djbox0wscr+3atJ+vpclJJZHLacaOAp7feqcVl6zj1GAXviqc1ulvISigjjJ3qz1mqZOpR6jWmm9a1Eoxmc6gD37VqfTXWbj6cnEij1beUe+InZX4D/oK5uFDDcojB9gGGT2NabIht5FeRdUi4GT+WhG4cNya6e42sQt7bU5Lytgs53LFv/2ntuq2FzcG3tbqOWVc5VGzxzXL2X1t0T8H0qC76jEkzwr6w3OnSuDk/cVnWPUOj9M+ojdDqAaAytofOQAV4HwSat2iFI9GllSCEvIwVR3JxQp2MkWlGwZBgH+9cR167/7y3lrbdLuBIgb+Gp/KTg6iR8Cus6fCLYw2iu0n4e3ALNySTjP9KzlTNQp7yT8M6naRhhSNvcDxWJ1T616RbzQwi9Q6wjSqgLaVJ3G3fbiuT+s+tyXvW7i3tbl47GKQQto21yAe45/UD9K5eCBE6gVwNhpU1nkUfR44rPW7T626VeXLJa3ILOQsaOpQ5/UV01tda2K61fT+d1/KD4rwmJCdREoVkc5yMg/et/pd91TpsHo2x1RsASobKn9DxU18lDP47rh7DbyCSNWHDbj7UUkcVz3SOv2t7aCXJj9MYlRv5T4rahuEkHP2rojlUiEoNBgoBPzTntUSc8UsnvT2TIkHvvTEfFE7Amonc4zRtgI0qlp/1UqNsFHHJgUUHzQgRtRQKH/gpMcZqLSon58qPONqnilxWfArpidfvUKRW6KJFZtTMOBjj+tcv1h8/wAWUDSudv711HWBE1xldJcJjA++a4rr96oiZAdzyvJzXnfJk26R6Hx0tTEutAulBIIk3/fiqckUIYxyNlc74qndieMjOcgZx4oKSEnc71WEHXoJT74HE56ffR3NmxDROGX9DV69uFvB+PwRI7H1FU7L8fArJkx3O1E6fdiD1EO6t281WULiS2qQcX8jIAhO+1DmnYJgntVeWfHtVAvyKDOWMOo9+KEYX0LmEkuSQhVzqXY1BpZH3JIFVUic4dT2880cNIMI+4X4qyRLZk4RI35c/eiRJIzABiAOKaOdhq0Y0nY0JyQRhjxQtth4ka3TOq9T6Pcrc2c7xyDIB5G4xxXS23/U7rkZkE62rM8Jj9RYyrA9m57ZO1clYXHrKlu0epi2dXgDtV3qFpEIQwGDnmkc0uSQ6hsrizXtJLe5tUihl1Km4B51fNUbmR1uFjRmE2dgB3rCUSwEMhb4Iq9adUubORJo5nE4OVfutI8X2sosvKOlHTrK0jt2+o7x7eST+IsUGS5Xyw7Vf6f1P6dUfweqX0eO1xFkEnsOP6muSt5FvLhpbuVpJHPuZ2yW/WtKPpcbthMacdqSekeSGipy6meqfT9tb3FtK0N7DOsyjUE7Dwd+a6u1RUUZ5xivEul2k/TZln6VIyS6vcB+VvuK9d6LctcWtvK6KpkGCAxO45pMUobcEywml021IP2qY43qil7AJRCh1P4Writq3JFdmxz6iydttqQGMnuakoyDmnPOw4rJmob96VP+lKmsBxyDii/vUE5FSB7cUbomKR/TUkgkeR2rNv8Aqa28XquPVi7hDvVu5mkhQsE9RRzjYivLPqj6ht5Z5F6ejxpnBOrk/A8VOVy4ikIr9Oh6z9QRzoUgHpj/ADKMfpXNFDLcq53XsfLVysl3NKSGkJyd96sWt/c2uVRtSY2B4FRnhvp0RyJKkb/Uo447Us4JGQM981y0kbiYlFwCdq7DpPVrTqMAtp4E9fIBVuG+RUeqdJ9UroEUcYGfbzmp45f5upBmt+o5Jlwup9z4qoZAG9xAFaN3aS28mJMkdmPBqi2DIBjjeuuMr8ISTQUyo9sUCAy8hvigRozzrGxCp80RVRCzEHAG2Kqq7NMNKn9KP6Lf9N17dYIozHHrbONhxVS6tJIlEkn87Y/Xmj2N+FIUnPkmrdyVnWPVgqGz99qk5SizoqMo8MGNjrK4HNWLlgqrhMnTioyRhGLYwCTg0ZJ/TvElVQQuNIcZH605Gn4X+gWyFGuZDjRsPHFPcytfSiOE4ReTineMvBK4ZYVk9xRRtmlACtt6UfL7E996lJfbZl4tqOqKsiymAen+TtVaNWVjqzmujW3CqqgbbCs7qUQimOBjehHLboaWOlZRzpq9ZdVkt20qcg9jWeysznRxUpYljjjZWBZs5HincYy4ySk11HW2f1La2dq8mGklP5Yh2PkmgN9Z9bKaLab8NGcgGMb4Pya5OIe7cnFbNrPCoCTKCMYz4qf+UcfUU3eTjNyx+sPqGORBFIrqgA9PRgEffneu/wDpb61m6pdLbdSiFpIwxGkY9j/Go8GvPenKitqQ8bc81uWdot1KI2LLk51VGXyWnVFVgTVnskPrbZVVH3yaMPnBrD+nbm7uemxF8AjKeoTnVg4zitpI+7MWNdmOSlGzimqdBMDyKVLI8UqrZM40GoySIo90hH2qaLwMUKf0SNLSBGG4IODW8QqON+u+px21p+HtXlE8wOsliBo715VIWc5AOnt9q7j6pIvupEzOZdQOGzjAB2Fc7cWiRrkKVB8VJZEuHT/m2jGjA1+6tO3RGgydznH2qhKqhzjzTrJJEpRe/NFxckLF6ssTRBJlMLe7kaTwRXV9EvGv4HE4/ips2/OeDXIQvhtR8VatbuW2mMsL6cgqfmpzxtxplIySdnR9VWJemSh1XUFJT/3VxUEirc+4ZU7VYK3FwGBkZlXfdqqgFGzpzvWxYtfWLkm5fhdnaN49EagZ3O1VoLQlshjtvtUVlGSM4+9WYHKoxB3xiqU14Kqk+lOWJwWeIlgOBR7a6kYssgIxtgip/lXQOTRIYgGDMNzWtV0Ki74RMXq7sTpqfpgDnjjNHJ3A7U7hXB89qnt0pqRE5VdPO1WrYCR1ZNlVBkfIzVGRMYPipCUoMxnPxWatcCnXpqS9RRJADsAeaz7+X8XOzI2FPntQGlklQn0xgfzEUW2t/VY6yQo5x3oKCj0MpuXCP4mC1CpGGc/zsf7UJAXb1BuvatE9PinBUAA45qtbAQlom7Hg1oyu6FcWvQU0QQ6h+U9qTOAAykGrDPHN7NJL5woAzWr0vokaqJrpX09xxWc1FfY2rb+pl2N5OkmASFP9K9K6Goa0Uq3uddjz+tcheWsUVujRxge7IxzjNb/0tfejKLdyoWQ+124Rv+K5fkVNWkdOK4es9I+lxcw9NQKHkiMjYJ+9dGsgxuCPvWX0tpba1ihdFIUcqea0A4YbftXVgilBHFldysn6q+RSqG3gftSropErOXC8VV6y6QdNnmdQxC4UYzudquAjSTnG3NYP1MxFgS92pJYAIoH/ADU5y4aCtnBXqapS5O6sNhxis3qbDOlcEEbVsZDPJgbAb1hTAyzOGGADgAdhXMuyO3xFC2tFkn952BB3o89orJlAA5PNPvGxwORijgkkZOwFWc36TUV4YktvNAcOp+9QSOUIWXJUb1uyqGHmqN6WXSsa+3HamjkbVMR40gEF0qWzoR781BHGfcuRmox2/qvgjBNG/APF+ZxvzRbSYEpNFS4RZGLxjFPDnGA1WkhVTvuQaJDbKzMwGKLqjKDsFDEzNk1e9LAB4pF1RcLUgS6/aoylfheKSGEe/IpekM4HNDYspqcchzQpJB/SMg5BqsgAcqTWmIDMpI+9Z06GKXcUYvtAknVluCMHI5UNnT5NWlhMaMW0jJyCDzWV+IMZGc+fvRDepgZJK+KDhJmjOKNBZo4n1O1VrS1lvr2UJjTgsW7AZqo8kUm+CB8mtDpnUrO3DRkujaSQ3YnxQ1cer0DmpPvhtrF07o1pmZP4pHtkH5iaw7zr95MdEZ0RDgKNx+tU7m4mvrj1pznbAH+UeKmEiEerFPDGquXWCU2+R4iu9zcaiwdzq53NX+l9S0SATuw7Bh2qMKq654qMloWOUGD2rPV8YNZLqZ7D9KdamuoB6sodUwmV545Ndzbt6iBsEZ8145/07vzBN6UsSyxv/DZWGSCNwR/tXsNlNHNEpj4xwRgj9KXG6lQuRcLGj5pVLBpV1EKOV4XONXx5rC+pD/5cwS00MWGXIAwPNbiE42rK6/HPcdMnB0xIBkknJIB/pU5RVGg/scLAgLSD/N3rKuLQpO7xnUrHgdq1IyDM4zgYzVRCZNTsOTt9q5H6dqKDRH1U2P7UjEvyDRWyLoEZ0qcbGjkPtvnPZhRYaKJj9uc71SnBRskcVpuhY5aPGNsqarGIySacjSf81NGbA1Zm+uY85UfBqMlzqA3/AENXpulSN/h4Iz5qm9jLGTqUN9jmqKUf6TakgUcuo4bO9XY5Ro04OaCke4VYipxuTVqODHO9GbVcDBMERqp1cptg1ORAD7abQTU7HrpF21bmnTGQRT6R2qOkjNFGLAuPT/KaBd/xEDDnPNQIwM0TZ4HHcDilXpm21QFI1YAuPbSlgjywiXSo881COTcHkCj5DnC88481RtiJIhBZgjU/6DxVa7t9EgK7A1rNIsYweQKpXcusLjcChGTbDKMUgLEKgxscVXaVyNAO3+9E9GWTJIx4FWbS1AVmkUnxVbSI03wBbyNrUEnA4FdHaAzRAYAIrHtYVEw1bLmuggQRqrx7b43rnzyVcR0YVXppfTwSB3laMuySBgAeMYr2Ky/CFc2yFdQDH2kZzXjcYSIYjYhOGPjPevX+jtdTWNs0npFTApDLnJ2FJhdyNm8NLH+o0qjpP+alXYclnLo1Vrq2jnhlE7sQVOxOwoyfemuI1YapmHprvp7H71SuEU+nms6lbzIXAbI/TO39Kq6Sjujcq24Hg7itv6lheO9MwjKCUhowR/LWRcqVdJBxJt+o/wDiuCfGehF2rAyxASl87c48fNOTjG+9OcAnvUcb/YVO7KIi7YXis66nEShiAd6tSO2WVs9sVmdTVsBVBIySaeC6CbpF2xu0uElXOCFyBmiIAseTuawITLCVZdsnY1sWpaSE6zkg71SeNLqJ48m3GM41nYUyqw4NH9MBWPccCorgjJqakVogVyO2aRSiHSBnekefFbZ2GgIQb5pFAd6MFycUihPxRbBqAaPPio+kYxq2x3oxUg5qDgkkUYuzNGXcgwykIQQdxUobnBBIwRR5bKRmwv5c1FukzBPUBDofHarbxrpzuMr4Kc/iD7GxnmntYfTc62zjgU8NlKONqtR2ZXdidqDlFKkMotu2TjiBJPf/AHqUmACMcj+tEjhIUENzU5ICR5NSciqiUkj1RnzmtrpC/iGB06UhAz8msqJASVJIJ4rV6Oii5b3EHTx2JpZ+GS6aiKouJAoLDUNv0r1P6b9EWcKQytlI11Jq2G3ivKrV2luWKg6uP1r1rpU1tJGgiChljUEYwQcd62FfYTM+Grn5pVD9BSruo5LOSjOMUSUKU96lgNwo70NBgZoy7Cn8IJnP/UlpJNZNdz6dUYwqj+UH/c1yDIWje3I9y+5c9q9Ka2EzE3B1LwqDgfPya4jrFm9hek85YkDHIrlzRZ24JJqjng2sY3DDn4pAknK4xjvVu6tZJQJ7ZRuSWHciqQU6Sd8jsa5aOhEnUkds9qodVV0gYxj259/wKvB/d8Ac0soytq3B2I+Kyl2wtXwx7W0efBlOFPFanpJFFC6DAYYYfNFVUGdIxjipIqvrifbWPafBppZLYsYUAIUkkUMpjO5qYcjGdjwwqTFBGKHCgEruM+KWQe3FOfOainfHHaiv6Yccb1Nuw70lI4NOMtkjBFYINgdO1R0iigNsO/zTFSNWDWMQVcjbPNWLfMSNJjIZsBfPzStl9RwG2RN2NFUam1Y9o2UeBWbQEiDIzEMcbnenNqChZVXSfBqbjBAxsKJEwCnx48UrugkI4GCjSCPvvT6QCcjJ71ahKlOdjxU5EQhmGMkb/FI5NvoaMQj058lfmtjpsTxxyzkYzx9hVZU/8QMDOCAQe5Na06NDG0b40vtt/WmlK0JXQnQYDNfIVxn1VOk/zDOSK9btPTYf4RRwSfcNx+tcF9I9NE9wtxEiloDj3cEntXokOsoNa6T3q+Bfpz53+BcnwKVPppV1HMcajZxijKT3oMO1HXiquiKJrkk5HfasnrFl+PEkoXaBCF/1Hk1qg4qE0bShYhshPvI7jxU2k0UjLV2efx64JfTlTSrKD9iar9RsDIXliwHIG3Y4rset9LW6uFeFBraNgRjjHcVzQ9SIBZVIQMRq8Y5FcOSLTO6ElJcObKtESko9+N8VEMw4TG9bN5biVWIUYPB7isp4JozlSHUDfsammihCJmcHJwM7YqbHVkg8bbeaqxNokIdiuWyA236UQy7NpwPFN/0KYS5DSfxUHux/EX+9CVgyrjxvTs5RlcDc8/IpXIjj90Rxq/asawZ2OKfOOKEXLZwV1AeagJGwykfrTJAtFqPB+akMDIBAFVYiRgNsTzRSwQYY5Hag1QbsMpGkMTvREiMjCNBnbJbxQoYjJjVsmcljVsOMFYcgHk0JcChTgaFiTZEGWx3NMuMHnJxSX/D53JzvT/zYxzvmk4MNIDnY7Uo1BYqSSe9TdWzt5pkXS+38x3oWjFlFxhVACjmoPKoQkkeCPmlrKjAOcDmhKPWb0gPc52+PmlS6Zh7FPXvQfyqhB3HJ7CtASeveYO4XxSWEWVsqKcsR7m+fNdL9GdKW4utVwuERNTf6/A/vTrsuCt0rOo6H0j8HawvDiOVxqlGNmyP+K3R2zzQrONoUCZLIPyk8/ajtgV344aqjz5yt2PSqOB5pVWhDjo9hRl4oMfFGU0asmiWamGBoROeKkvHiskGxY/iiTuF0j96oX/SoLmIhFCsSTt3JrQqQFBwUl0aM3Hw4G/6ZcWcm+SvjtWaUjkcqPY3cGvTp7eO4TTKgIxXO9T+mgx12/uXByK48mGvDrx5lL04eexWTOtMkHOfFU5LIKP4ftOc710U1pc2RICn5BFVtEcozIDG579q53aOhUc+9vOcjIIHG9Ea3YwBRgsMfpWu1oChKsGHG1DazkUHTncYrbhpGIkTb5U89qMsI1H24PG9aKWMmSASPik1uwALLTbgoyGDLIBwatQqFjZ3QM3C581Ya292SM4G9Re3eYDS+nT44o7JmoES2tSznPjtU123DZGd6ZoZU5XXg4BHepqpiysiEYPig2gokCScZ9o5qaMSMNsf7UNWGSBndsbijYdnwsb6idI9tBoNjMWzuBpHemLsBj+fFW4bK5lwPRGCuSSatR9GYlGmcnyFGNqV0GzMjieZ9MKlixwW7Cte1tFs0fWAXI5P832qxHDDblUgVQe6Dz5q503pk97erEwyWOQTwBQoFkOndOluhryS2RqB7DO5r0my6Vb29tFFbe0xbq3c58/eqvQbGG16f6WkGQlkkY8tuf7Vr2ymONVJzpGnPx2rqw4/1nJmyXxBlGlRnmmxkGnPHNMB812RVHLJix/8Ac0qWP9QpU4tnGRnjFGTigIcCiBvvQuhUFPFNzUc1JTnisxiYGRUwagMVLtS+BCCnAwMDioKw4qeaDCDnsbe6UiZB9xzWF1H6XWRSYCM9hxXR6tqj6msnnY43qUsUZFYZZRPOb/od1bMcIw+1Ui11ATqDfIYbGvU2CuNLAEfIqrP0u0uAdUQGecVKXx3+Fo/Ii/UebreYGJYsnytTW8tyMPkb9xXYXX0tayf4RAH2rKl+kXOoxsDg9jUnikvwqskX4zBZoHZsSAA+aLHbo+AjDBGxq7J9K3i/+m2Ptn/aoL9O3qIMoQe2xFTcB0/4AXpx2YHIo8HTw6lm2JGN6OOiXbBV0tgHPJ3o3/Yd2cHQ2eNyeKzi/EGyrF09VyCwONhnt8VMwQ20ZJkDMDkDOTV+P6dnYj+G2fG+9XoPph8kuBue9ZQYuyX6YyTxBc26M+O3apymSSMtpKBRknHauptvp+GEAsR9lFHj6bBHDcRLHlixYE7nB3plil+oV5YmR9PdDAnFxdxZC/lDDYmumjtIlUegqo4fWCPNEBDb/Y4osYwSDvmuiGPVdITyOTCRoFLOdtZ1EeDR1cHiqz74AqUHfHGa6IqiD6Ws7UteKiW/aoE706EYTJ8UqHqpUbQKZxquanqydjQgac5xRaFD6u1TRsKM1XU5GDRVrNGsKp+amGoS5/Wp9xSDEk9owBgZogah52pw2+K36GwmvO1ODvxQicURc0asyYUc0+KZd8VNRtzQYRYplUAnb5omD9qYeNqAR12pbn7VEnHfikGzW1NZMDBFEA8VAU+cUUkg2S0jUGxkjg0/amU5qYoNGRGoqBkk84xmpkZ2pivmhqGxi2P0qcZ81ELtvT79vGKbUFieTJwvPNHjYHjjFZz+rHLqG6/NXYW2xRa/gpY1UxPmhhwX08EVMntQVmHxSpt/NKhbMf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24582" name="AutoShape 6" descr="data:image/jpeg;base64,/9j/4AAQSkZJRgABAQAAAQABAAD/2wBDAAkGBwgHBgkIBwgKCgkLDRYPDQwMDRsUFRAWIB0iIiAdHx8kKDQsJCYxJx8fLT0tMTU3Ojo6Iys/RD84QzQ5Ojf/2wBDAQoKCg0MDRoPDxo3JR8lNzc3Nzc3Nzc3Nzc3Nzc3Nzc3Nzc3Nzc3Nzc3Nzc3Nzc3Nzc3Nzc3Nzc3Nzc3Nzc3Nzf/wAARCADgAOEDASIAAhEBAxEB/8QAGwAAAQUBAQAAAAAAAAAAAAAAAwABAgQFBgf/xAA7EAACAQMDAwMCBAQFAQkAAAABAgMABBESITEFQVETImEGcRQygZEjQqHBM1JisdEHFRYkJUNy4fDx/8QAGQEAAwEBAQAAAAAAAAAAAAAAAQIDAAQF/8QAIhEAAgIDAQADAQEBAQAAAAAAAAECEQMSITEEIkFRE2Fx/9oADAMBAAIRAxEAPwDrl5ooI5qtcyPDaTSxJ6kiIWVP8xHap28pnhjkK6C6BtOc4z2opEw+vAJ8U9vMsuSp4ODUSuV/SmtLcQaiP5jmjwFl1d6KMAUFecmpncbUrYyCA7b81A7HNOp4BpHc4pQ0ODn7VJcZ+KYDGaY5XjvWQaDEeKbTSQ5qdBMYcVMY2PeoZoiLk8U6ASAyaKo5pKoAqYAFHgBueKd3VCFZgpJ2qQFRltkmdHYZK7ilCFY7bD9qdcbUgMU++ayYRbZNNkE0sZJxUihwMbVrMJTtTkq21LT++KRXzzTAB2sPo6lBJ1NmjscKcjNRBychtvin3IzRFYNZlLbjdajGHkOuQc8faiiMbkjJ+KkqYz4oPgUyPpL4NKiaR8UqQJwyKDUguOBTqMftUwKKbJiFETFDHNTVckHxTdMEAFSBxTBTUgMGlaCiMzukLvEnqSBcqmcaj4zRlOQDntUDgYqLll9yDUO6/wDFZ0MGOxpgCaxr76isLRQ3rNJg4PpoWwfBxVWD626NJII3uHhc8CaMrn96RTQ2jOnjGDRCRweaym6lbsglWdFj0FxJnKsPvWLefU0sZ/hW+5/w2kbAYds0ryJDxg2diuOc0VD2A7c155F9dCKBkv7OSLS+PVRg4BAzg967Tp3UYL62hktJRIkqKxcdie335o/6WgODRrquRk1NQM0A3CqQnLY4qaPnc7UVKwUG4O1PUQcjinzijZqJdvmlntUNQAyTtS1Dck7DvRTsDDINPapH7UKNs4Io+xNGkC2DJ32qMql42UHBI5o2BnbanC9+aKAUum2720RWRiSTnc8VczngUxBJxnjmpqoFEwwAG1JvG29JjjfzQwd8mhVm8JaD5pU2r5pVqRrOMQbVP+tRQHIooFZCDIN6IB4pAU5B5X83zRsw7alGQM/HmhyXKIhfOVGzfH3oc9/Fbxs1wTGVUkgjn7Vw/wBQ9RvryVgsrWqkbBRg6fk96jOaj6VhjcjuXnR0xFIusjK781gdV6hPdyG3tpfTiAy7A4JPj7V5fd/iBqxdykqeC55oUfWuoWk6u0zMAMFWOQR4qbuS+rKxjq+nb3iqYY1D6VJwuOKx51ilV1mQOVXGe4qg/XGurWNYo29VX1FAM/tSheSSSZ39pki2Unj5rk0yRds69oviKcfUbrp0ii2djbox0wscr+3atJ+vpclJJZHLacaOAp7feqcVl6zj1GAXviqc1ulvISigjjJ3qz1mqZOpR6jWmm9a1Eoxmc6gD37VqfTXWbj6cnEij1beUe+InZX4D/oK5uFDDcojB9gGGT2NabIht5FeRdUi4GT+WhG4cNya6e42sQt7bU5Lytgs53LFv/2ntuq2FzcG3tbqOWVc5VGzxzXL2X1t0T8H0qC76jEkzwr6w3OnSuDk/cVnWPUOj9M+ojdDqAaAytofOQAV4HwSat2iFI9GllSCEvIwVR3JxQp2MkWlGwZBgH+9cR167/7y3lrbdLuBIgb+Gp/KTg6iR8Cus6fCLYw2iu0n4e3ALNySTjP9KzlTNQp7yT8M6naRhhSNvcDxWJ1T616RbzQwi9Q6wjSqgLaVJ3G3fbiuT+s+tyXvW7i3tbl47GKQQto21yAe45/UD9K5eCBE6gVwNhpU1nkUfR44rPW7T626VeXLJa3ILOQsaOpQ5/UV01tda2K61fT+d1/KD4rwmJCdREoVkc5yMg/et/pd91TpsHo2x1RsASobKn9DxU18lDP47rh7DbyCSNWHDbj7UUkcVz3SOv2t7aCXJj9MYlRv5T4rahuEkHP2rojlUiEoNBgoBPzTntUSc8UsnvT2TIkHvvTEfFE7Amonc4zRtgI0qlp/1UqNsFHHJgUUHzQgRtRQKH/gpMcZqLSon58qPONqnilxWfArpidfvUKRW6KJFZtTMOBjj+tcv1h8/wAWUDSudv711HWBE1xldJcJjA++a4rr96oiZAdzyvJzXnfJk26R6Hx0tTEutAulBIIk3/fiqckUIYxyNlc74qndieMjOcgZx4oKSEnc71WEHXoJT74HE56ffR3NmxDROGX9DV69uFvB+PwRI7H1FU7L8fArJkx3O1E6fdiD1EO6t281WULiS2qQcX8jIAhO+1DmnYJgntVeWfHtVAvyKDOWMOo9+KEYX0LmEkuSQhVzqXY1BpZH3JIFVUic4dT2880cNIMI+4X4qyRLZk4RI35c/eiRJIzABiAOKaOdhq0Y0nY0JyQRhjxQtth4ka3TOq9T6Pcrc2c7xyDIB5G4xxXS23/U7rkZkE62rM8Jj9RYyrA9m57ZO1clYXHrKlu0epi2dXgDtV3qFpEIQwGDnmkc0uSQ6hsrizXtJLe5tUihl1Km4B51fNUbmR1uFjRmE2dgB3rCUSwEMhb4Iq9adUubORJo5nE4OVfutI8X2sosvKOlHTrK0jt2+o7x7eST+IsUGS5Xyw7Vf6f1P6dUfweqX0eO1xFkEnsOP6muSt5FvLhpbuVpJHPuZ2yW/WtKPpcbthMacdqSekeSGipy6meqfT9tb3FtK0N7DOsyjUE7Dwd+a6u1RUUZ5xivEul2k/TZln6VIyS6vcB+VvuK9d6LctcWtvK6KpkGCAxO45pMUobcEywml021IP2qY43qil7AJRCh1P4Writq3JFdmxz6iydttqQGMnuakoyDmnPOw4rJmob96VP+lKmsBxyDii/vUE5FSB7cUbomKR/TUkgkeR2rNv8Aqa28XquPVi7hDvVu5mkhQsE9RRzjYivLPqj6ht5Z5F6ejxpnBOrk/A8VOVy4ikIr9Oh6z9QRzoUgHpj/ADKMfpXNFDLcq53XsfLVysl3NKSGkJyd96sWt/c2uVRtSY2B4FRnhvp0RyJKkb/Uo447Us4JGQM981y0kbiYlFwCdq7DpPVrTqMAtp4E9fIBVuG+RUeqdJ9UroEUcYGfbzmp45f5upBmt+o5Jlwup9z4qoZAG9xAFaN3aS28mJMkdmPBqi2DIBjjeuuMr8ISTQUyo9sUCAy8hvigRozzrGxCp80RVRCzEHAG2Kqq7NMNKn9KP6Lf9N17dYIozHHrbONhxVS6tJIlEkn87Y/Xmj2N+FIUnPkmrdyVnWPVgqGz99qk5SizoqMo8MGNjrK4HNWLlgqrhMnTioyRhGLYwCTg0ZJ/TvElVQQuNIcZH605Gn4X+gWyFGuZDjRsPHFPcytfSiOE4ReTineMvBK4ZYVk9xRRtmlACtt6UfL7E996lJfbZl4tqOqKsiymAen+TtVaNWVjqzmujW3CqqgbbCs7qUQimOBjehHLboaWOlZRzpq9ZdVkt20qcg9jWeysznRxUpYljjjZWBZs5HincYy4ySk11HW2f1La2dq8mGklP5Yh2PkmgN9Z9bKaLab8NGcgGMb4Pya5OIe7cnFbNrPCoCTKCMYz4qf+UcfUU3eTjNyx+sPqGORBFIrqgA9PRgEffneu/wDpb61m6pdLbdSiFpIwxGkY9j/Go8GvPenKitqQ8bc81uWdot1KI2LLk51VGXyWnVFVgTVnskPrbZVVH3yaMPnBrD+nbm7uemxF8AjKeoTnVg4zitpI+7MWNdmOSlGzimqdBMDyKVLI8UqrZM40GoySIo90hH2qaLwMUKf0SNLSBGG4IODW8QqON+u+px21p+HtXlE8wOsliBo715VIWc5AOnt9q7j6pIvupEzOZdQOGzjAB2Fc7cWiRrkKVB8VJZEuHT/m2jGjA1+6tO3RGgydznH2qhKqhzjzTrJJEpRe/NFxckLF6ssTRBJlMLe7kaTwRXV9EvGv4HE4/ips2/OeDXIQvhtR8VatbuW2mMsL6cgqfmpzxtxplIySdnR9VWJemSh1XUFJT/3VxUEirc+4ZU7VYK3FwGBkZlXfdqqgFGzpzvWxYtfWLkm5fhdnaN49EagZ3O1VoLQlshjtvtUVlGSM4+9WYHKoxB3xiqU14Kqk+lOWJwWeIlgOBR7a6kYssgIxtgip/lXQOTRIYgGDMNzWtV0Ki74RMXq7sTpqfpgDnjjNHJ3A7U7hXB89qnt0pqRE5VdPO1WrYCR1ZNlVBkfIzVGRMYPipCUoMxnPxWatcCnXpqS9RRJADsAeaz7+X8XOzI2FPntQGlklQn0xgfzEUW2t/VY6yQo5x3oKCj0MpuXCP4mC1CpGGc/zsf7UJAXb1BuvatE9PinBUAA45qtbAQlom7Hg1oyu6FcWvQU0QQ6h+U9qTOAAykGrDPHN7NJL5woAzWr0vokaqJrpX09xxWc1FfY2rb+pl2N5OkmASFP9K9K6Goa0Uq3uddjz+tcheWsUVujRxge7IxzjNb/0tfejKLdyoWQ+124Rv+K5fkVNWkdOK4es9I+lxcw9NQKHkiMjYJ+9dGsgxuCPvWX0tpba1ihdFIUcqea0A4YbftXVgilBHFldysn6q+RSqG3gftSropErOXC8VV6y6QdNnmdQxC4UYzudquAjSTnG3NYP1MxFgS92pJYAIoH/ADU5y4aCtnBXqapS5O6sNhxis3qbDOlcEEbVsZDPJgbAb1hTAyzOGGADgAdhXMuyO3xFC2tFkn952BB3o89orJlAA5PNPvGxwORijgkkZOwFWc36TUV4YktvNAcOp+9QSOUIWXJUb1uyqGHmqN6WXSsa+3HamjkbVMR40gEF0qWzoR781BHGfcuRmox2/qvgjBNG/APF+ZxvzRbSYEpNFS4RZGLxjFPDnGA1WkhVTvuQaJDbKzMwGKLqjKDsFDEzNk1e9LAB4pF1RcLUgS6/aoylfheKSGEe/IpekM4HNDYspqcchzQpJB/SMg5BqsgAcqTWmIDMpI+9Z06GKXcUYvtAknVluCMHI5UNnT5NWlhMaMW0jJyCDzWV+IMZGc+fvRDepgZJK+KDhJmjOKNBZo4n1O1VrS1lvr2UJjTgsW7AZqo8kUm+CB8mtDpnUrO3DRkujaSQ3YnxQ1cer0DmpPvhtrF07o1pmZP4pHtkH5iaw7zr95MdEZ0RDgKNx+tU7m4mvrj1pznbAH+UeKmEiEerFPDGquXWCU2+R4iu9zcaiwdzq53NX+l9S0SATuw7Bh2qMKq654qMloWOUGD2rPV8YNZLqZ7D9KdamuoB6sodUwmV545Ndzbt6iBsEZ8145/07vzBN6UsSyxv/DZWGSCNwR/tXsNlNHNEpj4xwRgj9KXG6lQuRcLGj5pVLBpV1EKOV4XONXx5rC+pD/5cwS00MWGXIAwPNbiE42rK6/HPcdMnB0xIBkknJIB/pU5RVGg/scLAgLSD/N3rKuLQpO7xnUrHgdq1IyDM4zgYzVRCZNTsOTt9q5H6dqKDRH1U2P7UjEvyDRWyLoEZ0qcbGjkPtvnPZhRYaKJj9uc71SnBRskcVpuhY5aPGNsqarGIySacjSf81NGbA1Zm+uY85UfBqMlzqA3/AENXpulSN/h4Iz5qm9jLGTqUN9jmqKUf6TakgUcuo4bO9XY5Ro04OaCke4VYipxuTVqODHO9GbVcDBMERqp1cptg1ORAD7abQTU7HrpF21bmnTGQRT6R2qOkjNFGLAuPT/KaBd/xEDDnPNQIwM0TZ4HHcDilXpm21QFI1YAuPbSlgjywiXSo881COTcHkCj5DnC88481RtiJIhBZgjU/6DxVa7t9EgK7A1rNIsYweQKpXcusLjcChGTbDKMUgLEKgxscVXaVyNAO3+9E9GWTJIx4FWbS1AVmkUnxVbSI03wBbyNrUEnA4FdHaAzRAYAIrHtYVEw1bLmuggQRqrx7b43rnzyVcR0YVXppfTwSB3laMuySBgAeMYr2Ky/CFc2yFdQDH2kZzXjcYSIYjYhOGPjPevX+jtdTWNs0npFTApDLnJ2FJhdyNm8NLH+o0qjpP+alXYclnLo1Vrq2jnhlE7sQVOxOwoyfemuI1YapmHprvp7H71SuEU+nms6lbzIXAbI/TO39Kq6Sjujcq24Hg7itv6lheO9MwjKCUhowR/LWRcqVdJBxJt+o/wDiuCfGehF2rAyxASl87c48fNOTjG+9OcAnvUcb/YVO7KIi7YXis66nEShiAd6tSO2WVs9sVmdTVsBVBIySaeC6CbpF2xu0uElXOCFyBmiIAseTuawITLCVZdsnY1sWpaSE6zkg71SeNLqJ48m3GM41nYUyqw4NH9MBWPccCorgjJqakVogVyO2aRSiHSBnekefFbZ2GgIQb5pFAd6MFycUihPxRbBqAaPPio+kYxq2x3oxUg5qDgkkUYuzNGXcgwykIQQdxUobnBBIwRR5bKRmwv5c1FukzBPUBDofHarbxrpzuMr4Kc/iD7GxnmntYfTc62zjgU8NlKONqtR2ZXdidqDlFKkMotu2TjiBJPf/AHqUmACMcj+tEjhIUENzU5ICR5NSciqiUkj1RnzmtrpC/iGB06UhAz8msqJASVJIJ4rV6Oii5b3EHTx2JpZ+GS6aiKouJAoLDUNv0r1P6b9EWcKQytlI11Jq2G3ivKrV2luWKg6uP1r1rpU1tJGgiChljUEYwQcd62FfYTM+Grn5pVD9BSruo5LOSjOMUSUKU96lgNwo70NBgZoy7Cn8IJnP/UlpJNZNdz6dUYwqj+UH/c1yDIWje3I9y+5c9q9Ka2EzE3B1LwqDgfPya4jrFm9hek85YkDHIrlzRZ24JJqjng2sY3DDn4pAknK4xjvVu6tZJQJ7ZRuSWHciqQU6Sd8jsa5aOhEnUkds9qodVV0gYxj259/wKvB/d8Ac0soytq3B2I+Kyl2wtXwx7W0efBlOFPFanpJFFC6DAYYYfNFVUGdIxjipIqvrifbWPafBppZLYsYUAIUkkUMpjO5qYcjGdjwwqTFBGKHCgEruM+KWQe3FOfOainfHHaiv6Yccb1Nuw70lI4NOMtkjBFYINgdO1R0iigNsO/zTFSNWDWMQVcjbPNWLfMSNJjIZsBfPzStl9RwG2RN2NFUam1Y9o2UeBWbQEiDIzEMcbnenNqChZVXSfBqbjBAxsKJEwCnx48UrugkI4GCjSCPvvT6QCcjJ71ahKlOdjxU5EQhmGMkb/FI5NvoaMQj058lfmtjpsTxxyzkYzx9hVZU/8QMDOCAQe5Na06NDG0b40vtt/WmlK0JXQnQYDNfIVxn1VOk/zDOSK9btPTYf4RRwSfcNx+tcF9I9NE9wtxEiloDj3cEntXokOsoNa6T3q+Bfpz53+BcnwKVPppV1HMcajZxijKT3oMO1HXiquiKJrkk5HfasnrFl+PEkoXaBCF/1Hk1qg4qE0bShYhshPvI7jxU2k0UjLV2efx64JfTlTSrKD9iar9RsDIXliwHIG3Y4rset9LW6uFeFBraNgRjjHcVzQ9SIBZVIQMRq8Y5FcOSLTO6ElJcObKtESko9+N8VEMw4TG9bN5biVWIUYPB7isp4JozlSHUDfsammihCJmcHJwM7YqbHVkg8bbeaqxNokIdiuWyA236UQy7NpwPFN/0KYS5DSfxUHux/EX+9CVgyrjxvTs5RlcDc8/IpXIjj90Rxq/asawZ2OKfOOKEXLZwV1AeagJGwykfrTJAtFqPB+akMDIBAFVYiRgNsTzRSwQYY5Hag1QbsMpGkMTvREiMjCNBnbJbxQoYjJjVsmcljVsOMFYcgHk0JcChTgaFiTZEGWx3NMuMHnJxSX/D53JzvT/zYxzvmk4MNIDnY7Uo1BYqSSe9TdWzt5pkXS+38x3oWjFlFxhVACjmoPKoQkkeCPmlrKjAOcDmhKPWb0gPc52+PmlS6Zh7FPXvQfyqhB3HJ7CtASeveYO4XxSWEWVsqKcsR7m+fNdL9GdKW4utVwuERNTf6/A/vTrsuCt0rOo6H0j8HawvDiOVxqlGNmyP+K3R2zzQrONoUCZLIPyk8/ajtgV344aqjz5yt2PSqOB5pVWhDjo9hRl4oMfFGU0asmiWamGBoROeKkvHiskGxY/iiTuF0j96oX/SoLmIhFCsSTt3JrQqQFBwUl0aM3Hw4G/6ZcWcm+SvjtWaUjkcqPY3cGvTp7eO4TTKgIxXO9T+mgx12/uXByK48mGvDrx5lL04eexWTOtMkHOfFU5LIKP4ftOc710U1pc2RICn5BFVtEcozIDG579q53aOhUc+9vOcjIIHG9Ea3YwBRgsMfpWu1oChKsGHG1DazkUHTncYrbhpGIkTb5U89qMsI1H24PG9aKWMmSASPik1uwALLTbgoyGDLIBwatQqFjZ3QM3C581Ya292SM4G9Re3eYDS+nT44o7JmoES2tSznPjtU123DZGd6ZoZU5XXg4BHepqpiysiEYPig2gokCScZ9o5qaMSMNsf7UNWGSBndsbijYdnwsb6idI9tBoNjMWzuBpHemLsBj+fFW4bK5lwPRGCuSSatR9GYlGmcnyFGNqV0GzMjieZ9MKlixwW7Cte1tFs0fWAXI5P832qxHDDblUgVQe6Dz5q503pk97erEwyWOQTwBQoFkOndOluhryS2RqB7DO5r0my6Vb29tFFbe0xbq3c58/eqvQbGG16f6WkGQlkkY8tuf7Vr2ymONVJzpGnPx2rqw4/1nJmyXxBlGlRnmmxkGnPHNMB812RVHLJix/8Ac0qWP9QpU4tnGRnjFGTigIcCiBvvQuhUFPFNzUc1JTnisxiYGRUwagMVLtS+BCCnAwMDioKw4qeaDCDnsbe6UiZB9xzWF1H6XWRSYCM9hxXR6tqj6msnnY43qUsUZFYZZRPOb/od1bMcIw+1Ui11ATqDfIYbGvU2CuNLAEfIqrP0u0uAdUQGecVKXx3+Fo/Ii/UebreYGJYsnytTW8tyMPkb9xXYXX0tayf4RAH2rKl+kXOoxsDg9jUnikvwqskX4zBZoHZsSAA+aLHbo+AjDBGxq7J9K3i/+m2Ptn/aoL9O3qIMoQe2xFTcB0/4AXpx2YHIo8HTw6lm2JGN6OOiXbBV0tgHPJ3o3/Yd2cHQ2eNyeKzi/EGyrF09VyCwONhnt8VMwQ20ZJkDMDkDOTV+P6dnYj+G2fG+9XoPph8kuBue9ZQYuyX6YyTxBc26M+O3apymSSMtpKBRknHauptvp+GEAsR9lFHj6bBHDcRLHlixYE7nB3plil+oV5YmR9PdDAnFxdxZC/lDDYmumjtIlUegqo4fWCPNEBDb/Y4osYwSDvmuiGPVdITyOTCRoFLOdtZ1EeDR1cHiqz74AqUHfHGa6IqiD6Ws7UteKiW/aoE706EYTJ8UqHqpUbQKZxquanqydjQgac5xRaFD6u1TRsKM1XU5GDRVrNGsKp+amGoS5/Wp9xSDEk9owBgZogah52pw2+K36GwmvO1ODvxQicURc0asyYUc0+KZd8VNRtzQYRYplUAnb5omD9qYeNqAR12pbn7VEnHfikGzW1NZMDBFEA8VAU+cUUkg2S0jUGxkjg0/amU5qYoNGRGoqBkk84xmpkZ2pivmhqGxi2P0qcZ81ELtvT79vGKbUFieTJwvPNHjYHjjFZz+rHLqG6/NXYW2xRa/gpY1UxPmhhwX08EVMntQVmHxSpt/NKhbMf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24584" name="AutoShape 8" descr="data:image/jpeg;base64,/9j/4AAQSkZJRgABAQAAAQABAAD/2wBDAAkGBwgHBgkIBwgKCgkLDRYPDQwMDRsUFRAWIB0iIiAdHx8kKDQsJCYxJx8fLT0tMTU3Ojo6Iys/RD84QzQ5Ojf/2wBDAQoKCg0MDRoPDxo3JR8lNzc3Nzc3Nzc3Nzc3Nzc3Nzc3Nzc3Nzc3Nzc3Nzc3Nzc3Nzc3Nzc3Nzc3Nzc3Nzc3Nzf/wAARCADgAOEDASIAAhEBAxEB/8QAGwAAAQUBAQAAAAAAAAAAAAAAAwABAgQFBgf/xAA7EAACAQMDAwMCBAQFAQkAAAABAgMABBESITEFQVETImEGcRQygZEjQqHBM1JisdEHFRYkJUNy4fDx/8QAGQEAAwEBAQAAAAAAAAAAAAAAAQIDAAQF/8QAIhEAAgIDAQADAQEBAQAAAAAAAAECEQMSITEEIkFRE2Fx/9oADAMBAAIRAxEAPwDrl5ooI5qtcyPDaTSxJ6kiIWVP8xHap28pnhjkK6C6BtOc4z2opEw+vAJ8U9vMsuSp4ODUSuV/SmtLcQaiP5jmjwFl1d6KMAUFecmpncbUrYyCA7b81A7HNOp4BpHc4pQ0ODn7VJcZ+KYDGaY5XjvWQaDEeKbTSQ5qdBMYcVMY2PeoZoiLk8U6ASAyaKo5pKoAqYAFHgBueKd3VCFZgpJ2qQFRltkmdHYZK7ilCFY7bD9qdcbUgMU++ayYRbZNNkE0sZJxUihwMbVrMJTtTkq21LT++KRXzzTAB2sPo6lBJ1NmjscKcjNRBychtvin3IzRFYNZlLbjdajGHkOuQc8faiiMbkjJ+KkqYz4oPgUyPpL4NKiaR8UqQJwyKDUguOBTqMftUwKKbJiFETFDHNTVckHxTdMEAFSBxTBTUgMGlaCiMzukLvEnqSBcqmcaj4zRlOQDntUDgYqLll9yDUO6/wDFZ0MGOxpgCaxr76isLRQ3rNJg4PpoWwfBxVWD626NJII3uHhc8CaMrn96RTQ2jOnjGDRCRweaym6lbsglWdFj0FxJnKsPvWLefU0sZ/hW+5/w2kbAYds0ryJDxg2diuOc0VD2A7c155F9dCKBkv7OSLS+PVRg4BAzg967Tp3UYL62hktJRIkqKxcdie335o/6WgODRrquRk1NQM0A3CqQnLY4qaPnc7UVKwUG4O1PUQcjinzijZqJdvmlntUNQAyTtS1Dck7DvRTsDDINPapH7UKNs4Io+xNGkC2DJ32qMql42UHBI5o2BnbanC9+aKAUum2720RWRiSTnc8VczngUxBJxnjmpqoFEwwAG1JvG29JjjfzQwd8mhVm8JaD5pU2r5pVqRrOMQbVP+tRQHIooFZCDIN6IB4pAU5B5X83zRsw7alGQM/HmhyXKIhfOVGzfH3oc9/Fbxs1wTGVUkgjn7Vw/wBQ9RvryVgsrWqkbBRg6fk96jOaj6VhjcjuXnR0xFIusjK781gdV6hPdyG3tpfTiAy7A4JPj7V5fd/iBqxdykqeC55oUfWuoWk6u0zMAMFWOQR4qbuS+rKxjq+nb3iqYY1D6VJwuOKx51ilV1mQOVXGe4qg/XGurWNYo29VX1FAM/tSheSSSZ39pki2Unj5rk0yRds69oviKcfUbrp0ii2djbox0wscr+3atJ+vpclJJZHLacaOAp7feqcVl6zj1GAXviqc1ulvISigjjJ3qz1mqZOpR6jWmm9a1Eoxmc6gD37VqfTXWbj6cnEij1beUe+InZX4D/oK5uFDDcojB9gGGT2NabIht5FeRdUi4GT+WhG4cNya6e42sQt7bU5Lytgs53LFv/2ntuq2FzcG3tbqOWVc5VGzxzXL2X1t0T8H0qC76jEkzwr6w3OnSuDk/cVnWPUOj9M+ojdDqAaAytofOQAV4HwSat2iFI9GllSCEvIwVR3JxQp2MkWlGwZBgH+9cR167/7y3lrbdLuBIgb+Gp/KTg6iR8Cus6fCLYw2iu0n4e3ALNySTjP9KzlTNQp7yT8M6naRhhSNvcDxWJ1T616RbzQwi9Q6wjSqgLaVJ3G3fbiuT+s+tyXvW7i3tbl47GKQQto21yAe45/UD9K5eCBE6gVwNhpU1nkUfR44rPW7T626VeXLJa3ILOQsaOpQ5/UV01tda2K61fT+d1/KD4rwmJCdREoVkc5yMg/et/pd91TpsHo2x1RsASobKn9DxU18lDP47rh7DbyCSNWHDbj7UUkcVz3SOv2t7aCXJj9MYlRv5T4rahuEkHP2rojlUiEoNBgoBPzTntUSc8UsnvT2TIkHvvTEfFE7Amonc4zRtgI0qlp/1UqNsFHHJgUUHzQgRtRQKH/gpMcZqLSon58qPONqnilxWfArpidfvUKRW6KJFZtTMOBjj+tcv1h8/wAWUDSudv711HWBE1xldJcJjA++a4rr96oiZAdzyvJzXnfJk26R6Hx0tTEutAulBIIk3/fiqckUIYxyNlc74qndieMjOcgZx4oKSEnc71WEHXoJT74HE56ffR3NmxDROGX9DV69uFvB+PwRI7H1FU7L8fArJkx3O1E6fdiD1EO6t281WULiS2qQcX8jIAhO+1DmnYJgntVeWfHtVAvyKDOWMOo9+KEYX0LmEkuSQhVzqXY1BpZH3JIFVUic4dT2880cNIMI+4X4qyRLZk4RI35c/eiRJIzABiAOKaOdhq0Y0nY0JyQRhjxQtth4ka3TOq9T6Pcrc2c7xyDIB5G4xxXS23/U7rkZkE62rM8Jj9RYyrA9m57ZO1clYXHrKlu0epi2dXgDtV3qFpEIQwGDnmkc0uSQ6hsrizXtJLe5tUihl1Km4B51fNUbmR1uFjRmE2dgB3rCUSwEMhb4Iq9adUubORJo5nE4OVfutI8X2sosvKOlHTrK0jt2+o7x7eST+IsUGS5Xyw7Vf6f1P6dUfweqX0eO1xFkEnsOP6muSt5FvLhpbuVpJHPuZ2yW/WtKPpcbthMacdqSekeSGipy6meqfT9tb3FtK0N7DOsyjUE7Dwd+a6u1RUUZ5xivEul2k/TZln6VIyS6vcB+VvuK9d6LctcWtvK6KpkGCAxO45pMUobcEywml021IP2qY43qil7AJRCh1P4Writq3JFdmxz6iydttqQGMnuakoyDmnPOw4rJmob96VP+lKmsBxyDii/vUE5FSB7cUbomKR/TUkgkeR2rNv8Aqa28XquPVi7hDvVu5mkhQsE9RRzjYivLPqj6ht5Z5F6ejxpnBOrk/A8VOVy4ikIr9Oh6z9QRzoUgHpj/ADKMfpXNFDLcq53XsfLVysl3NKSGkJyd96sWt/c2uVRtSY2B4FRnhvp0RyJKkb/Uo447Us4JGQM981y0kbiYlFwCdq7DpPVrTqMAtp4E9fIBVuG+RUeqdJ9UroEUcYGfbzmp45f5upBmt+o5Jlwup9z4qoZAG9xAFaN3aS28mJMkdmPBqi2DIBjjeuuMr8ISTQUyo9sUCAy8hvigRozzrGxCp80RVRCzEHAG2Kqq7NMNKn9KP6Lf9N17dYIozHHrbONhxVS6tJIlEkn87Y/Xmj2N+FIUnPkmrdyVnWPVgqGz99qk5SizoqMo8MGNjrK4HNWLlgqrhMnTioyRhGLYwCTg0ZJ/TvElVQQuNIcZH605Gn4X+gWyFGuZDjRsPHFPcytfSiOE4ReTineMvBK4ZYVk9xRRtmlACtt6UfL7E996lJfbZl4tqOqKsiymAen+TtVaNWVjqzmujW3CqqgbbCs7qUQimOBjehHLboaWOlZRzpq9ZdVkt20qcg9jWeysznRxUpYljjjZWBZs5HincYy4ySk11HW2f1La2dq8mGklP5Yh2PkmgN9Z9bKaLab8NGcgGMb4Pya5OIe7cnFbNrPCoCTKCMYz4qf+UcfUU3eTjNyx+sPqGORBFIrqgA9PRgEffneu/wDpb61m6pdLbdSiFpIwxGkY9j/Go8GvPenKitqQ8bc81uWdot1KI2LLk51VGXyWnVFVgTVnskPrbZVVH3yaMPnBrD+nbm7uemxF8AjKeoTnVg4zitpI+7MWNdmOSlGzimqdBMDyKVLI8UqrZM40GoySIo90hH2qaLwMUKf0SNLSBGG4IODW8QqON+u+px21p+HtXlE8wOsliBo715VIWc5AOnt9q7j6pIvupEzOZdQOGzjAB2Fc7cWiRrkKVB8VJZEuHT/m2jGjA1+6tO3RGgydznH2qhKqhzjzTrJJEpRe/NFxckLF6ssTRBJlMLe7kaTwRXV9EvGv4HE4/ips2/OeDXIQvhtR8VatbuW2mMsL6cgqfmpzxtxplIySdnR9VWJemSh1XUFJT/3VxUEirc+4ZU7VYK3FwGBkZlXfdqqgFGzpzvWxYtfWLkm5fhdnaN49EagZ3O1VoLQlshjtvtUVlGSM4+9WYHKoxB3xiqU14Kqk+lOWJwWeIlgOBR7a6kYssgIxtgip/lXQOTRIYgGDMNzWtV0Ki74RMXq7sTpqfpgDnjjNHJ3A7U7hXB89qnt0pqRE5VdPO1WrYCR1ZNlVBkfIzVGRMYPipCUoMxnPxWatcCnXpqS9RRJADsAeaz7+X8XOzI2FPntQGlklQn0xgfzEUW2t/VY6yQo5x3oKCj0MpuXCP4mC1CpGGc/zsf7UJAXb1BuvatE9PinBUAA45qtbAQlom7Hg1oyu6FcWvQU0QQ6h+U9qTOAAykGrDPHN7NJL5woAzWr0vokaqJrpX09xxWc1FfY2rb+pl2N5OkmASFP9K9K6Goa0Uq3uddjz+tcheWsUVujRxge7IxzjNb/0tfejKLdyoWQ+124Rv+K5fkVNWkdOK4es9I+lxcw9NQKHkiMjYJ+9dGsgxuCPvWX0tpba1ihdFIUcqea0A4YbftXVgilBHFldysn6q+RSqG3gftSropErOXC8VV6y6QdNnmdQxC4UYzudquAjSTnG3NYP1MxFgS92pJYAIoH/ADU5y4aCtnBXqapS5O6sNhxis3qbDOlcEEbVsZDPJgbAb1hTAyzOGGADgAdhXMuyO3xFC2tFkn952BB3o89orJlAA5PNPvGxwORijgkkZOwFWc36TUV4YktvNAcOp+9QSOUIWXJUb1uyqGHmqN6WXSsa+3HamjkbVMR40gEF0qWzoR781BHGfcuRmox2/qvgjBNG/APF+ZxvzRbSYEpNFS4RZGLxjFPDnGA1WkhVTvuQaJDbKzMwGKLqjKDsFDEzNk1e9LAB4pF1RcLUgS6/aoylfheKSGEe/IpekM4HNDYspqcchzQpJB/SMg5BqsgAcqTWmIDMpI+9Z06GKXcUYvtAknVluCMHI5UNnT5NWlhMaMW0jJyCDzWV+IMZGc+fvRDepgZJK+KDhJmjOKNBZo4n1O1VrS1lvr2UJjTgsW7AZqo8kUm+CB8mtDpnUrO3DRkujaSQ3YnxQ1cer0DmpPvhtrF07o1pmZP4pHtkH5iaw7zr95MdEZ0RDgKNx+tU7m4mvrj1pznbAH+UeKmEiEerFPDGquXWCU2+R4iu9zcaiwdzq53NX+l9S0SATuw7Bh2qMKq654qMloWOUGD2rPV8YNZLqZ7D9KdamuoB6sodUwmV545Ndzbt6iBsEZ8145/07vzBN6UsSyxv/DZWGSCNwR/tXsNlNHNEpj4xwRgj9KXG6lQuRcLGj5pVLBpV1EKOV4XONXx5rC+pD/5cwS00MWGXIAwPNbiE42rK6/HPcdMnB0xIBkknJIB/pU5RVGg/scLAgLSD/N3rKuLQpO7xnUrHgdq1IyDM4zgYzVRCZNTsOTt9q5H6dqKDRH1U2P7UjEvyDRWyLoEZ0qcbGjkPtvnPZhRYaKJj9uc71SnBRskcVpuhY5aPGNsqarGIySacjSf81NGbA1Zm+uY85UfBqMlzqA3/AENXpulSN/h4Iz5qm9jLGTqUN9jmqKUf6TakgUcuo4bO9XY5Ro04OaCke4VYipxuTVqODHO9GbVcDBMERqp1cptg1ORAD7abQTU7HrpF21bmnTGQRT6R2qOkjNFGLAuPT/KaBd/xEDDnPNQIwM0TZ4HHcDilXpm21QFI1YAuPbSlgjywiXSo881COTcHkCj5DnC88481RtiJIhBZgjU/6DxVa7t9EgK7A1rNIsYweQKpXcusLjcChGTbDKMUgLEKgxscVXaVyNAO3+9E9GWTJIx4FWbS1AVmkUnxVbSI03wBbyNrUEnA4FdHaAzRAYAIrHtYVEw1bLmuggQRqrx7b43rnzyVcR0YVXppfTwSB3laMuySBgAeMYr2Ky/CFc2yFdQDH2kZzXjcYSIYjYhOGPjPevX+jtdTWNs0npFTApDLnJ2FJhdyNm8NLH+o0qjpP+alXYclnLo1Vrq2jnhlE7sQVOxOwoyfemuI1YapmHprvp7H71SuEU+nms6lbzIXAbI/TO39Kq6Sjujcq24Hg7itv6lheO9MwjKCUhowR/LWRcqVdJBxJt+o/wDiuCfGehF2rAyxASl87c48fNOTjG+9OcAnvUcb/YVO7KIi7YXis66nEShiAd6tSO2WVs9sVmdTVsBVBIySaeC6CbpF2xu0uElXOCFyBmiIAseTuawITLCVZdsnY1sWpaSE6zkg71SeNLqJ48m3GM41nYUyqw4NH9MBWPccCorgjJqakVogVyO2aRSiHSBnekefFbZ2GgIQb5pFAd6MFycUihPxRbBqAaPPio+kYxq2x3oxUg5qDgkkUYuzNGXcgwykIQQdxUobnBBIwRR5bKRmwv5c1FukzBPUBDofHarbxrpzuMr4Kc/iD7GxnmntYfTc62zjgU8NlKONqtR2ZXdidqDlFKkMotu2TjiBJPf/AHqUmACMcj+tEjhIUENzU5ICR5NSciqiUkj1RnzmtrpC/iGB06UhAz8msqJASVJIJ4rV6Oii5b3EHTx2JpZ+GS6aiKouJAoLDUNv0r1P6b9EWcKQytlI11Jq2G3ivKrV2luWKg6uP1r1rpU1tJGgiChljUEYwQcd62FfYTM+Grn5pVD9BSruo5LOSjOMUSUKU96lgNwo70NBgZoy7Cn8IJnP/UlpJNZNdz6dUYwqj+UH/c1yDIWje3I9y+5c9q9Ka2EzE3B1LwqDgfPya4jrFm9hek85YkDHIrlzRZ24JJqjng2sY3DDn4pAknK4xjvVu6tZJQJ7ZRuSWHciqQU6Sd8jsa5aOhEnUkds9qodVV0gYxj259/wKvB/d8Ac0soytq3B2I+Kyl2wtXwx7W0efBlOFPFanpJFFC6DAYYYfNFVUGdIxjipIqvrifbWPafBppZLYsYUAIUkkUMpjO5qYcjGdjwwqTFBGKHCgEruM+KWQe3FOfOainfHHaiv6Yccb1Nuw70lI4NOMtkjBFYINgdO1R0iigNsO/zTFSNWDWMQVcjbPNWLfMSNJjIZsBfPzStl9RwG2RN2NFUam1Y9o2UeBWbQEiDIzEMcbnenNqChZVXSfBqbjBAxsKJEwCnx48UrugkI4GCjSCPvvT6QCcjJ71ahKlOdjxU5EQhmGMkb/FI5NvoaMQj058lfmtjpsTxxyzkYzx9hVZU/8QMDOCAQe5Na06NDG0b40vtt/WmlK0JXQnQYDNfIVxn1VOk/zDOSK9btPTYf4RRwSfcNx+tcF9I9NE9wtxEiloDj3cEntXokOsoNa6T3q+Bfpz53+BcnwKVPppV1HMcajZxijKT3oMO1HXiquiKJrkk5HfasnrFl+PEkoXaBCF/1Hk1qg4qE0bShYhshPvI7jxU2k0UjLV2efx64JfTlTSrKD9iar9RsDIXliwHIG3Y4rset9LW6uFeFBraNgRjjHcVzQ9SIBZVIQMRq8Y5FcOSLTO6ElJcObKtESko9+N8VEMw4TG9bN5biVWIUYPB7isp4JozlSHUDfsammihCJmcHJwM7YqbHVkg8bbeaqxNokIdiuWyA236UQy7NpwPFN/0KYS5DSfxUHux/EX+9CVgyrjxvTs5RlcDc8/IpXIjj90Rxq/asawZ2OKfOOKEXLZwV1AeagJGwykfrTJAtFqPB+akMDIBAFVYiRgNsTzRSwQYY5Hag1QbsMpGkMTvREiMjCNBnbJbxQoYjJjVsmcljVsOMFYcgHk0JcChTgaFiTZEGWx3NMuMHnJxSX/D53JzvT/zYxzvmk4MNIDnY7Uo1BYqSSe9TdWzt5pkXS+38x3oWjFlFxhVACjmoPKoQkkeCPmlrKjAOcDmhKPWb0gPc52+PmlS6Zh7FPXvQfyqhB3HJ7CtASeveYO4XxSWEWVsqKcsR7m+fNdL9GdKW4utVwuERNTf6/A/vTrsuCt0rOo6H0j8HawvDiOVxqlGNmyP+K3R2zzQrONoUCZLIPyk8/ajtgV344aqjz5yt2PSqOB5pVWhDjo9hRl4oMfFGU0asmiWamGBoROeKkvHiskGxY/iiTuF0j96oX/SoLmIhFCsSTt3JrQqQFBwUl0aM3Hw4G/6ZcWcm+SvjtWaUjkcqPY3cGvTp7eO4TTKgIxXO9T+mgx12/uXByK48mGvDrx5lL04eexWTOtMkHOfFU5LIKP4ftOc710U1pc2RICn5BFVtEcozIDG579q53aOhUc+9vOcjIIHG9Ea3YwBRgsMfpWu1oChKsGHG1DazkUHTncYrbhpGIkTb5U89qMsI1H24PG9aKWMmSASPik1uwALLTbgoyGDLIBwatQqFjZ3QM3C581Ya292SM4G9Re3eYDS+nT44o7JmoES2tSznPjtU123DZGd6ZoZU5XXg4BHepqpiysiEYPig2gokCScZ9o5qaMSMNsf7UNWGSBndsbijYdnwsb6idI9tBoNjMWzuBpHemLsBj+fFW4bK5lwPRGCuSSatR9GYlGmcnyFGNqV0GzMjieZ9MKlixwW7Cte1tFs0fWAXI5P832qxHDDblUgVQe6Dz5q503pk97erEwyWOQTwBQoFkOndOluhryS2RqB7DO5r0my6Vb29tFFbe0xbq3c58/eqvQbGG16f6WkGQlkkY8tuf7Vr2ymONVJzpGnPx2rqw4/1nJmyXxBlGlRnmmxkGnPHNMB812RVHLJix/8Ac0qWP9QpU4tnGRnjFGTigIcCiBvvQuhUFPFNzUc1JTnisxiYGRUwagMVLtS+BCCnAwMDioKw4qeaDCDnsbe6UiZB9xzWF1H6XWRSYCM9hxXR6tqj6msnnY43qUsUZFYZZRPOb/od1bMcIw+1Ui11ATqDfIYbGvU2CuNLAEfIqrP0u0uAdUQGecVKXx3+Fo/Ii/UebreYGJYsnytTW8tyMPkb9xXYXX0tayf4RAH2rKl+kXOoxsDg9jUnikvwqskX4zBZoHZsSAA+aLHbo+AjDBGxq7J9K3i/+m2Ptn/aoL9O3qIMoQe2xFTcB0/4AXpx2YHIo8HTw6lm2JGN6OOiXbBV0tgHPJ3o3/Yd2cHQ2eNyeKzi/EGyrF09VyCwONhnt8VMwQ20ZJkDMDkDOTV+P6dnYj+G2fG+9XoPph8kuBue9ZQYuyX6YyTxBc26M+O3apymSSMtpKBRknHauptvp+GEAsR9lFHj6bBHDcRLHlixYE7nB3plil+oV5YmR9PdDAnFxdxZC/lDDYmumjtIlUegqo4fWCPNEBDb/Y4osYwSDvmuiGPVdITyOTCRoFLOdtZ1EeDR1cHiqz74AqUHfHGa6IqiD6Ws7UteKiW/aoE706EYTJ8UqHqpUbQKZxquanqydjQgac5xRaFD6u1TRsKM1XU5GDRVrNGsKp+amGoS5/Wp9xSDEk9owBgZogah52pw2+K36GwmvO1ODvxQicURc0asyYUc0+KZd8VNRtzQYRYplUAnb5omD9qYeNqAR12pbn7VEnHfikGzW1NZMDBFEA8VAU+cUUkg2S0jUGxkjg0/amU5qYoNGRGoqBkk84xmpkZ2pivmhqGxi2P0qcZ81ELtvT79vGKbUFieTJwvPNHjYHjjFZz+rHLqG6/NXYW2xRa/gpY1UxPmhhwX08EVMntQVmHxSpt/NKhbMf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24586" name="AutoShape 10" descr="data:image/jpeg;base64,/9j/4AAQSkZJRgABAQAAAQABAAD/2wBDAAkGBwgHBgkIBwgKCgkLDRYPDQwMDRsUFRAWIB0iIiAdHx8kKDQsJCYxJx8fLT0tMTU3Ojo6Iys/RD84QzQ5Ojf/2wBDAQoKCg0MDRoPDxo3JR8lNzc3Nzc3Nzc3Nzc3Nzc3Nzc3Nzc3Nzc3Nzc3Nzc3Nzc3Nzc3Nzc3Nzc3Nzc3Nzc3Nzf/wAARCADgAOEDASIAAhEBAxEB/8QAGwAAAQUBAQAAAAAAAAAAAAAAAwABAgQFBgf/xAA7EAACAQMDAwMCBAQFAQkAAAABAgMABBESITEFQVETImEGcRQygZEjQqHBM1JisdEHFRYkJUNy4fDx/8QAGQEAAwEBAQAAAAAAAAAAAAAAAQIDAAQF/8QAIhEAAgIDAQADAQEBAQAAAAAAAAECEQMSITEEIkFRE2Fx/9oADAMBAAIRAxEAPwDrl5ooI5qtcyPDaTSxJ6kiIWVP8xHap28pnhjkK6C6BtOc4z2opEw+vAJ8U9vMsuSp4ODUSuV/SmtLcQaiP5jmjwFl1d6KMAUFecmpncbUrYyCA7b81A7HNOp4BpHc4pQ0ODn7VJcZ+KYDGaY5XjvWQaDEeKbTSQ5qdBMYcVMY2PeoZoiLk8U6ASAyaKo5pKoAqYAFHgBueKd3VCFZgpJ2qQFRltkmdHYZK7ilCFY7bD9qdcbUgMU++ayYRbZNNkE0sZJxUihwMbVrMJTtTkq21LT++KRXzzTAB2sPo6lBJ1NmjscKcjNRBychtvin3IzRFYNZlLbjdajGHkOuQc8faiiMbkjJ+KkqYz4oPgUyPpL4NKiaR8UqQJwyKDUguOBTqMftUwKKbJiFETFDHNTVckHxTdMEAFSBxTBTUgMGlaCiMzukLvEnqSBcqmcaj4zRlOQDntUDgYqLll9yDUO6/wDFZ0MGOxpgCaxr76isLRQ3rNJg4PpoWwfBxVWD626NJII3uHhc8CaMrn96RTQ2jOnjGDRCRweaym6lbsglWdFj0FxJnKsPvWLefU0sZ/hW+5/w2kbAYds0ryJDxg2diuOc0VD2A7c155F9dCKBkv7OSLS+PVRg4BAzg967Tp3UYL62hktJRIkqKxcdie335o/6WgODRrquRk1NQM0A3CqQnLY4qaPnc7UVKwUG4O1PUQcjinzijZqJdvmlntUNQAyTtS1Dck7DvRTsDDINPapH7UKNs4Io+xNGkC2DJ32qMql42UHBI5o2BnbanC9+aKAUum2720RWRiSTnc8VczngUxBJxnjmpqoFEwwAG1JvG29JjjfzQwd8mhVm8JaD5pU2r5pVqRrOMQbVP+tRQHIooFZCDIN6IB4pAU5B5X83zRsw7alGQM/HmhyXKIhfOVGzfH3oc9/Fbxs1wTGVUkgjn7Vw/wBQ9RvryVgsrWqkbBRg6fk96jOaj6VhjcjuXnR0xFIusjK781gdV6hPdyG3tpfTiAy7A4JPj7V5fd/iBqxdykqeC55oUfWuoWk6u0zMAMFWOQR4qbuS+rKxjq+nb3iqYY1D6VJwuOKx51ilV1mQOVXGe4qg/XGurWNYo29VX1FAM/tSheSSSZ39pki2Unj5rk0yRds69oviKcfUbrp0ii2djbox0wscr+3atJ+vpclJJZHLacaOAp7feqcVl6zj1GAXviqc1ulvISigjjJ3qz1mqZOpR6jWmm9a1Eoxmc6gD37VqfTXWbj6cnEij1beUe+InZX4D/oK5uFDDcojB9gGGT2NabIht5FeRdUi4GT+WhG4cNya6e42sQt7bU5Lytgs53LFv/2ntuq2FzcG3tbqOWVc5VGzxzXL2X1t0T8H0qC76jEkzwr6w3OnSuDk/cVnWPUOj9M+ojdDqAaAytofOQAV4HwSat2iFI9GllSCEvIwVR3JxQp2MkWlGwZBgH+9cR167/7y3lrbdLuBIgb+Gp/KTg6iR8Cus6fCLYw2iu0n4e3ALNySTjP9KzlTNQp7yT8M6naRhhSNvcDxWJ1T616RbzQwi9Q6wjSqgLaVJ3G3fbiuT+s+tyXvW7i3tbl47GKQQto21yAe45/UD9K5eCBE6gVwNhpU1nkUfR44rPW7T626VeXLJa3ILOQsaOpQ5/UV01tda2K61fT+d1/KD4rwmJCdREoVkc5yMg/et/pd91TpsHo2x1RsASobKn9DxU18lDP47rh7DbyCSNWHDbj7UUkcVz3SOv2t7aCXJj9MYlRv5T4rahuEkHP2rojlUiEoNBgoBPzTntUSc8UsnvT2TIkHvvTEfFE7Amonc4zRtgI0qlp/1UqNsFHHJgUUHzQgRtRQKH/gpMcZqLSon58qPONqnilxWfArpidfvUKRW6KJFZtTMOBjj+tcv1h8/wAWUDSudv711HWBE1xldJcJjA++a4rr96oiZAdzyvJzXnfJk26R6Hx0tTEutAulBIIk3/fiqckUIYxyNlc74qndieMjOcgZx4oKSEnc71WEHXoJT74HE56ffR3NmxDROGX9DV69uFvB+PwRI7H1FU7L8fArJkx3O1E6fdiD1EO6t281WULiS2qQcX8jIAhO+1DmnYJgntVeWfHtVAvyKDOWMOo9+KEYX0LmEkuSQhVzqXY1BpZH3JIFVUic4dT2880cNIMI+4X4qyRLZk4RI35c/eiRJIzABiAOKaOdhq0Y0nY0JyQRhjxQtth4ka3TOq9T6Pcrc2c7xyDIB5G4xxXS23/U7rkZkE62rM8Jj9RYyrA9m57ZO1clYXHrKlu0epi2dXgDtV3qFpEIQwGDnmkc0uSQ6hsrizXtJLe5tUihl1Km4B51fNUbmR1uFjRmE2dgB3rCUSwEMhb4Iq9adUubORJo5nE4OVfutI8X2sosvKOlHTrK0jt2+o7x7eST+IsUGS5Xyw7Vf6f1P6dUfweqX0eO1xFkEnsOP6muSt5FvLhpbuVpJHPuZ2yW/WtKPpcbthMacdqSekeSGipy6meqfT9tb3FtK0N7DOsyjUE7Dwd+a6u1RUUZ5xivEul2k/TZln6VIyS6vcB+VvuK9d6LctcWtvK6KpkGCAxO45pMUobcEywml021IP2qY43qil7AJRCh1P4Writq3JFdmxz6iydttqQGMnuakoyDmnPOw4rJmob96VP+lKmsBxyDii/vUE5FSB7cUbomKR/TUkgkeR2rNv8Aqa28XquPVi7hDvVu5mkhQsE9RRzjYivLPqj6ht5Z5F6ejxpnBOrk/A8VOVy4ikIr9Oh6z9QRzoUgHpj/ADKMfpXNFDLcq53XsfLVysl3NKSGkJyd96sWt/c2uVRtSY2B4FRnhvp0RyJKkb/Uo447Us4JGQM981y0kbiYlFwCdq7DpPVrTqMAtp4E9fIBVuG+RUeqdJ9UroEUcYGfbzmp45f5upBmt+o5Jlwup9z4qoZAG9xAFaN3aS28mJMkdmPBqi2DIBjjeuuMr8ISTQUyo9sUCAy8hvigRozzrGxCp80RVRCzEHAG2Kqq7NMNKn9KP6Lf9N17dYIozHHrbONhxVS6tJIlEkn87Y/Xmj2N+FIUnPkmrdyVnWPVgqGz99qk5SizoqMo8MGNjrK4HNWLlgqrhMnTioyRhGLYwCTg0ZJ/TvElVQQuNIcZH605Gn4X+gWyFGuZDjRsPHFPcytfSiOE4ReTineMvBK4ZYVk9xRRtmlACtt6UfL7E996lJfbZl4tqOqKsiymAen+TtVaNWVjqzmujW3CqqgbbCs7qUQimOBjehHLboaWOlZRzpq9ZdVkt20qcg9jWeysznRxUpYljjjZWBZs5HincYy4ySk11HW2f1La2dq8mGklP5Yh2PkmgN9Z9bKaLab8NGcgGMb4Pya5OIe7cnFbNrPCoCTKCMYz4qf+UcfUU3eTjNyx+sPqGORBFIrqgA9PRgEffneu/wDpb61m6pdLbdSiFpIwxGkY9j/Go8GvPenKitqQ8bc81uWdot1KI2LLk51VGXyWnVFVgTVnskPrbZVVH3yaMPnBrD+nbm7uemxF8AjKeoTnVg4zitpI+7MWNdmOSlGzimqdBMDyKVLI8UqrZM40GoySIo90hH2qaLwMUKf0SNLSBGG4IODW8QqON+u+px21p+HtXlE8wOsliBo715VIWc5AOnt9q7j6pIvupEzOZdQOGzjAB2Fc7cWiRrkKVB8VJZEuHT/m2jGjA1+6tO3RGgydznH2qhKqhzjzTrJJEpRe/NFxckLF6ssTRBJlMLe7kaTwRXV9EvGv4HE4/ips2/OeDXIQvhtR8VatbuW2mMsL6cgqfmpzxtxplIySdnR9VWJemSh1XUFJT/3VxUEirc+4ZU7VYK3FwGBkZlXfdqqgFGzpzvWxYtfWLkm5fhdnaN49EagZ3O1VoLQlshjtvtUVlGSM4+9WYHKoxB3xiqU14Kqk+lOWJwWeIlgOBR7a6kYssgIxtgip/lXQOTRIYgGDMNzWtV0Ki74RMXq7sTpqfpgDnjjNHJ3A7U7hXB89qnt0pqRE5VdPO1WrYCR1ZNlVBkfIzVGRMYPipCUoMxnPxWatcCnXpqS9RRJADsAeaz7+X8XOzI2FPntQGlklQn0xgfzEUW2t/VY6yQo5x3oKCj0MpuXCP4mC1CpGGc/zsf7UJAXb1BuvatE9PinBUAA45qtbAQlom7Hg1oyu6FcWvQU0QQ6h+U9qTOAAykGrDPHN7NJL5woAzWr0vokaqJrpX09xxWc1FfY2rb+pl2N5OkmASFP9K9K6Goa0Uq3uddjz+tcheWsUVujRxge7IxzjNb/0tfejKLdyoWQ+124Rv+K5fkVNWkdOK4es9I+lxcw9NQKHkiMjYJ+9dGsgxuCPvWX0tpba1ihdFIUcqea0A4YbftXVgilBHFldysn6q+RSqG3gftSropErOXC8VV6y6QdNnmdQxC4UYzudquAjSTnG3NYP1MxFgS92pJYAIoH/ADU5y4aCtnBXqapS5O6sNhxis3qbDOlcEEbVsZDPJgbAb1hTAyzOGGADgAdhXMuyO3xFC2tFkn952BB3o89orJlAA5PNPvGxwORijgkkZOwFWc36TUV4YktvNAcOp+9QSOUIWXJUb1uyqGHmqN6WXSsa+3HamjkbVMR40gEF0qWzoR781BHGfcuRmox2/qvgjBNG/APF+ZxvzRbSYEpNFS4RZGLxjFPDnGA1WkhVTvuQaJDbKzMwGKLqjKDsFDEzNk1e9LAB4pF1RcLUgS6/aoylfheKSGEe/IpekM4HNDYspqcchzQpJB/SMg5BqsgAcqTWmIDMpI+9Z06GKXcUYvtAknVluCMHI5UNnT5NWlhMaMW0jJyCDzWV+IMZGc+fvRDepgZJK+KDhJmjOKNBZo4n1O1VrS1lvr2UJjTgsW7AZqo8kUm+CB8mtDpnUrO3DRkujaSQ3YnxQ1cer0DmpPvhtrF07o1pmZP4pHtkH5iaw7zr95MdEZ0RDgKNx+tU7m4mvrj1pznbAH+UeKmEiEerFPDGquXWCU2+R4iu9zcaiwdzq53NX+l9S0SATuw7Bh2qMKq654qMloWOUGD2rPV8YNZLqZ7D9KdamuoB6sodUwmV545Ndzbt6iBsEZ8145/07vzBN6UsSyxv/DZWGSCNwR/tXsNlNHNEpj4xwRgj9KXG6lQuRcLGj5pVLBpV1EKOV4XONXx5rC+pD/5cwS00MWGXIAwPNbiE42rK6/HPcdMnB0xIBkknJIB/pU5RVGg/scLAgLSD/N3rKuLQpO7xnUrHgdq1IyDM4zgYzVRCZNTsOTt9q5H6dqKDRH1U2P7UjEvyDRWyLoEZ0qcbGjkPtvnPZhRYaKJj9uc71SnBRskcVpuhY5aPGNsqarGIySacjSf81NGbA1Zm+uY85UfBqMlzqA3/AENXpulSN/h4Iz5qm9jLGTqUN9jmqKUf6TakgUcuo4bO9XY5Ro04OaCke4VYipxuTVqODHO9GbVcDBMERqp1cptg1ORAD7abQTU7HrpF21bmnTGQRT6R2qOkjNFGLAuPT/KaBd/xEDDnPNQIwM0TZ4HHcDilXpm21QFI1YAuPbSlgjywiXSo881COTcHkCj5DnC88481RtiJIhBZgjU/6DxVa7t9EgK7A1rNIsYweQKpXcusLjcChGTbDKMUgLEKgxscVXaVyNAO3+9E9GWTJIx4FWbS1AVmkUnxVbSI03wBbyNrUEnA4FdHaAzRAYAIrHtYVEw1bLmuggQRqrx7b43rnzyVcR0YVXppfTwSB3laMuySBgAeMYr2Ky/CFc2yFdQDH2kZzXjcYSIYjYhOGPjPevX+jtdTWNs0npFTApDLnJ2FJhdyNm8NLH+o0qjpP+alXYclnLo1Vrq2jnhlE7sQVOxOwoyfemuI1YapmHprvp7H71SuEU+nms6lbzIXAbI/TO39Kq6Sjujcq24Hg7itv6lheO9MwjKCUhowR/LWRcqVdJBxJt+o/wDiuCfGehF2rAyxASl87c48fNOTjG+9OcAnvUcb/YVO7KIi7YXis66nEShiAd6tSO2WVs9sVmdTVsBVBIySaeC6CbpF2xu0uElXOCFyBmiIAseTuawITLCVZdsnY1sWpaSE6zkg71SeNLqJ48m3GM41nYUyqw4NH9MBWPccCorgjJqakVogVyO2aRSiHSBnekefFbZ2GgIQb5pFAd6MFycUihPxRbBqAaPPio+kYxq2x3oxUg5qDgkkUYuzNGXcgwykIQQdxUobnBBIwRR5bKRmwv5c1FukzBPUBDofHarbxrpzuMr4Kc/iD7GxnmntYfTc62zjgU8NlKONqtR2ZXdidqDlFKkMotu2TjiBJPf/AHqUmACMcj+tEjhIUENzU5ICR5NSciqiUkj1RnzmtrpC/iGB06UhAz8msqJASVJIJ4rV6Oii5b3EHTx2JpZ+GS6aiKouJAoLDUNv0r1P6b9EWcKQytlI11Jq2G3ivKrV2luWKg6uP1r1rpU1tJGgiChljUEYwQcd62FfYTM+Grn5pVD9BSruo5LOSjOMUSUKU96lgNwo70NBgZoy7Cn8IJnP/UlpJNZNdz6dUYwqj+UH/c1yDIWje3I9y+5c9q9Ka2EzE3B1LwqDgfPya4jrFm9hek85YkDHIrlzRZ24JJqjng2sY3DDn4pAknK4xjvVu6tZJQJ7ZRuSWHciqQU6Sd8jsa5aOhEnUkds9qodVV0gYxj259/wKvB/d8Ac0soytq3B2I+Kyl2wtXwx7W0efBlOFPFanpJFFC6DAYYYfNFVUGdIxjipIqvrifbWPafBppZLYsYUAIUkkUMpjO5qYcjGdjwwqTFBGKHCgEruM+KWQe3FOfOainfHHaiv6Yccb1Nuw70lI4NOMtkjBFYINgdO1R0iigNsO/zTFSNWDWMQVcjbPNWLfMSNJjIZsBfPzStl9RwG2RN2NFUam1Y9o2UeBWbQEiDIzEMcbnenNqChZVXSfBqbjBAxsKJEwCnx48UrugkI4GCjSCPvvT6QCcjJ71ahKlOdjxU5EQhmGMkb/FI5NvoaMQj058lfmtjpsTxxyzkYzx9hVZU/8QMDOCAQe5Na06NDG0b40vtt/WmlK0JXQnQYDNfIVxn1VOk/zDOSK9btPTYf4RRwSfcNx+tcF9I9NE9wtxEiloDj3cEntXokOsoNa6T3q+Bfpz53+BcnwKVPppV1HMcajZxijKT3oMO1HXiquiKJrkk5HfasnrFl+PEkoXaBCF/1Hk1qg4qE0bShYhshPvI7jxU2k0UjLV2efx64JfTlTSrKD9iar9RsDIXliwHIG3Y4rset9LW6uFeFBraNgRjjHcVzQ9SIBZVIQMRq8Y5FcOSLTO6ElJcObKtESko9+N8VEMw4TG9bN5biVWIUYPB7isp4JozlSHUDfsammihCJmcHJwM7YqbHVkg8bbeaqxNokIdiuWyA236UQy7NpwPFN/0KYS5DSfxUHux/EX+9CVgyrjxvTs5RlcDc8/IpXIjj90Rxq/asawZ2OKfOOKEXLZwV1AeagJGwykfrTJAtFqPB+akMDIBAFVYiRgNsTzRSwQYY5Hag1QbsMpGkMTvREiMjCNBnbJbxQoYjJjVsmcljVsOMFYcgHk0JcChTgaFiTZEGWx3NMuMHnJxSX/D53JzvT/zYxzvmk4MNIDnY7Uo1BYqSSe9TdWzt5pkXS+38x3oWjFlFxhVACjmoPKoQkkeCPmlrKjAOcDmhKPWb0gPc52+PmlS6Zh7FPXvQfyqhB3HJ7CtASeveYO4XxSWEWVsqKcsR7m+fNdL9GdKW4utVwuERNTf6/A/vTrsuCt0rOo6H0j8HawvDiOVxqlGNmyP+K3R2zzQrONoUCZLIPyk8/ajtgV344aqjz5yt2PSqOB5pVWhDjo9hRl4oMfFGU0asmiWamGBoROeKkvHiskGxY/iiTuF0j96oX/SoLmIhFCsSTt3JrQqQFBwUl0aM3Hw4G/6ZcWcm+SvjtWaUjkcqPY3cGvTp7eO4TTKgIxXO9T+mgx12/uXByK48mGvDrx5lL04eexWTOtMkHOfFU5LIKP4ftOc710U1pc2RICn5BFVtEcozIDG579q53aOhUc+9vOcjIIHG9Ea3YwBRgsMfpWu1oChKsGHG1DazkUHTncYrbhpGIkTb5U89qMsI1H24PG9aKWMmSASPik1uwALLTbgoyGDLIBwatQqFjZ3QM3C581Ya292SM4G9Re3eYDS+nT44o7JmoES2tSznPjtU123DZGd6ZoZU5XXg4BHepqpiysiEYPig2gokCScZ9o5qaMSMNsf7UNWGSBndsbijYdnwsb6idI9tBoNjMWzuBpHemLsBj+fFW4bK5lwPRGCuSSatR9GYlGmcnyFGNqV0GzMjieZ9MKlixwW7Cte1tFs0fWAXI5P832qxHDDblUgVQe6Dz5q503pk97erEwyWOQTwBQoFkOndOluhryS2RqB7DO5r0my6Vb29tFFbe0xbq3c58/eqvQbGG16f6WkGQlkkY8tuf7Vr2ymONVJzpGnPx2rqw4/1nJmyXxBlGlRnmmxkGnPHNMB812RVHLJix/8Ac0qWP9QpU4tnGRnjFGTigIcCiBvvQuhUFPFNzUc1JTnisxiYGRUwagMVLtS+BCCnAwMDioKw4qeaDCDnsbe6UiZB9xzWF1H6XWRSYCM9hxXR6tqj6msnnY43qUsUZFYZZRPOb/od1bMcIw+1Ui11ATqDfIYbGvU2CuNLAEfIqrP0u0uAdUQGecVKXx3+Fo/Ii/UebreYGJYsnytTW8tyMPkb9xXYXX0tayf4RAH2rKl+kXOoxsDg9jUnikvwqskX4zBZoHZsSAA+aLHbo+AjDBGxq7J9K3i/+m2Ptn/aoL9O3qIMoQe2xFTcB0/4AXpx2YHIo8HTw6lm2JGN6OOiXbBV0tgHPJ3o3/Yd2cHQ2eNyeKzi/EGyrF09VyCwONhnt8VMwQ20ZJkDMDkDOTV+P6dnYj+G2fG+9XoPph8kuBue9ZQYuyX6YyTxBc26M+O3apymSSMtpKBRknHauptvp+GEAsR9lFHj6bBHDcRLHlixYE7nB3plil+oV5YmR9PdDAnFxdxZC/lDDYmumjtIlUegqo4fWCPNEBDb/Y4osYwSDvmuiGPVdITyOTCRoFLOdtZ1EeDR1cHiqz74AqUHfHGa6IqiD6Ws7UteKiW/aoE706EYTJ8UqHqpUbQKZxquanqydjQgac5xRaFD6u1TRsKM1XU5GDRVrNGsKp+amGoS5/Wp9xSDEk9owBgZogah52pw2+K36GwmvO1ODvxQicURc0asyYUc0+KZd8VNRtzQYRYplUAnb5omD9qYeNqAR12pbn7VEnHfikGzW1NZMDBFEA8VAU+cUUkg2S0jUGxkjg0/amU5qYoNGRGoqBkk84xmpkZ2pivmhqGxi2P0qcZ81ELtvT79vGKbUFieTJwvPNHjYHjjFZz+rHLqG6/NXYW2xRa/gpY1UxPmhhwX08EVMntQVmHxSpt/NKhbMf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500042"/>
            <a:ext cx="8229600" cy="5786478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2000" b="1" dirty="0" smtClean="0"/>
              <a:t>klíště obecné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samička saje krev (</a:t>
            </a:r>
            <a:r>
              <a:rPr lang="cs-CZ" sz="2000" i="1" dirty="0" smtClean="0"/>
              <a:t>dokáže mnohokrát zvětšit objem zadečku, hmotnost se zvětší až 10 000x, bez potravy až 300 dní</a:t>
            </a:r>
            <a:r>
              <a:rPr lang="cs-CZ" sz="2000" dirty="0" smtClean="0"/>
              <a:t>)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sameček nepřijímá potravu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onemocnění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borrelióza – bakteriální, léčba antibiotiky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klíšťová encefalitida (zánět mozku) – virový původ, nutná prevence – očkování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prevence</a:t>
            </a:r>
            <a:r>
              <a:rPr lang="cs-CZ" sz="2000" dirty="0" smtClean="0"/>
              <a:t> – užívání B-komplexu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odstranění klíštěte</a:t>
            </a:r>
          </a:p>
          <a:p>
            <a:pPr lvl="1">
              <a:buFont typeface="Wingdings" pitchFamily="2" charset="2"/>
              <a:buChar char="§"/>
            </a:pPr>
            <a:r>
              <a:rPr lang="cs-CZ" sz="1900" dirty="0" smtClean="0"/>
              <a:t>zakápnout dezinfekcí s alkoholem</a:t>
            </a:r>
          </a:p>
          <a:p>
            <a:pPr lvl="1">
              <a:buFont typeface="Wingdings" pitchFamily="2" charset="2"/>
              <a:buChar char="§"/>
            </a:pPr>
            <a:r>
              <a:rPr lang="cs-CZ" sz="1900" dirty="0" smtClean="0"/>
              <a:t>kleštičkami nebo pinzetou uchopit klíště</a:t>
            </a:r>
          </a:p>
          <a:p>
            <a:pPr lvl="1">
              <a:buFont typeface="Wingdings" pitchFamily="2" charset="2"/>
              <a:buChar char="§"/>
            </a:pPr>
            <a:r>
              <a:rPr lang="cs-CZ" sz="1900" dirty="0" smtClean="0"/>
              <a:t>kývat klíštětem</a:t>
            </a:r>
          </a:p>
          <a:p>
            <a:pPr lvl="1">
              <a:buFont typeface="Wingdings" pitchFamily="2" charset="2"/>
              <a:buChar char="§"/>
            </a:pPr>
            <a:r>
              <a:rPr lang="cs-CZ" sz="1900" dirty="0" smtClean="0"/>
              <a:t>klíště spláchnout, nemačkat (hrozí nákaza)</a:t>
            </a:r>
          </a:p>
          <a:p>
            <a:pPr lvl="1">
              <a:buFont typeface="Wingdings" pitchFamily="2" charset="2"/>
              <a:buChar char="§"/>
            </a:pPr>
            <a:r>
              <a:rPr lang="cs-CZ" sz="1900" dirty="0" smtClean="0"/>
              <a:t>ránu vydezinfikovat, sledovat</a:t>
            </a:r>
            <a:endParaRPr lang="cs-CZ" sz="1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img.ahaonline.cz/static/old_aha/big/07_06_06/05_kliste_2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700808"/>
            <a:ext cx="4423226" cy="33395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Řád: Solifugy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76490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/>
              <a:t>členěná hlavohruď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ochlupené tělo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noční dravci teplých </a:t>
            </a:r>
            <a:r>
              <a:rPr lang="cs-CZ" sz="2000" dirty="0" smtClean="0"/>
              <a:t>krajů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aranearium.cz/cz/taxonomy.aspx?ord=Solifygida</a:t>
            </a: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Citace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548880"/>
          </a:xfrm>
        </p:spPr>
        <p:txBody>
          <a:bodyPr>
            <a:normAutofit/>
          </a:bodyPr>
          <a:lstStyle/>
          <a:p>
            <a:endParaRPr lang="cs-CZ" sz="19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Ilustrace: archiv autora</a:t>
            </a:r>
          </a:p>
          <a:p>
            <a:pPr>
              <a:buNone/>
            </a:pPr>
            <a:endParaRPr lang="cs-CZ" sz="19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>
                <a:latin typeface="Verdana" pitchFamily="34" charset="0"/>
                <a:ea typeface="Verdana" pitchFamily="34" charset="0"/>
                <a:cs typeface="Verdana" pitchFamily="34" charset="0"/>
              </a:rPr>
              <a:t>vlastní </a:t>
            </a:r>
            <a:r>
              <a:rPr lang="cs-CZ" sz="19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tvorba </a:t>
            </a:r>
            <a:endParaRPr lang="cs-CZ" sz="19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900" dirty="0"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pPr>
              <a:buNone/>
            </a:pPr>
            <a:r>
              <a:rPr lang="cs-CZ" sz="1900" dirty="0"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pPr>
              <a:buNone/>
            </a:pP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2262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442</Words>
  <Application>Microsoft Office PowerPoint</Application>
  <PresentationFormat>Předvádění na obrazovce (4:3)</PresentationFormat>
  <Paragraphs>157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 </vt:lpstr>
      <vt:lpstr>Anotace </vt:lpstr>
      <vt:lpstr>Podkmen: Klepítkatci</vt:lpstr>
      <vt:lpstr>Charakteristika Klepítkatců</vt:lpstr>
      <vt:lpstr>Třída: Nohatky</vt:lpstr>
      <vt:lpstr>Třída: Hrotnatci</vt:lpstr>
      <vt:lpstr>Třída: Pavoukovci</vt:lpstr>
      <vt:lpstr>Řád: Štíři</vt:lpstr>
      <vt:lpstr>Řád: Štírci</vt:lpstr>
      <vt:lpstr>Řád: Sekáči</vt:lpstr>
      <vt:lpstr>Řád: Roztoči</vt:lpstr>
      <vt:lpstr>Prezentace aplikace PowerPoint</vt:lpstr>
      <vt:lpstr>Prezentace aplikace PowerPoint</vt:lpstr>
      <vt:lpstr>Prezentace aplikace PowerPoint</vt:lpstr>
      <vt:lpstr>Řád: Solifugy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Vyvřelé (magmatické) horniny</dc:title>
  <dc:creator>Romy</dc:creator>
  <cp:lastModifiedBy>Romy</cp:lastModifiedBy>
  <cp:revision>26</cp:revision>
  <dcterms:created xsi:type="dcterms:W3CDTF">2012-01-22T14:16:47Z</dcterms:created>
  <dcterms:modified xsi:type="dcterms:W3CDTF">2012-05-27T13:04:27Z</dcterms:modified>
</cp:coreProperties>
</file>