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jepice-fotografie-16186.html" TargetMode="External"/><Relationship Id="rId2" Type="http://schemas.openxmlformats.org/officeDocument/2006/relationships/hyperlink" Target="http://prima-receptar.cz/jepi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RYBENKY, JEPICE, ŠVÁBI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17. 10. 2012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VY_32_INOVACE_50_RH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217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</a:t>
            </a:r>
            <a:r>
              <a:rPr lang="cs-CZ" sz="1200" dirty="0">
                <a:solidFill>
                  <a:schemeClr val="bg1"/>
                </a:solidFill>
              </a:rPr>
              <a:t>6</a:t>
            </a:r>
            <a:r>
              <a:rPr lang="cs-CZ" sz="1200" dirty="0" smtClean="0">
                <a:solidFill>
                  <a:schemeClr val="bg1"/>
                </a:solidFill>
              </a:rPr>
              <a:t>. ročníku Rybenky, jepice, švábi.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se zástupci hmyzu s proměnou nedokonalou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dozví se o rybenkách, jepicích a švábech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procvičení učiva formou spojování pojmů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žádné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20 minut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umí pojmenovat rybenku, jepici a švába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dokáže charakterizovat jednotlivé zástupce hmyzu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zaujala jepice a její krátký život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Hmyz s proměnou nedokonalou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Rybenky</a:t>
            </a:r>
            <a:endParaRPr lang="cs-CZ" sz="20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Jepice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Švábi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procvičení učiva 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Rybenky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bez </a:t>
            </a:r>
            <a:r>
              <a:rPr lang="cs-CZ" sz="2800" dirty="0">
                <a:solidFill>
                  <a:schemeClr val="bg1"/>
                </a:solidFill>
              </a:rPr>
              <a:t>křídel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tělo </a:t>
            </a:r>
            <a:r>
              <a:rPr lang="cs-CZ" sz="2800" dirty="0">
                <a:solidFill>
                  <a:schemeClr val="bg1"/>
                </a:solidFill>
              </a:rPr>
              <a:t>pokryto šupinami – na zadečku 3 přívěsky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 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rybenka </a:t>
            </a:r>
            <a:r>
              <a:rPr lang="cs-CZ" sz="2800" b="1" dirty="0">
                <a:solidFill>
                  <a:schemeClr val="bg1"/>
                </a:solidFill>
              </a:rPr>
              <a:t>domácí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1 </a:t>
            </a:r>
            <a:r>
              <a:rPr lang="cs-CZ" sz="2800" dirty="0">
                <a:solidFill>
                  <a:schemeClr val="bg1"/>
                </a:solidFill>
              </a:rPr>
              <a:t>cm, stříbřitě lesklá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noční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ve </a:t>
            </a:r>
            <a:r>
              <a:rPr lang="cs-CZ" sz="2800" dirty="0">
                <a:solidFill>
                  <a:schemeClr val="bg1"/>
                </a:solidFill>
              </a:rPr>
              <a:t>vlhku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nase-voda.cz/wp-content/uploads/2012/09/66_rybenka-328x2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12976"/>
            <a:ext cx="3124200" cy="23336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Jepice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nymfy </a:t>
            </a:r>
            <a:r>
              <a:rPr lang="cs-CZ" sz="2800" dirty="0">
                <a:solidFill>
                  <a:schemeClr val="bg1"/>
                </a:solidFill>
              </a:rPr>
              <a:t>žijí ve vodě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na </a:t>
            </a:r>
            <a:r>
              <a:rPr lang="cs-CZ" sz="2800" dirty="0">
                <a:solidFill>
                  <a:schemeClr val="bg1"/>
                </a:solidFill>
              </a:rPr>
              <a:t>zadečku 3 štěty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dospělec </a:t>
            </a:r>
            <a:r>
              <a:rPr lang="cs-CZ" sz="2800" dirty="0">
                <a:solidFill>
                  <a:schemeClr val="bg1"/>
                </a:solidFill>
              </a:rPr>
              <a:t>nepřijímá potravu -&gt; velmi krátký </a:t>
            </a:r>
            <a:r>
              <a:rPr lang="cs-CZ" sz="2800" dirty="0" smtClean="0">
                <a:solidFill>
                  <a:schemeClr val="bg1"/>
                </a:solidFill>
              </a:rPr>
              <a:t>život (1 – 3 dny)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http://prima-receptar.cz/jepice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www.naturfoto.cz/jepice-fotografie-16186.html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7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Švábi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ploché </a:t>
            </a:r>
            <a:r>
              <a:rPr lang="cs-CZ" sz="2800" dirty="0">
                <a:solidFill>
                  <a:schemeClr val="bg1"/>
                </a:solidFill>
              </a:rPr>
              <a:t>tělo, dlouhá tykadla, noční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samice </a:t>
            </a:r>
            <a:r>
              <a:rPr lang="cs-CZ" sz="2800" dirty="0">
                <a:solidFill>
                  <a:schemeClr val="bg1"/>
                </a:solidFill>
              </a:rPr>
              <a:t>klade vajíčka ve schránkách (jako kabelka)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výskyt </a:t>
            </a:r>
            <a:r>
              <a:rPr lang="cs-CZ" sz="2800" dirty="0">
                <a:solidFill>
                  <a:schemeClr val="bg1"/>
                </a:solidFill>
              </a:rPr>
              <a:t>– domácnost, pekárna, sklad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vždy </a:t>
            </a:r>
            <a:r>
              <a:rPr lang="cs-CZ" sz="2800" dirty="0">
                <a:solidFill>
                  <a:schemeClr val="bg1"/>
                </a:solidFill>
              </a:rPr>
              <a:t>mnoho jedinců pohromadě 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šváb </a:t>
            </a:r>
            <a:r>
              <a:rPr lang="cs-CZ" sz="2800" b="1" dirty="0">
                <a:solidFill>
                  <a:schemeClr val="bg1"/>
                </a:solidFill>
              </a:rPr>
              <a:t>obecný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rus </a:t>
            </a:r>
            <a:r>
              <a:rPr lang="cs-CZ" sz="2800" b="1" dirty="0">
                <a:solidFill>
                  <a:schemeClr val="bg1"/>
                </a:solidFill>
              </a:rPr>
              <a:t>domácí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rusec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brouci,hmyz,oříznuté fotky,oříznuté obrázky,PNG,příroda,průhledné pozadí,švábi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4" b="16865"/>
          <a:stretch/>
        </p:blipFill>
        <p:spPr bwMode="auto">
          <a:xfrm>
            <a:off x="4355976" y="4221088"/>
            <a:ext cx="3095625" cy="2074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67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Samostatná práce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Spojte, co k sobě patří: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vajíčka ve schránkách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rybenka		krátký život	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bez křídel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jepice		žije pospolitě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3 štěty na zadečku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šváb			šupiny na těle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	nymfa ve vodě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7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Samostatná práce - 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Spojte, co k sobě patří: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vajíčka ve schránkách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rybenka		krátký život	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bez křídel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jepice		žije pospolitě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		3 štěty na zadečku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šváb			šupiny na těle	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	nymfa ve vodě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051720" y="2852936"/>
            <a:ext cx="122413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051720" y="2996952"/>
            <a:ext cx="1224136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691680" y="2852936"/>
            <a:ext cx="1584176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691680" y="3969060"/>
            <a:ext cx="1584176" cy="4680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691680" y="4077072"/>
            <a:ext cx="1584176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1403648" y="2420888"/>
            <a:ext cx="1872208" cy="24482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547664" y="3969060"/>
            <a:ext cx="1656184" cy="9721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191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</a:t>
            </a:r>
            <a:r>
              <a:rPr lang="cs-CZ" sz="19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microsoft.com</a:t>
            </a:r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137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Anotace </vt:lpstr>
      <vt:lpstr>Hmyz s proměnou nedokonalou</vt:lpstr>
      <vt:lpstr>Rybenky</vt:lpstr>
      <vt:lpstr>Jepice</vt:lpstr>
      <vt:lpstr>Švábi</vt:lpstr>
      <vt:lpstr>Samostatná práce</vt:lpstr>
      <vt:lpstr>Samostatná práce 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26</cp:revision>
  <dcterms:created xsi:type="dcterms:W3CDTF">2011-10-26T13:40:16Z</dcterms:created>
  <dcterms:modified xsi:type="dcterms:W3CDTF">2013-05-16T21:16:04Z</dcterms:modified>
</cp:coreProperties>
</file>