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3E27CA-5E4A-49E3-99EB-365574EFA77A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36C5C637-7DE7-4843-B573-F139E7F12C43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lilijice</a:t>
          </a:r>
          <a:endParaRPr lang="cs-CZ" dirty="0">
            <a:solidFill>
              <a:schemeClr val="bg1"/>
            </a:solidFill>
          </a:endParaRPr>
        </a:p>
      </dgm:t>
    </dgm:pt>
    <dgm:pt modelId="{ABC87AC8-36FC-4344-9579-BF7BA36B1AD2}" type="parTrans" cxnId="{99833386-A1EB-415D-BEED-E25737B2CC16}">
      <dgm:prSet/>
      <dgm:spPr/>
      <dgm:t>
        <a:bodyPr/>
        <a:lstStyle/>
        <a:p>
          <a:endParaRPr lang="cs-CZ"/>
        </a:p>
      </dgm:t>
    </dgm:pt>
    <dgm:pt modelId="{13F82DCB-592F-4573-9C09-A894373B1BA9}" type="sibTrans" cxnId="{99833386-A1EB-415D-BEED-E25737B2CC16}">
      <dgm:prSet/>
      <dgm:spPr/>
      <dgm:t>
        <a:bodyPr/>
        <a:lstStyle/>
        <a:p>
          <a:endParaRPr lang="cs-CZ"/>
        </a:p>
      </dgm:t>
    </dgm:pt>
    <dgm:pt modelId="{AA680D97-9754-47DB-ADE1-F6891B816C47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sumýši</a:t>
          </a:r>
          <a:endParaRPr lang="cs-CZ" dirty="0">
            <a:solidFill>
              <a:schemeClr val="bg1"/>
            </a:solidFill>
          </a:endParaRPr>
        </a:p>
      </dgm:t>
    </dgm:pt>
    <dgm:pt modelId="{C9D6E959-A76E-42F3-8ADC-8E56B92A12C8}" type="parTrans" cxnId="{C9C9642F-25AB-4421-B633-91A7830EC726}">
      <dgm:prSet/>
      <dgm:spPr/>
      <dgm:t>
        <a:bodyPr/>
        <a:lstStyle/>
        <a:p>
          <a:endParaRPr lang="cs-CZ"/>
        </a:p>
      </dgm:t>
    </dgm:pt>
    <dgm:pt modelId="{024A5CF4-7DB0-453C-B375-3B8FB702532B}" type="sibTrans" cxnId="{C9C9642F-25AB-4421-B633-91A7830EC726}">
      <dgm:prSet/>
      <dgm:spPr/>
      <dgm:t>
        <a:bodyPr/>
        <a:lstStyle/>
        <a:p>
          <a:endParaRPr lang="cs-CZ"/>
        </a:p>
      </dgm:t>
    </dgm:pt>
    <dgm:pt modelId="{1CB6325D-2886-46CC-A2F0-F587499B5C20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hadice</a:t>
          </a:r>
          <a:endParaRPr lang="cs-CZ" dirty="0">
            <a:solidFill>
              <a:schemeClr val="bg1"/>
            </a:solidFill>
          </a:endParaRPr>
        </a:p>
      </dgm:t>
    </dgm:pt>
    <dgm:pt modelId="{DED4EB6C-1765-42EE-A0E2-55AF94544C54}" type="parTrans" cxnId="{671EABE2-8AC2-4343-8D4C-ACFDD30C72C9}">
      <dgm:prSet/>
      <dgm:spPr/>
      <dgm:t>
        <a:bodyPr/>
        <a:lstStyle/>
        <a:p>
          <a:endParaRPr lang="cs-CZ"/>
        </a:p>
      </dgm:t>
    </dgm:pt>
    <dgm:pt modelId="{6044B9FB-8253-4FAD-8F3C-E4F2419BE492}" type="sibTrans" cxnId="{671EABE2-8AC2-4343-8D4C-ACFDD30C72C9}">
      <dgm:prSet/>
      <dgm:spPr/>
      <dgm:t>
        <a:bodyPr/>
        <a:lstStyle/>
        <a:p>
          <a:endParaRPr lang="cs-CZ"/>
        </a:p>
      </dgm:t>
    </dgm:pt>
    <dgm:pt modelId="{CB2C49DE-7362-4819-953D-C7AD2B7BB9BF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hvězdice</a:t>
          </a:r>
          <a:endParaRPr lang="cs-CZ" dirty="0">
            <a:solidFill>
              <a:schemeClr val="bg1"/>
            </a:solidFill>
          </a:endParaRPr>
        </a:p>
      </dgm:t>
    </dgm:pt>
    <dgm:pt modelId="{B3433824-BA25-46CF-9235-452715441693}" type="parTrans" cxnId="{7BEEBB40-2BCE-4C9B-B823-E42A2CA1FAF9}">
      <dgm:prSet/>
      <dgm:spPr/>
      <dgm:t>
        <a:bodyPr/>
        <a:lstStyle/>
        <a:p>
          <a:endParaRPr lang="cs-CZ"/>
        </a:p>
      </dgm:t>
    </dgm:pt>
    <dgm:pt modelId="{AB8BDAA4-0F86-4BCC-A459-4D424190534E}" type="sibTrans" cxnId="{7BEEBB40-2BCE-4C9B-B823-E42A2CA1FAF9}">
      <dgm:prSet/>
      <dgm:spPr/>
      <dgm:t>
        <a:bodyPr/>
        <a:lstStyle/>
        <a:p>
          <a:endParaRPr lang="cs-CZ"/>
        </a:p>
      </dgm:t>
    </dgm:pt>
    <dgm:pt modelId="{D5D3159F-2662-43DF-B7FD-EC1E425F89C6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ježovky</a:t>
          </a:r>
          <a:endParaRPr lang="cs-CZ" dirty="0">
            <a:solidFill>
              <a:schemeClr val="bg1"/>
            </a:solidFill>
          </a:endParaRPr>
        </a:p>
      </dgm:t>
    </dgm:pt>
    <dgm:pt modelId="{C0C0FBBF-74D6-4952-85F4-31AAF075A1AA}" type="parTrans" cxnId="{667297B7-4A1F-43AB-8243-0B2282127EEF}">
      <dgm:prSet/>
      <dgm:spPr/>
      <dgm:t>
        <a:bodyPr/>
        <a:lstStyle/>
        <a:p>
          <a:endParaRPr lang="cs-CZ"/>
        </a:p>
      </dgm:t>
    </dgm:pt>
    <dgm:pt modelId="{50BA7AC6-AC61-4A2F-BFE1-F5EEF2678A89}" type="sibTrans" cxnId="{667297B7-4A1F-43AB-8243-0B2282127EEF}">
      <dgm:prSet/>
      <dgm:spPr/>
      <dgm:t>
        <a:bodyPr/>
        <a:lstStyle/>
        <a:p>
          <a:endParaRPr lang="cs-CZ"/>
        </a:p>
      </dgm:t>
    </dgm:pt>
    <dgm:pt modelId="{5DE3CE59-02EB-4851-BDC9-9F20DA0AD9D8}" type="pres">
      <dgm:prSet presAssocID="{513E27CA-5E4A-49E3-99EB-365574EFA77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EC5884-15A4-4190-84FD-115CC4FDBF0C}" type="pres">
      <dgm:prSet presAssocID="{36C5C637-7DE7-4843-B573-F139E7F12C43}" presName="parentLin" presStyleCnt="0"/>
      <dgm:spPr/>
    </dgm:pt>
    <dgm:pt modelId="{D5E67542-6049-4535-93F4-3AEC171CA71C}" type="pres">
      <dgm:prSet presAssocID="{36C5C637-7DE7-4843-B573-F139E7F12C43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3FF43ED4-F6F2-4E17-A6AD-097A7FF94C55}" type="pres">
      <dgm:prSet presAssocID="{36C5C637-7DE7-4843-B573-F139E7F12C43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A27CB3-0391-4FB8-A56B-A66D36A1B25B}" type="pres">
      <dgm:prSet presAssocID="{36C5C637-7DE7-4843-B573-F139E7F12C43}" presName="negativeSpace" presStyleCnt="0"/>
      <dgm:spPr/>
    </dgm:pt>
    <dgm:pt modelId="{4F58A5E0-8BEB-471C-A081-576355F2D49E}" type="pres">
      <dgm:prSet presAssocID="{36C5C637-7DE7-4843-B573-F139E7F12C43}" presName="childText" presStyleLbl="conFgAcc1" presStyleIdx="0" presStyleCnt="5">
        <dgm:presLayoutVars>
          <dgm:bulletEnabled val="1"/>
        </dgm:presLayoutVars>
      </dgm:prSet>
      <dgm:spPr/>
    </dgm:pt>
    <dgm:pt modelId="{8E75E273-262E-442E-965B-56FD322BF56A}" type="pres">
      <dgm:prSet presAssocID="{13F82DCB-592F-4573-9C09-A894373B1BA9}" presName="spaceBetweenRectangles" presStyleCnt="0"/>
      <dgm:spPr/>
    </dgm:pt>
    <dgm:pt modelId="{376814CB-D3B7-483B-A832-35232B7EBADA}" type="pres">
      <dgm:prSet presAssocID="{1CB6325D-2886-46CC-A2F0-F587499B5C20}" presName="parentLin" presStyleCnt="0"/>
      <dgm:spPr/>
    </dgm:pt>
    <dgm:pt modelId="{99662FE8-5D47-44F9-94E4-8FF6D868144B}" type="pres">
      <dgm:prSet presAssocID="{1CB6325D-2886-46CC-A2F0-F587499B5C20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7E5252FD-BAEC-435E-A678-019C4D9DF4A4}" type="pres">
      <dgm:prSet presAssocID="{1CB6325D-2886-46CC-A2F0-F587499B5C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D2BABD-A2E6-4378-A45F-2A5D770D4B95}" type="pres">
      <dgm:prSet presAssocID="{1CB6325D-2886-46CC-A2F0-F587499B5C20}" presName="negativeSpace" presStyleCnt="0"/>
      <dgm:spPr/>
    </dgm:pt>
    <dgm:pt modelId="{CA2102D5-EB13-48F5-BACD-D463808BDE57}" type="pres">
      <dgm:prSet presAssocID="{1CB6325D-2886-46CC-A2F0-F587499B5C20}" presName="childText" presStyleLbl="conFgAcc1" presStyleIdx="1" presStyleCnt="5">
        <dgm:presLayoutVars>
          <dgm:bulletEnabled val="1"/>
        </dgm:presLayoutVars>
      </dgm:prSet>
      <dgm:spPr/>
    </dgm:pt>
    <dgm:pt modelId="{36F97AB8-6CD1-442F-AC3C-6B2C829F18CB}" type="pres">
      <dgm:prSet presAssocID="{6044B9FB-8253-4FAD-8F3C-E4F2419BE492}" presName="spaceBetweenRectangles" presStyleCnt="0"/>
      <dgm:spPr/>
    </dgm:pt>
    <dgm:pt modelId="{87103B90-F090-4F18-83A8-3D8435663C68}" type="pres">
      <dgm:prSet presAssocID="{CB2C49DE-7362-4819-953D-C7AD2B7BB9BF}" presName="parentLin" presStyleCnt="0"/>
      <dgm:spPr/>
    </dgm:pt>
    <dgm:pt modelId="{A1C5B505-7AEB-4945-9B34-D4CFA413B900}" type="pres">
      <dgm:prSet presAssocID="{CB2C49DE-7362-4819-953D-C7AD2B7BB9BF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0E838757-AA05-468F-BB3E-2C56D97ABDAF}" type="pres">
      <dgm:prSet presAssocID="{CB2C49DE-7362-4819-953D-C7AD2B7BB9BF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7080D8-0415-4848-B8F0-7128607ED216}" type="pres">
      <dgm:prSet presAssocID="{CB2C49DE-7362-4819-953D-C7AD2B7BB9BF}" presName="negativeSpace" presStyleCnt="0"/>
      <dgm:spPr/>
    </dgm:pt>
    <dgm:pt modelId="{6953FF4B-811E-4BF5-BA4D-C9803A641865}" type="pres">
      <dgm:prSet presAssocID="{CB2C49DE-7362-4819-953D-C7AD2B7BB9BF}" presName="childText" presStyleLbl="conFgAcc1" presStyleIdx="2" presStyleCnt="5">
        <dgm:presLayoutVars>
          <dgm:bulletEnabled val="1"/>
        </dgm:presLayoutVars>
      </dgm:prSet>
      <dgm:spPr/>
    </dgm:pt>
    <dgm:pt modelId="{F3467B3E-D6C7-4799-831E-01F9514A3CA2}" type="pres">
      <dgm:prSet presAssocID="{AB8BDAA4-0F86-4BCC-A459-4D424190534E}" presName="spaceBetweenRectangles" presStyleCnt="0"/>
      <dgm:spPr/>
    </dgm:pt>
    <dgm:pt modelId="{D988272A-3EA1-4368-BB63-4D9E0FDEAEB9}" type="pres">
      <dgm:prSet presAssocID="{D5D3159F-2662-43DF-B7FD-EC1E425F89C6}" presName="parentLin" presStyleCnt="0"/>
      <dgm:spPr/>
    </dgm:pt>
    <dgm:pt modelId="{807584CE-3378-436E-B6F1-0984EF43F865}" type="pres">
      <dgm:prSet presAssocID="{D5D3159F-2662-43DF-B7FD-EC1E425F89C6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D173C1E8-62B6-4100-ACE1-1C50C1D94281}" type="pres">
      <dgm:prSet presAssocID="{D5D3159F-2662-43DF-B7FD-EC1E425F89C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1BEAE8-AF58-44CA-A421-7CA1BA366B2A}" type="pres">
      <dgm:prSet presAssocID="{D5D3159F-2662-43DF-B7FD-EC1E425F89C6}" presName="negativeSpace" presStyleCnt="0"/>
      <dgm:spPr/>
    </dgm:pt>
    <dgm:pt modelId="{7165BEF1-FD7D-429D-9C5A-3EFCD34BA562}" type="pres">
      <dgm:prSet presAssocID="{D5D3159F-2662-43DF-B7FD-EC1E425F89C6}" presName="childText" presStyleLbl="conFgAcc1" presStyleIdx="3" presStyleCnt="5">
        <dgm:presLayoutVars>
          <dgm:bulletEnabled val="1"/>
        </dgm:presLayoutVars>
      </dgm:prSet>
      <dgm:spPr/>
    </dgm:pt>
    <dgm:pt modelId="{02534DBC-F48E-4682-9BF4-309C659F5AAE}" type="pres">
      <dgm:prSet presAssocID="{50BA7AC6-AC61-4A2F-BFE1-F5EEF2678A89}" presName="spaceBetweenRectangles" presStyleCnt="0"/>
      <dgm:spPr/>
    </dgm:pt>
    <dgm:pt modelId="{3CEDB2E9-98E2-42C8-A2FA-4374FFE4E24C}" type="pres">
      <dgm:prSet presAssocID="{AA680D97-9754-47DB-ADE1-F6891B816C47}" presName="parentLin" presStyleCnt="0"/>
      <dgm:spPr/>
    </dgm:pt>
    <dgm:pt modelId="{B7753C69-CC03-4416-B133-1168CF865644}" type="pres">
      <dgm:prSet presAssocID="{AA680D97-9754-47DB-ADE1-F6891B816C47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9137346A-7AF4-45F5-B59B-417CE7F0C6B1}" type="pres">
      <dgm:prSet presAssocID="{AA680D97-9754-47DB-ADE1-F6891B816C4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4FBD07-00EC-4665-9A56-028B187F4241}" type="pres">
      <dgm:prSet presAssocID="{AA680D97-9754-47DB-ADE1-F6891B816C47}" presName="negativeSpace" presStyleCnt="0"/>
      <dgm:spPr/>
    </dgm:pt>
    <dgm:pt modelId="{70629275-BFD1-46DB-BA6E-5E487AC2CA91}" type="pres">
      <dgm:prSet presAssocID="{AA680D97-9754-47DB-ADE1-F6891B816C4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1F4ACBC-6D28-4113-9853-76C7F6ECD358}" type="presOf" srcId="{36C5C637-7DE7-4843-B573-F139E7F12C43}" destId="{D5E67542-6049-4535-93F4-3AEC171CA71C}" srcOrd="0" destOrd="0" presId="urn:microsoft.com/office/officeart/2005/8/layout/list1"/>
    <dgm:cxn modelId="{A56C1673-59D4-469C-BEB5-571BAA0A77E4}" type="presOf" srcId="{AA680D97-9754-47DB-ADE1-F6891B816C47}" destId="{9137346A-7AF4-45F5-B59B-417CE7F0C6B1}" srcOrd="1" destOrd="0" presId="urn:microsoft.com/office/officeart/2005/8/layout/list1"/>
    <dgm:cxn modelId="{7BEEBB40-2BCE-4C9B-B823-E42A2CA1FAF9}" srcId="{513E27CA-5E4A-49E3-99EB-365574EFA77A}" destId="{CB2C49DE-7362-4819-953D-C7AD2B7BB9BF}" srcOrd="2" destOrd="0" parTransId="{B3433824-BA25-46CF-9235-452715441693}" sibTransId="{AB8BDAA4-0F86-4BCC-A459-4D424190534E}"/>
    <dgm:cxn modelId="{1EE6E2D2-CFEC-4F58-BC47-45F602C90CFA}" type="presOf" srcId="{513E27CA-5E4A-49E3-99EB-365574EFA77A}" destId="{5DE3CE59-02EB-4851-BDC9-9F20DA0AD9D8}" srcOrd="0" destOrd="0" presId="urn:microsoft.com/office/officeart/2005/8/layout/list1"/>
    <dgm:cxn modelId="{D28AE8E4-17CA-4E88-98E2-47F0E2DC18D3}" type="presOf" srcId="{CB2C49DE-7362-4819-953D-C7AD2B7BB9BF}" destId="{0E838757-AA05-468F-BB3E-2C56D97ABDAF}" srcOrd="1" destOrd="0" presId="urn:microsoft.com/office/officeart/2005/8/layout/list1"/>
    <dgm:cxn modelId="{6F94E8DB-0921-429E-B756-275224F109BC}" type="presOf" srcId="{1CB6325D-2886-46CC-A2F0-F587499B5C20}" destId="{7E5252FD-BAEC-435E-A678-019C4D9DF4A4}" srcOrd="1" destOrd="0" presId="urn:microsoft.com/office/officeart/2005/8/layout/list1"/>
    <dgm:cxn modelId="{99833386-A1EB-415D-BEED-E25737B2CC16}" srcId="{513E27CA-5E4A-49E3-99EB-365574EFA77A}" destId="{36C5C637-7DE7-4843-B573-F139E7F12C43}" srcOrd="0" destOrd="0" parTransId="{ABC87AC8-36FC-4344-9579-BF7BA36B1AD2}" sibTransId="{13F82DCB-592F-4573-9C09-A894373B1BA9}"/>
    <dgm:cxn modelId="{270CF359-DA24-449F-8253-DA20354B4AF5}" type="presOf" srcId="{1CB6325D-2886-46CC-A2F0-F587499B5C20}" destId="{99662FE8-5D47-44F9-94E4-8FF6D868144B}" srcOrd="0" destOrd="0" presId="urn:microsoft.com/office/officeart/2005/8/layout/list1"/>
    <dgm:cxn modelId="{55BF867D-83A3-4C70-BE91-3B410443278F}" type="presOf" srcId="{CB2C49DE-7362-4819-953D-C7AD2B7BB9BF}" destId="{A1C5B505-7AEB-4945-9B34-D4CFA413B900}" srcOrd="0" destOrd="0" presId="urn:microsoft.com/office/officeart/2005/8/layout/list1"/>
    <dgm:cxn modelId="{C9C9642F-25AB-4421-B633-91A7830EC726}" srcId="{513E27CA-5E4A-49E3-99EB-365574EFA77A}" destId="{AA680D97-9754-47DB-ADE1-F6891B816C47}" srcOrd="4" destOrd="0" parTransId="{C9D6E959-A76E-42F3-8ADC-8E56B92A12C8}" sibTransId="{024A5CF4-7DB0-453C-B375-3B8FB702532B}"/>
    <dgm:cxn modelId="{1F5318D5-2842-4958-9CEB-D0D0E0085A98}" type="presOf" srcId="{36C5C637-7DE7-4843-B573-F139E7F12C43}" destId="{3FF43ED4-F6F2-4E17-A6AD-097A7FF94C55}" srcOrd="1" destOrd="0" presId="urn:microsoft.com/office/officeart/2005/8/layout/list1"/>
    <dgm:cxn modelId="{7F757EBD-498E-4B3D-BDB3-56A566F0172E}" type="presOf" srcId="{AA680D97-9754-47DB-ADE1-F6891B816C47}" destId="{B7753C69-CC03-4416-B133-1168CF865644}" srcOrd="0" destOrd="0" presId="urn:microsoft.com/office/officeart/2005/8/layout/list1"/>
    <dgm:cxn modelId="{F5532C4A-7046-4421-94BC-E3B6D4BB3EC4}" type="presOf" srcId="{D5D3159F-2662-43DF-B7FD-EC1E425F89C6}" destId="{807584CE-3378-436E-B6F1-0984EF43F865}" srcOrd="0" destOrd="0" presId="urn:microsoft.com/office/officeart/2005/8/layout/list1"/>
    <dgm:cxn modelId="{500D41C3-AA94-4DBA-AF8B-92418060DA54}" type="presOf" srcId="{D5D3159F-2662-43DF-B7FD-EC1E425F89C6}" destId="{D173C1E8-62B6-4100-ACE1-1C50C1D94281}" srcOrd="1" destOrd="0" presId="urn:microsoft.com/office/officeart/2005/8/layout/list1"/>
    <dgm:cxn modelId="{667297B7-4A1F-43AB-8243-0B2282127EEF}" srcId="{513E27CA-5E4A-49E3-99EB-365574EFA77A}" destId="{D5D3159F-2662-43DF-B7FD-EC1E425F89C6}" srcOrd="3" destOrd="0" parTransId="{C0C0FBBF-74D6-4952-85F4-31AAF075A1AA}" sibTransId="{50BA7AC6-AC61-4A2F-BFE1-F5EEF2678A89}"/>
    <dgm:cxn modelId="{671EABE2-8AC2-4343-8D4C-ACFDD30C72C9}" srcId="{513E27CA-5E4A-49E3-99EB-365574EFA77A}" destId="{1CB6325D-2886-46CC-A2F0-F587499B5C20}" srcOrd="1" destOrd="0" parTransId="{DED4EB6C-1765-42EE-A0E2-55AF94544C54}" sibTransId="{6044B9FB-8253-4FAD-8F3C-E4F2419BE492}"/>
    <dgm:cxn modelId="{3FCE6D06-1B58-4BF8-A169-99BA3DCE2407}" type="presParOf" srcId="{5DE3CE59-02EB-4851-BDC9-9F20DA0AD9D8}" destId="{4CEC5884-15A4-4190-84FD-115CC4FDBF0C}" srcOrd="0" destOrd="0" presId="urn:microsoft.com/office/officeart/2005/8/layout/list1"/>
    <dgm:cxn modelId="{9A3AD74E-5029-4EBA-8E12-91AA28033F7C}" type="presParOf" srcId="{4CEC5884-15A4-4190-84FD-115CC4FDBF0C}" destId="{D5E67542-6049-4535-93F4-3AEC171CA71C}" srcOrd="0" destOrd="0" presId="urn:microsoft.com/office/officeart/2005/8/layout/list1"/>
    <dgm:cxn modelId="{2AF17FA6-16C8-4370-A845-9CAC613CAC7D}" type="presParOf" srcId="{4CEC5884-15A4-4190-84FD-115CC4FDBF0C}" destId="{3FF43ED4-F6F2-4E17-A6AD-097A7FF94C55}" srcOrd="1" destOrd="0" presId="urn:microsoft.com/office/officeart/2005/8/layout/list1"/>
    <dgm:cxn modelId="{EC364610-E36B-4245-B1A3-74C6D25579C3}" type="presParOf" srcId="{5DE3CE59-02EB-4851-BDC9-9F20DA0AD9D8}" destId="{9CA27CB3-0391-4FB8-A56B-A66D36A1B25B}" srcOrd="1" destOrd="0" presId="urn:microsoft.com/office/officeart/2005/8/layout/list1"/>
    <dgm:cxn modelId="{1973D1ED-7016-4F3A-99EE-A9251F338DE8}" type="presParOf" srcId="{5DE3CE59-02EB-4851-BDC9-9F20DA0AD9D8}" destId="{4F58A5E0-8BEB-471C-A081-576355F2D49E}" srcOrd="2" destOrd="0" presId="urn:microsoft.com/office/officeart/2005/8/layout/list1"/>
    <dgm:cxn modelId="{C9694770-9CCA-4681-B92F-E739A2F6D914}" type="presParOf" srcId="{5DE3CE59-02EB-4851-BDC9-9F20DA0AD9D8}" destId="{8E75E273-262E-442E-965B-56FD322BF56A}" srcOrd="3" destOrd="0" presId="urn:microsoft.com/office/officeart/2005/8/layout/list1"/>
    <dgm:cxn modelId="{C1FDC2F3-EEA9-4347-923F-F6E760F601AF}" type="presParOf" srcId="{5DE3CE59-02EB-4851-BDC9-9F20DA0AD9D8}" destId="{376814CB-D3B7-483B-A832-35232B7EBADA}" srcOrd="4" destOrd="0" presId="urn:microsoft.com/office/officeart/2005/8/layout/list1"/>
    <dgm:cxn modelId="{E5C7ADA6-6C23-4252-B4D1-E6679B99A393}" type="presParOf" srcId="{376814CB-D3B7-483B-A832-35232B7EBADA}" destId="{99662FE8-5D47-44F9-94E4-8FF6D868144B}" srcOrd="0" destOrd="0" presId="urn:microsoft.com/office/officeart/2005/8/layout/list1"/>
    <dgm:cxn modelId="{7C28131E-62BE-4A5E-845D-0256DAF8AF85}" type="presParOf" srcId="{376814CB-D3B7-483B-A832-35232B7EBADA}" destId="{7E5252FD-BAEC-435E-A678-019C4D9DF4A4}" srcOrd="1" destOrd="0" presId="urn:microsoft.com/office/officeart/2005/8/layout/list1"/>
    <dgm:cxn modelId="{85982A28-3489-45D0-B0E4-560D9FC871F6}" type="presParOf" srcId="{5DE3CE59-02EB-4851-BDC9-9F20DA0AD9D8}" destId="{A7D2BABD-A2E6-4378-A45F-2A5D770D4B95}" srcOrd="5" destOrd="0" presId="urn:microsoft.com/office/officeart/2005/8/layout/list1"/>
    <dgm:cxn modelId="{BAD5F8BA-4A78-4473-85FF-E6BE6DB34215}" type="presParOf" srcId="{5DE3CE59-02EB-4851-BDC9-9F20DA0AD9D8}" destId="{CA2102D5-EB13-48F5-BACD-D463808BDE57}" srcOrd="6" destOrd="0" presId="urn:microsoft.com/office/officeart/2005/8/layout/list1"/>
    <dgm:cxn modelId="{DA71D295-CF8A-4AD6-820E-11E942B86289}" type="presParOf" srcId="{5DE3CE59-02EB-4851-BDC9-9F20DA0AD9D8}" destId="{36F97AB8-6CD1-442F-AC3C-6B2C829F18CB}" srcOrd="7" destOrd="0" presId="urn:microsoft.com/office/officeart/2005/8/layout/list1"/>
    <dgm:cxn modelId="{3DD4A6B1-8E42-4CA2-B57D-CF077721782E}" type="presParOf" srcId="{5DE3CE59-02EB-4851-BDC9-9F20DA0AD9D8}" destId="{87103B90-F090-4F18-83A8-3D8435663C68}" srcOrd="8" destOrd="0" presId="urn:microsoft.com/office/officeart/2005/8/layout/list1"/>
    <dgm:cxn modelId="{8A55395D-3E53-4EEC-A945-6F6D52A8BA4A}" type="presParOf" srcId="{87103B90-F090-4F18-83A8-3D8435663C68}" destId="{A1C5B505-7AEB-4945-9B34-D4CFA413B900}" srcOrd="0" destOrd="0" presId="urn:microsoft.com/office/officeart/2005/8/layout/list1"/>
    <dgm:cxn modelId="{214E19EF-1794-4A2C-A349-C50082AA4424}" type="presParOf" srcId="{87103B90-F090-4F18-83A8-3D8435663C68}" destId="{0E838757-AA05-468F-BB3E-2C56D97ABDAF}" srcOrd="1" destOrd="0" presId="urn:microsoft.com/office/officeart/2005/8/layout/list1"/>
    <dgm:cxn modelId="{2BEBFED4-FB87-4807-BAC9-409768CB84E9}" type="presParOf" srcId="{5DE3CE59-02EB-4851-BDC9-9F20DA0AD9D8}" destId="{B77080D8-0415-4848-B8F0-7128607ED216}" srcOrd="9" destOrd="0" presId="urn:microsoft.com/office/officeart/2005/8/layout/list1"/>
    <dgm:cxn modelId="{D5FFC8C7-83C3-4CDB-BE26-90B617367003}" type="presParOf" srcId="{5DE3CE59-02EB-4851-BDC9-9F20DA0AD9D8}" destId="{6953FF4B-811E-4BF5-BA4D-C9803A641865}" srcOrd="10" destOrd="0" presId="urn:microsoft.com/office/officeart/2005/8/layout/list1"/>
    <dgm:cxn modelId="{9823D0C3-C52C-43A4-93A5-3CF5F224A05F}" type="presParOf" srcId="{5DE3CE59-02EB-4851-BDC9-9F20DA0AD9D8}" destId="{F3467B3E-D6C7-4799-831E-01F9514A3CA2}" srcOrd="11" destOrd="0" presId="urn:microsoft.com/office/officeart/2005/8/layout/list1"/>
    <dgm:cxn modelId="{E59D0294-DA4C-428F-99E3-8F38055B5DB9}" type="presParOf" srcId="{5DE3CE59-02EB-4851-BDC9-9F20DA0AD9D8}" destId="{D988272A-3EA1-4368-BB63-4D9E0FDEAEB9}" srcOrd="12" destOrd="0" presId="urn:microsoft.com/office/officeart/2005/8/layout/list1"/>
    <dgm:cxn modelId="{4C81F3FB-2661-4D5B-82D7-C8129ACDB604}" type="presParOf" srcId="{D988272A-3EA1-4368-BB63-4D9E0FDEAEB9}" destId="{807584CE-3378-436E-B6F1-0984EF43F865}" srcOrd="0" destOrd="0" presId="urn:microsoft.com/office/officeart/2005/8/layout/list1"/>
    <dgm:cxn modelId="{64B9FC38-473E-4528-9590-E91757ECB630}" type="presParOf" srcId="{D988272A-3EA1-4368-BB63-4D9E0FDEAEB9}" destId="{D173C1E8-62B6-4100-ACE1-1C50C1D94281}" srcOrd="1" destOrd="0" presId="urn:microsoft.com/office/officeart/2005/8/layout/list1"/>
    <dgm:cxn modelId="{6F15D0B8-E381-41BC-9087-E34C1D3660FA}" type="presParOf" srcId="{5DE3CE59-02EB-4851-BDC9-9F20DA0AD9D8}" destId="{FF1BEAE8-AF58-44CA-A421-7CA1BA366B2A}" srcOrd="13" destOrd="0" presId="urn:microsoft.com/office/officeart/2005/8/layout/list1"/>
    <dgm:cxn modelId="{86C645B8-1C4C-4AC0-AC93-A401782C25E9}" type="presParOf" srcId="{5DE3CE59-02EB-4851-BDC9-9F20DA0AD9D8}" destId="{7165BEF1-FD7D-429D-9C5A-3EFCD34BA562}" srcOrd="14" destOrd="0" presId="urn:microsoft.com/office/officeart/2005/8/layout/list1"/>
    <dgm:cxn modelId="{D90364C1-942C-492F-B3CD-8014C0232619}" type="presParOf" srcId="{5DE3CE59-02EB-4851-BDC9-9F20DA0AD9D8}" destId="{02534DBC-F48E-4682-9BF4-309C659F5AAE}" srcOrd="15" destOrd="0" presId="urn:microsoft.com/office/officeart/2005/8/layout/list1"/>
    <dgm:cxn modelId="{5F30D248-DCF1-4732-BE9F-01CF9FDFF00C}" type="presParOf" srcId="{5DE3CE59-02EB-4851-BDC9-9F20DA0AD9D8}" destId="{3CEDB2E9-98E2-42C8-A2FA-4374FFE4E24C}" srcOrd="16" destOrd="0" presId="urn:microsoft.com/office/officeart/2005/8/layout/list1"/>
    <dgm:cxn modelId="{53272C45-188C-44FB-A44E-8440290690AC}" type="presParOf" srcId="{3CEDB2E9-98E2-42C8-A2FA-4374FFE4E24C}" destId="{B7753C69-CC03-4416-B133-1168CF865644}" srcOrd="0" destOrd="0" presId="urn:microsoft.com/office/officeart/2005/8/layout/list1"/>
    <dgm:cxn modelId="{D1C63AF1-0D85-4523-A606-55ED388AAF43}" type="presParOf" srcId="{3CEDB2E9-98E2-42C8-A2FA-4374FFE4E24C}" destId="{9137346A-7AF4-45F5-B59B-417CE7F0C6B1}" srcOrd="1" destOrd="0" presId="urn:microsoft.com/office/officeart/2005/8/layout/list1"/>
    <dgm:cxn modelId="{DFDD0719-C265-495C-A8D2-4157E6C82FEC}" type="presParOf" srcId="{5DE3CE59-02EB-4851-BDC9-9F20DA0AD9D8}" destId="{A44FBD07-00EC-4665-9A56-028B187F4241}" srcOrd="17" destOrd="0" presId="urn:microsoft.com/office/officeart/2005/8/layout/list1"/>
    <dgm:cxn modelId="{638053A8-0627-44B2-9849-248230F615B9}" type="presParOf" srcId="{5DE3CE59-02EB-4851-BDC9-9F20DA0AD9D8}" destId="{70629275-BFD1-46DB-BA6E-5E487AC2CA91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8A5E0-8BEB-471C-A081-576355F2D49E}">
      <dsp:nvSpPr>
        <dsp:cNvPr id="0" name=""/>
        <dsp:cNvSpPr/>
      </dsp:nvSpPr>
      <dsp:spPr>
        <a:xfrm>
          <a:off x="0" y="344181"/>
          <a:ext cx="331236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F43ED4-F6F2-4E17-A6AD-097A7FF94C55}">
      <dsp:nvSpPr>
        <dsp:cNvPr id="0" name=""/>
        <dsp:cNvSpPr/>
      </dsp:nvSpPr>
      <dsp:spPr>
        <a:xfrm>
          <a:off x="165618" y="48981"/>
          <a:ext cx="2318657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40" tIns="0" rIns="876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lilijice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94439" y="77802"/>
        <a:ext cx="2261015" cy="532758"/>
      </dsp:txXfrm>
    </dsp:sp>
    <dsp:sp modelId="{CA2102D5-EB13-48F5-BACD-D463808BDE57}">
      <dsp:nvSpPr>
        <dsp:cNvPr id="0" name=""/>
        <dsp:cNvSpPr/>
      </dsp:nvSpPr>
      <dsp:spPr>
        <a:xfrm>
          <a:off x="0" y="1251381"/>
          <a:ext cx="331236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5252FD-BAEC-435E-A678-019C4D9DF4A4}">
      <dsp:nvSpPr>
        <dsp:cNvPr id="0" name=""/>
        <dsp:cNvSpPr/>
      </dsp:nvSpPr>
      <dsp:spPr>
        <a:xfrm>
          <a:off x="165618" y="956181"/>
          <a:ext cx="2318657" cy="590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40" tIns="0" rIns="876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hadice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94439" y="985002"/>
        <a:ext cx="2261015" cy="532758"/>
      </dsp:txXfrm>
    </dsp:sp>
    <dsp:sp modelId="{6953FF4B-811E-4BF5-BA4D-C9803A641865}">
      <dsp:nvSpPr>
        <dsp:cNvPr id="0" name=""/>
        <dsp:cNvSpPr/>
      </dsp:nvSpPr>
      <dsp:spPr>
        <a:xfrm>
          <a:off x="0" y="2158581"/>
          <a:ext cx="331236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38757-AA05-468F-BB3E-2C56D97ABDAF}">
      <dsp:nvSpPr>
        <dsp:cNvPr id="0" name=""/>
        <dsp:cNvSpPr/>
      </dsp:nvSpPr>
      <dsp:spPr>
        <a:xfrm>
          <a:off x="165618" y="1863381"/>
          <a:ext cx="2318657" cy="5904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40" tIns="0" rIns="876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hvězdice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94439" y="1892202"/>
        <a:ext cx="2261015" cy="532758"/>
      </dsp:txXfrm>
    </dsp:sp>
    <dsp:sp modelId="{7165BEF1-FD7D-429D-9C5A-3EFCD34BA562}">
      <dsp:nvSpPr>
        <dsp:cNvPr id="0" name=""/>
        <dsp:cNvSpPr/>
      </dsp:nvSpPr>
      <dsp:spPr>
        <a:xfrm>
          <a:off x="0" y="3065781"/>
          <a:ext cx="331236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3C1E8-62B6-4100-ACE1-1C50C1D94281}">
      <dsp:nvSpPr>
        <dsp:cNvPr id="0" name=""/>
        <dsp:cNvSpPr/>
      </dsp:nvSpPr>
      <dsp:spPr>
        <a:xfrm>
          <a:off x="165618" y="2770581"/>
          <a:ext cx="2318657" cy="590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40" tIns="0" rIns="876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ježovky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94439" y="2799402"/>
        <a:ext cx="2261015" cy="532758"/>
      </dsp:txXfrm>
    </dsp:sp>
    <dsp:sp modelId="{70629275-BFD1-46DB-BA6E-5E487AC2CA91}">
      <dsp:nvSpPr>
        <dsp:cNvPr id="0" name=""/>
        <dsp:cNvSpPr/>
      </dsp:nvSpPr>
      <dsp:spPr>
        <a:xfrm>
          <a:off x="0" y="3972981"/>
          <a:ext cx="331236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7346A-7AF4-45F5-B59B-417CE7F0C6B1}">
      <dsp:nvSpPr>
        <dsp:cNvPr id="0" name=""/>
        <dsp:cNvSpPr/>
      </dsp:nvSpPr>
      <dsp:spPr>
        <a:xfrm>
          <a:off x="165618" y="3677781"/>
          <a:ext cx="2318657" cy="5904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40" tIns="0" rIns="876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sumýši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94439" y="3706602"/>
        <a:ext cx="2261015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raphiclive.eu/piranhadive/pics_final/chor4_04/d220007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lib.cz/cz/taxonimage/id176336/?taxonid=79880&amp;type=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OSTNOKOŽCI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24. 3. 2013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VY_32_INOVACE_60_RH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Prezentace je vytvořena jako doplněk k učivu 6. ročníku – Ostnokožci.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V rámci prezentace se žáci: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s ostnokožci, jejich charakteristikou, členěním a konkrétními zástupci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obsahuje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hypertextové odkazy</a:t>
            </a:r>
          </a:p>
          <a:p>
            <a:pPr marL="0" indent="0"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Internet 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Délka aktivity 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20 minut 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umí popsat ostnokožce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rozlišuje jednotlivé skupiny ostnokožců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umí pojmenovat konkrétní zástupce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žáky zaujali sumýši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Ostnokožci</a:t>
            </a:r>
            <a:endParaRPr lang="cs-CZ" sz="32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803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charakteristika kmene</a:t>
            </a:r>
            <a:endParaRPr lang="cs-CZ" sz="20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členění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lilijice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hadice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hvězdice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ježovky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sumýši</a:t>
            </a: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Charakteristika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mořští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starobylá </a:t>
            </a:r>
            <a:r>
              <a:rPr lang="cs-CZ" sz="2800" dirty="0">
                <a:solidFill>
                  <a:schemeClr val="bg1"/>
                </a:solidFill>
              </a:rPr>
              <a:t>skupina živočichů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paprsčitě </a:t>
            </a:r>
            <a:r>
              <a:rPr lang="cs-CZ" sz="2800" dirty="0">
                <a:solidFill>
                  <a:schemeClr val="bg1"/>
                </a:solidFill>
              </a:rPr>
              <a:t>souměrné tělo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tělo </a:t>
            </a:r>
            <a:r>
              <a:rPr lang="cs-CZ" sz="2800" dirty="0">
                <a:solidFill>
                  <a:schemeClr val="bg1"/>
                </a:solidFill>
              </a:rPr>
              <a:t>na povrchu vyztuženo vápenatými </a:t>
            </a:r>
            <a:r>
              <a:rPr lang="cs-CZ" sz="2800" dirty="0" smtClean="0">
                <a:solidFill>
                  <a:schemeClr val="bg1"/>
                </a:solidFill>
              </a:rPr>
              <a:t>destičkami</a:t>
            </a:r>
            <a:r>
              <a:rPr lang="cs-CZ" sz="2800" dirty="0">
                <a:solidFill>
                  <a:schemeClr val="bg1"/>
                </a:solidFill>
              </a:rPr>
              <a:t>, ostny, hroty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soustava </a:t>
            </a:r>
            <a:r>
              <a:rPr lang="cs-CZ" sz="2800" dirty="0">
                <a:solidFill>
                  <a:schemeClr val="bg1"/>
                </a:solidFill>
              </a:rPr>
              <a:t>vodních cév (VS, CS, DS, pohyb)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schopnost </a:t>
            </a:r>
            <a:r>
              <a:rPr lang="cs-CZ" sz="2800" dirty="0">
                <a:solidFill>
                  <a:schemeClr val="bg1"/>
                </a:solidFill>
              </a:rPr>
              <a:t>regenerace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998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Členění ostnokožc</a:t>
            </a:r>
            <a:r>
              <a:rPr lang="cs-CZ" b="1" dirty="0">
                <a:solidFill>
                  <a:schemeClr val="bg1"/>
                </a:solidFill>
              </a:rPr>
              <a:t>ů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892058"/>
              </p:ext>
            </p:extLst>
          </p:nvPr>
        </p:nvGraphicFramePr>
        <p:xfrm>
          <a:off x="2699792" y="1484784"/>
          <a:ext cx="3312368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7975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Lilijice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7499176" cy="341297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nejstarší </a:t>
            </a:r>
            <a:r>
              <a:rPr lang="cs-CZ" sz="2800" dirty="0">
                <a:solidFill>
                  <a:schemeClr val="bg1"/>
                </a:solidFill>
              </a:rPr>
              <a:t>z ostnokožců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přisedlé </a:t>
            </a:r>
            <a:r>
              <a:rPr lang="cs-CZ" sz="2800" dirty="0">
                <a:solidFill>
                  <a:schemeClr val="bg1"/>
                </a:solidFill>
              </a:rPr>
              <a:t>nebo </a:t>
            </a:r>
            <a:r>
              <a:rPr lang="cs-CZ" sz="2800" dirty="0" smtClean="0">
                <a:solidFill>
                  <a:schemeClr val="bg1"/>
                </a:solidFill>
              </a:rPr>
              <a:t>pomalý pohyb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ohebná ramena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www.graphiclive.eu/piranhadive/pics_final/chor4_04/d220007.jpg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975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Hadice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nejpočetnější </a:t>
            </a:r>
            <a:r>
              <a:rPr lang="cs-CZ" sz="2800" dirty="0">
                <a:solidFill>
                  <a:schemeClr val="bg1"/>
                </a:solidFill>
              </a:rPr>
              <a:t>z ostnokožců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tenká </a:t>
            </a:r>
            <a:r>
              <a:rPr lang="cs-CZ" sz="2800" dirty="0">
                <a:solidFill>
                  <a:schemeClr val="bg1"/>
                </a:solidFill>
              </a:rPr>
              <a:t>ramena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1984" y="2780928"/>
            <a:ext cx="4860032" cy="3645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7975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Hvězdice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18884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volný </a:t>
            </a:r>
            <a:r>
              <a:rPr lang="cs-CZ" sz="2400" dirty="0">
                <a:solidFill>
                  <a:schemeClr val="bg1"/>
                </a:solidFill>
              </a:rPr>
              <a:t>pohyb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tvar </a:t>
            </a:r>
            <a:r>
              <a:rPr lang="cs-CZ" sz="2400" dirty="0">
                <a:solidFill>
                  <a:schemeClr val="bg1"/>
                </a:solidFill>
              </a:rPr>
              <a:t>hvězdy (5 nebo více cípů)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dravé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vychlípitelný </a:t>
            </a:r>
            <a:r>
              <a:rPr lang="cs-CZ" sz="2400" dirty="0">
                <a:solidFill>
                  <a:schemeClr val="bg1"/>
                </a:solidFill>
              </a:rPr>
              <a:t>žaludek, mimotělní trávení</a:t>
            </a:r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68" t="12683" r="25488" b="4390"/>
          <a:stretch/>
        </p:blipFill>
        <p:spPr>
          <a:xfrm>
            <a:off x="876942" y="3328670"/>
            <a:ext cx="3386494" cy="32282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r="15488"/>
          <a:stretch/>
        </p:blipFill>
        <p:spPr>
          <a:xfrm>
            <a:off x="4860032" y="3328670"/>
            <a:ext cx="3299811" cy="3112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7975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Ježovky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kulovitý </a:t>
            </a:r>
            <a:r>
              <a:rPr lang="cs-CZ" sz="2800" dirty="0">
                <a:solidFill>
                  <a:schemeClr val="bg1"/>
                </a:solidFill>
              </a:rPr>
              <a:t>tvar těla, pevná vnější kostra s ostny, bez ramen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zdroj </a:t>
            </a:r>
            <a:r>
              <a:rPr lang="cs-CZ" sz="2800" dirty="0">
                <a:solidFill>
                  <a:schemeClr val="bg1"/>
                </a:solidFill>
              </a:rPr>
              <a:t>potravy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0" t="8211" r="15963" b="50000"/>
          <a:stretch/>
        </p:blipFill>
        <p:spPr>
          <a:xfrm>
            <a:off x="539552" y="3523196"/>
            <a:ext cx="2668278" cy="2699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23" t="60000" r="18998" b="2926"/>
          <a:stretch/>
        </p:blipFill>
        <p:spPr>
          <a:xfrm>
            <a:off x="3491880" y="2780928"/>
            <a:ext cx="2442118" cy="25424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9" t="35935" r="10759" b="8130"/>
          <a:stretch/>
        </p:blipFill>
        <p:spPr>
          <a:xfrm>
            <a:off x="6228184" y="3567573"/>
            <a:ext cx="2431558" cy="26554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7975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Sumýši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3773015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„</a:t>
            </a:r>
            <a:r>
              <a:rPr lang="cs-CZ" sz="2800" dirty="0">
                <a:solidFill>
                  <a:schemeClr val="bg1"/>
                </a:solidFill>
              </a:rPr>
              <a:t>mořské okurky</a:t>
            </a:r>
            <a:r>
              <a:rPr lang="cs-CZ" sz="2800" dirty="0" smtClean="0">
                <a:solidFill>
                  <a:schemeClr val="bg1"/>
                </a:solidFill>
              </a:rPr>
              <a:t>“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dvoustranně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souměrné tělo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800" dirty="0">
                <a:solidFill>
                  <a:schemeClr val="bg1"/>
                </a:solidFill>
              </a:rPr>
              <a:t> nebezpečí vyvrhují část útrob (ty pak dorostou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http://www.biolib.cz/cz/taxonimage/id176336/?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taxonid=79880&amp;type=1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975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>
            <a:normAutofit fontScale="92500" lnSpcReduction="20000"/>
          </a:bodyPr>
          <a:lstStyle/>
          <a:p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None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124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 </vt:lpstr>
      <vt:lpstr>Ostnokožci</vt:lpstr>
      <vt:lpstr>Charakteristika </vt:lpstr>
      <vt:lpstr>Členění ostnokožců</vt:lpstr>
      <vt:lpstr>Lilijice</vt:lpstr>
      <vt:lpstr>Hadice</vt:lpstr>
      <vt:lpstr>Hvězdice</vt:lpstr>
      <vt:lpstr>Ježovky</vt:lpstr>
      <vt:lpstr>Sumýši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27</cp:revision>
  <dcterms:created xsi:type="dcterms:W3CDTF">2011-10-26T13:40:16Z</dcterms:created>
  <dcterms:modified xsi:type="dcterms:W3CDTF">2013-05-27T14:12:32Z</dcterms:modified>
</cp:coreProperties>
</file>