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" lastIdx="4" clrIdx="0"/>
  <p:cmAuthor id="1" name="ref" initials="r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2-11-04T13:21:03.330" idx="1">
    <p:pos x="10" y="10"/>
    <p:text>Řešení: Žáci počítají pomocí řetězce. Přiřazují výsledky interaktivním perem.
680 - 242 = 480,440,438
892 - 456 = 492,442, 436
560 - 291 = 360,270,269
802 - 469 =402,342,333
476 - 288 = 276,196,188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2-11-04T13:21:07.900" idx="2">
    <p:pos x="10" y="10"/>
    <p:text>Řešení: Žáci počítají pomocí řetězce. Výsledky přiřazují interaktivním perem.
760 - 316 = 460,450,444
500 - 238 = 300,270,262
975 - 758 = 275,225,217
555 - 236 = 355,325,319
877 - 249 = 677,637,628</p:tex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4"/>
          <p:cNvGrpSpPr>
            <a:grpSpLocks/>
          </p:cNvGrpSpPr>
          <p:nvPr/>
        </p:nvGrpSpPr>
        <p:grpSpPr bwMode="auto">
          <a:xfrm>
            <a:off x="0" y="-30163"/>
            <a:ext cx="9067800" cy="6889751"/>
            <a:chOff x="0" y="-30477"/>
            <a:chExt cx="9067800" cy="6889273"/>
          </a:xfrm>
        </p:grpSpPr>
        <p:cxnSp>
          <p:nvCxnSpPr>
            <p:cNvPr id="5" name="Straight Connector 109"/>
            <p:cNvCxnSpPr/>
            <p:nvPr/>
          </p:nvCxnSpPr>
          <p:spPr>
            <a:xfrm rot="16200000" flipH="1">
              <a:off x="-1447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176"/>
            <p:cNvCxnSpPr/>
            <p:nvPr/>
          </p:nvCxnSpPr>
          <p:spPr>
            <a:xfrm rot="16200000" flipH="1">
              <a:off x="-16380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77"/>
            <p:cNvCxnSpPr/>
            <p:nvPr/>
          </p:nvCxnSpPr>
          <p:spPr>
            <a:xfrm rot="5400000">
              <a:off x="-14856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80"/>
            <p:cNvCxnSpPr/>
            <p:nvPr/>
          </p:nvCxnSpPr>
          <p:spPr>
            <a:xfrm rot="5400000">
              <a:off x="-32382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81"/>
            <p:cNvCxnSpPr/>
            <p:nvPr/>
          </p:nvCxnSpPr>
          <p:spPr>
            <a:xfrm rot="16200000" flipH="1">
              <a:off x="-33144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82"/>
            <p:cNvCxnSpPr/>
            <p:nvPr/>
          </p:nvCxnSpPr>
          <p:spPr>
            <a:xfrm rot="16200000" flipH="1">
              <a:off x="-1371362" y="2971246"/>
              <a:ext cx="6857524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83"/>
            <p:cNvCxnSpPr/>
            <p:nvPr/>
          </p:nvCxnSpPr>
          <p:spPr>
            <a:xfrm rot="16200000" flipH="1">
              <a:off x="-2819162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84"/>
            <p:cNvCxnSpPr/>
            <p:nvPr/>
          </p:nvCxnSpPr>
          <p:spPr>
            <a:xfrm rot="5400000">
              <a:off x="-2704862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85"/>
            <p:cNvCxnSpPr/>
            <p:nvPr/>
          </p:nvCxnSpPr>
          <p:spPr>
            <a:xfrm rot="16200000" flipH="1">
              <a:off x="-2133362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86"/>
            <p:cNvCxnSpPr/>
            <p:nvPr/>
          </p:nvCxnSpPr>
          <p:spPr>
            <a:xfrm rot="16200000" flipH="1">
              <a:off x="-31239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87"/>
            <p:cNvCxnSpPr/>
            <p:nvPr/>
          </p:nvCxnSpPr>
          <p:spPr>
            <a:xfrm rot="16200000" flipH="1">
              <a:off x="-1828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8"/>
            <p:cNvCxnSpPr/>
            <p:nvPr/>
          </p:nvCxnSpPr>
          <p:spPr>
            <a:xfrm rot="16200000" flipH="1">
              <a:off x="-28191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89"/>
            <p:cNvCxnSpPr/>
            <p:nvPr/>
          </p:nvCxnSpPr>
          <p:spPr>
            <a:xfrm rot="16200000" flipH="1">
              <a:off x="-2438162" y="3123646"/>
              <a:ext cx="6857524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64"/>
            <p:cNvCxnSpPr/>
            <p:nvPr/>
          </p:nvCxnSpPr>
          <p:spPr>
            <a:xfrm rot="5400000">
              <a:off x="-1731724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65"/>
            <p:cNvCxnSpPr/>
            <p:nvPr/>
          </p:nvCxnSpPr>
          <p:spPr>
            <a:xfrm rot="5400000">
              <a:off x="-1141968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68"/>
            <p:cNvCxnSpPr/>
            <p:nvPr/>
          </p:nvCxnSpPr>
          <p:spPr>
            <a:xfrm rot="5400000">
              <a:off x="-9141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172"/>
            <p:cNvCxnSpPr/>
            <p:nvPr/>
          </p:nvCxnSpPr>
          <p:spPr>
            <a:xfrm rot="5400000">
              <a:off x="-1855549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120"/>
            <p:cNvCxnSpPr/>
            <p:nvPr/>
          </p:nvCxnSpPr>
          <p:spPr>
            <a:xfrm rot="16200000" flipH="1">
              <a:off x="-26429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144"/>
            <p:cNvCxnSpPr/>
            <p:nvPr/>
          </p:nvCxnSpPr>
          <p:spPr>
            <a:xfrm rot="16200000" flipH="1">
              <a:off x="-1953974" y="3325258"/>
              <a:ext cx="6857524" cy="206375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107"/>
            <p:cNvCxnSpPr/>
            <p:nvPr/>
          </p:nvCxnSpPr>
          <p:spPr>
            <a:xfrm rot="16200000" flipH="1">
              <a:off x="-23619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08"/>
            <p:cNvCxnSpPr/>
            <p:nvPr/>
          </p:nvCxnSpPr>
          <p:spPr>
            <a:xfrm rot="16200000" flipH="1">
              <a:off x="-21333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09"/>
            <p:cNvCxnSpPr/>
            <p:nvPr/>
          </p:nvCxnSpPr>
          <p:spPr>
            <a:xfrm rot="16200000" flipH="1">
              <a:off x="106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10"/>
            <p:cNvCxnSpPr/>
            <p:nvPr/>
          </p:nvCxnSpPr>
          <p:spPr>
            <a:xfrm rot="16200000" flipH="1">
              <a:off x="876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11"/>
            <p:cNvCxnSpPr/>
            <p:nvPr/>
          </p:nvCxnSpPr>
          <p:spPr>
            <a:xfrm rot="5400000">
              <a:off x="1028938" y="3237946"/>
              <a:ext cx="6857524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12"/>
            <p:cNvCxnSpPr/>
            <p:nvPr/>
          </p:nvCxnSpPr>
          <p:spPr>
            <a:xfrm rot="5400000">
              <a:off x="-7236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13"/>
            <p:cNvCxnSpPr/>
            <p:nvPr/>
          </p:nvCxnSpPr>
          <p:spPr>
            <a:xfrm rot="16200000" flipH="1">
              <a:off x="-7998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214"/>
            <p:cNvCxnSpPr/>
            <p:nvPr/>
          </p:nvCxnSpPr>
          <p:spPr>
            <a:xfrm rot="5400000">
              <a:off x="-152161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215"/>
            <p:cNvCxnSpPr/>
            <p:nvPr/>
          </p:nvCxnSpPr>
          <p:spPr>
            <a:xfrm rot="16200000" flipH="1">
              <a:off x="-304562" y="3199846"/>
              <a:ext cx="6857524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216"/>
            <p:cNvCxnSpPr/>
            <p:nvPr/>
          </p:nvCxnSpPr>
          <p:spPr>
            <a:xfrm rot="5400000">
              <a:off x="-190262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217"/>
            <p:cNvCxnSpPr/>
            <p:nvPr/>
          </p:nvCxnSpPr>
          <p:spPr>
            <a:xfrm rot="16200000" flipH="1">
              <a:off x="381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218"/>
            <p:cNvCxnSpPr/>
            <p:nvPr/>
          </p:nvCxnSpPr>
          <p:spPr>
            <a:xfrm rot="16200000" flipH="1">
              <a:off x="-6093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219"/>
            <p:cNvCxnSpPr/>
            <p:nvPr/>
          </p:nvCxnSpPr>
          <p:spPr>
            <a:xfrm rot="16200000" flipH="1">
              <a:off x="6860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220"/>
            <p:cNvCxnSpPr/>
            <p:nvPr/>
          </p:nvCxnSpPr>
          <p:spPr>
            <a:xfrm rot="16200000" flipH="1">
              <a:off x="-3045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221"/>
            <p:cNvCxnSpPr/>
            <p:nvPr/>
          </p:nvCxnSpPr>
          <p:spPr>
            <a:xfrm rot="5400000">
              <a:off x="-1028462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222"/>
            <p:cNvCxnSpPr/>
            <p:nvPr/>
          </p:nvCxnSpPr>
          <p:spPr>
            <a:xfrm rot="5400000">
              <a:off x="782876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223"/>
            <p:cNvCxnSpPr/>
            <p:nvPr/>
          </p:nvCxnSpPr>
          <p:spPr>
            <a:xfrm rot="5400000">
              <a:off x="13726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224"/>
            <p:cNvCxnSpPr/>
            <p:nvPr/>
          </p:nvCxnSpPr>
          <p:spPr>
            <a:xfrm rot="5400000">
              <a:off x="1600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225"/>
            <p:cNvCxnSpPr/>
            <p:nvPr/>
          </p:nvCxnSpPr>
          <p:spPr>
            <a:xfrm rot="5400000">
              <a:off x="659051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226"/>
            <p:cNvCxnSpPr/>
            <p:nvPr/>
          </p:nvCxnSpPr>
          <p:spPr>
            <a:xfrm rot="16200000" flipH="1">
              <a:off x="-1283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227"/>
            <p:cNvCxnSpPr/>
            <p:nvPr/>
          </p:nvCxnSpPr>
          <p:spPr>
            <a:xfrm rot="16200000" flipH="1">
              <a:off x="560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228"/>
            <p:cNvCxnSpPr/>
            <p:nvPr/>
          </p:nvCxnSpPr>
          <p:spPr>
            <a:xfrm rot="16200000" flipH="1">
              <a:off x="152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229"/>
            <p:cNvCxnSpPr/>
            <p:nvPr/>
          </p:nvCxnSpPr>
          <p:spPr>
            <a:xfrm rot="16200000" flipH="1">
              <a:off x="381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236"/>
            <p:cNvCxnSpPr/>
            <p:nvPr/>
          </p:nvCxnSpPr>
          <p:spPr>
            <a:xfrm rot="16200000" flipH="1">
              <a:off x="27434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237"/>
            <p:cNvCxnSpPr/>
            <p:nvPr/>
          </p:nvCxnSpPr>
          <p:spPr>
            <a:xfrm rot="16200000" flipH="1">
              <a:off x="20957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238"/>
            <p:cNvCxnSpPr/>
            <p:nvPr/>
          </p:nvCxnSpPr>
          <p:spPr>
            <a:xfrm rot="5400000">
              <a:off x="27053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239"/>
            <p:cNvCxnSpPr/>
            <p:nvPr/>
          </p:nvCxnSpPr>
          <p:spPr>
            <a:xfrm rot="5400000">
              <a:off x="1829038" y="3276046"/>
              <a:ext cx="6857524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240"/>
            <p:cNvCxnSpPr/>
            <p:nvPr/>
          </p:nvCxnSpPr>
          <p:spPr>
            <a:xfrm rot="16200000" flipH="1">
              <a:off x="10670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241"/>
            <p:cNvCxnSpPr/>
            <p:nvPr/>
          </p:nvCxnSpPr>
          <p:spPr>
            <a:xfrm rot="16200000" flipH="1">
              <a:off x="2362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242"/>
            <p:cNvCxnSpPr/>
            <p:nvPr/>
          </p:nvCxnSpPr>
          <p:spPr>
            <a:xfrm rot="5400000">
              <a:off x="2646601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243"/>
            <p:cNvCxnSpPr/>
            <p:nvPr/>
          </p:nvCxnSpPr>
          <p:spPr>
            <a:xfrm rot="5400000">
              <a:off x="30490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244"/>
            <p:cNvCxnSpPr/>
            <p:nvPr/>
          </p:nvCxnSpPr>
          <p:spPr>
            <a:xfrm rot="5400000">
              <a:off x="2895838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245"/>
            <p:cNvCxnSpPr/>
            <p:nvPr/>
          </p:nvCxnSpPr>
          <p:spPr>
            <a:xfrm rot="5400000">
              <a:off x="2389426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246"/>
            <p:cNvCxnSpPr/>
            <p:nvPr/>
          </p:nvCxnSpPr>
          <p:spPr>
            <a:xfrm rot="16200000" flipH="1">
              <a:off x="22370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247"/>
            <p:cNvCxnSpPr/>
            <p:nvPr/>
          </p:nvCxnSpPr>
          <p:spPr>
            <a:xfrm rot="16200000" flipH="1">
              <a:off x="17528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248"/>
            <p:cNvCxnSpPr/>
            <p:nvPr/>
          </p:nvCxnSpPr>
          <p:spPr>
            <a:xfrm rot="16200000" flipH="1">
              <a:off x="19814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249"/>
            <p:cNvCxnSpPr/>
            <p:nvPr/>
          </p:nvCxnSpPr>
          <p:spPr>
            <a:xfrm rot="5400000">
              <a:off x="3467338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250"/>
            <p:cNvCxnSpPr/>
            <p:nvPr/>
          </p:nvCxnSpPr>
          <p:spPr>
            <a:xfrm rot="16200000" flipH="1">
              <a:off x="3467338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251"/>
            <p:cNvCxnSpPr/>
            <p:nvPr/>
          </p:nvCxnSpPr>
          <p:spPr>
            <a:xfrm rot="5400000">
              <a:off x="4038839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252"/>
            <p:cNvCxnSpPr/>
            <p:nvPr/>
          </p:nvCxnSpPr>
          <p:spPr>
            <a:xfrm rot="16200000" flipH="1">
              <a:off x="3886438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253"/>
            <p:cNvCxnSpPr/>
            <p:nvPr/>
          </p:nvCxnSpPr>
          <p:spPr>
            <a:xfrm rot="5400000">
              <a:off x="4000738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254"/>
            <p:cNvCxnSpPr/>
            <p:nvPr/>
          </p:nvCxnSpPr>
          <p:spPr>
            <a:xfrm rot="16200000" flipH="1">
              <a:off x="4572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256"/>
            <p:cNvCxnSpPr/>
            <p:nvPr/>
          </p:nvCxnSpPr>
          <p:spPr>
            <a:xfrm rot="16200000" flipH="1">
              <a:off x="37340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257"/>
            <p:cNvCxnSpPr/>
            <p:nvPr/>
          </p:nvCxnSpPr>
          <p:spPr>
            <a:xfrm rot="5400000">
              <a:off x="3619738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258"/>
            <p:cNvCxnSpPr/>
            <p:nvPr/>
          </p:nvCxnSpPr>
          <p:spPr>
            <a:xfrm rot="16200000" flipH="1">
              <a:off x="42150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259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260"/>
            <p:cNvCxnSpPr/>
            <p:nvPr/>
          </p:nvCxnSpPr>
          <p:spPr>
            <a:xfrm rot="16200000" flipH="1">
              <a:off x="4343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261"/>
            <p:cNvCxnSpPr/>
            <p:nvPr/>
          </p:nvCxnSpPr>
          <p:spPr>
            <a:xfrm rot="16200000" flipH="1">
              <a:off x="4572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263"/>
            <p:cNvCxnSpPr/>
            <p:nvPr/>
          </p:nvCxnSpPr>
          <p:spPr>
            <a:xfrm rot="16200000" flipH="1">
              <a:off x="5258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264"/>
            <p:cNvCxnSpPr/>
            <p:nvPr/>
          </p:nvCxnSpPr>
          <p:spPr>
            <a:xfrm rot="16200000" flipH="1">
              <a:off x="5067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265"/>
            <p:cNvCxnSpPr/>
            <p:nvPr/>
          </p:nvCxnSpPr>
          <p:spPr>
            <a:xfrm rot="5400000">
              <a:off x="5219938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266"/>
            <p:cNvCxnSpPr/>
            <p:nvPr/>
          </p:nvCxnSpPr>
          <p:spPr>
            <a:xfrm rot="16200000" flipH="1">
              <a:off x="487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267"/>
            <p:cNvCxnSpPr/>
            <p:nvPr/>
          </p:nvCxnSpPr>
          <p:spPr>
            <a:xfrm rot="5400000">
              <a:off x="5528707" y="3318116"/>
              <a:ext cx="6887685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269"/>
            <p:cNvCxnSpPr/>
            <p:nvPr/>
          </p:nvCxnSpPr>
          <p:spPr>
            <a:xfrm rot="5400000">
              <a:off x="4850051" y="3226833"/>
              <a:ext cx="6857524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270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277"/>
            <p:cNvCxnSpPr/>
            <p:nvPr/>
          </p:nvCxnSpPr>
          <p:spPr>
            <a:xfrm rot="5400000">
              <a:off x="5562839" y="3428446"/>
              <a:ext cx="6857524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282"/>
            <p:cNvCxnSpPr/>
            <p:nvPr/>
          </p:nvCxnSpPr>
          <p:spPr>
            <a:xfrm rot="5400000">
              <a:off x="2552938" y="3390346"/>
              <a:ext cx="6857524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288"/>
            <p:cNvCxnSpPr/>
            <p:nvPr/>
          </p:nvCxnSpPr>
          <p:spPr>
            <a:xfrm rot="16200000" flipH="1">
              <a:off x="3048238" y="3352246"/>
              <a:ext cx="6857524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291"/>
            <p:cNvCxnSpPr/>
            <p:nvPr/>
          </p:nvCxnSpPr>
          <p:spPr>
            <a:xfrm rot="16200000" flipH="1">
              <a:off x="3238738" y="3237946"/>
              <a:ext cx="6857524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293"/>
            <p:cNvCxnSpPr/>
            <p:nvPr/>
          </p:nvCxnSpPr>
          <p:spPr>
            <a:xfrm rot="5400000">
              <a:off x="2133838" y="3276046"/>
              <a:ext cx="6857524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297"/>
            <p:cNvCxnSpPr/>
            <p:nvPr/>
          </p:nvCxnSpPr>
          <p:spPr>
            <a:xfrm rot="16200000" flipH="1">
              <a:off x="31482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298"/>
            <p:cNvCxnSpPr/>
            <p:nvPr/>
          </p:nvCxnSpPr>
          <p:spPr>
            <a:xfrm rot="5400000">
              <a:off x="37721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301"/>
            <p:cNvCxnSpPr/>
            <p:nvPr/>
          </p:nvCxnSpPr>
          <p:spPr>
            <a:xfrm rot="5400000">
              <a:off x="4229338" y="2933146"/>
              <a:ext cx="6857524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306"/>
            <p:cNvCxnSpPr/>
            <p:nvPr/>
          </p:nvCxnSpPr>
          <p:spPr>
            <a:xfrm rot="16200000" flipH="1">
              <a:off x="1371044" y="3200640"/>
              <a:ext cx="6859112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89" name="Group 93"/>
          <p:cNvGrpSpPr>
            <a:grpSpLocks/>
          </p:cNvGrpSpPr>
          <p:nvPr/>
        </p:nvGrpSpPr>
        <p:grpSpPr bwMode="auto">
          <a:xfrm>
            <a:off x="0" y="2057400"/>
            <a:ext cx="4802188" cy="2820988"/>
            <a:chOff x="0" y="2057400"/>
            <a:chExt cx="4801394" cy="2820988"/>
          </a:xfrm>
        </p:grpSpPr>
        <p:cxnSp>
          <p:nvCxnSpPr>
            <p:cNvPr id="90" name="Straight Connector 116"/>
            <p:cNvCxnSpPr/>
            <p:nvPr/>
          </p:nvCxnSpPr>
          <p:spPr>
            <a:xfrm>
              <a:off x="0" y="20574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117"/>
            <p:cNvCxnSpPr/>
            <p:nvPr/>
          </p:nvCxnSpPr>
          <p:spPr>
            <a:xfrm>
              <a:off x="0" y="48768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119"/>
            <p:cNvCxnSpPr/>
            <p:nvPr/>
          </p:nvCxnSpPr>
          <p:spPr>
            <a:xfrm rot="5400000">
              <a:off x="3391694" y="3467100"/>
              <a:ext cx="2817812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/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9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50F294-FF4A-40D2-ADBD-FBC7BAB00FD6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9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DCDB9C-20CF-4148-B6DC-406718C0EA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F9CFE-9DC6-4109-A816-DBDC4AF27976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B0DC50-97F6-49CE-88F3-F70E2BE14A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2"/>
          <p:cNvGrpSpPr>
            <a:grpSpLocks/>
          </p:cNvGrpSpPr>
          <p:nvPr/>
        </p:nvGrpSpPr>
        <p:grpSpPr bwMode="auto">
          <a:xfrm>
            <a:off x="0" y="-30163"/>
            <a:ext cx="9067800" cy="4846638"/>
            <a:chOff x="1" y="-30477"/>
            <a:chExt cx="9067799" cy="4526277"/>
          </a:xfrm>
        </p:grpSpPr>
        <p:cxnSp>
          <p:nvCxnSpPr>
            <p:cNvPr id="5" name="Straight Connector 7"/>
            <p:cNvCxnSpPr/>
            <p:nvPr/>
          </p:nvCxnSpPr>
          <p:spPr>
            <a:xfrm rot="16200000" flipH="1">
              <a:off x="-2715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8"/>
            <p:cNvCxnSpPr/>
            <p:nvPr/>
          </p:nvCxnSpPr>
          <p:spPr>
            <a:xfrm rot="16200000" flipH="1">
              <a:off x="-4620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9"/>
            <p:cNvCxnSpPr/>
            <p:nvPr/>
          </p:nvCxnSpPr>
          <p:spPr>
            <a:xfrm rot="5400000">
              <a:off x="-3096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5400000">
              <a:off x="-206226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1"/>
            <p:cNvCxnSpPr/>
            <p:nvPr/>
          </p:nvCxnSpPr>
          <p:spPr>
            <a:xfrm rot="16200000" flipH="1">
              <a:off x="-213846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2"/>
            <p:cNvCxnSpPr/>
            <p:nvPr/>
          </p:nvCxnSpPr>
          <p:spPr>
            <a:xfrm rot="16200000" flipH="1">
              <a:off x="-195360" y="1785840"/>
              <a:ext cx="450552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3"/>
            <p:cNvCxnSpPr/>
            <p:nvPr/>
          </p:nvCxnSpPr>
          <p:spPr>
            <a:xfrm rot="16200000" flipH="1">
              <a:off x="-1643160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4"/>
            <p:cNvCxnSpPr/>
            <p:nvPr/>
          </p:nvCxnSpPr>
          <p:spPr>
            <a:xfrm rot="5400000">
              <a:off x="-152886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5"/>
            <p:cNvCxnSpPr/>
            <p:nvPr/>
          </p:nvCxnSpPr>
          <p:spPr>
            <a:xfrm rot="16200000" flipH="1">
              <a:off x="-95736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6"/>
            <p:cNvCxnSpPr/>
            <p:nvPr/>
          </p:nvCxnSpPr>
          <p:spPr>
            <a:xfrm rot="16200000" flipH="1">
              <a:off x="-194796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7"/>
            <p:cNvCxnSpPr/>
            <p:nvPr/>
          </p:nvCxnSpPr>
          <p:spPr>
            <a:xfrm rot="16200000" flipH="1">
              <a:off x="-652560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"/>
            <p:cNvCxnSpPr/>
            <p:nvPr/>
          </p:nvCxnSpPr>
          <p:spPr>
            <a:xfrm rot="16200000" flipH="1">
              <a:off x="-16431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9"/>
            <p:cNvCxnSpPr/>
            <p:nvPr/>
          </p:nvCxnSpPr>
          <p:spPr>
            <a:xfrm rot="16200000" flipH="1">
              <a:off x="-1790370" y="2019629"/>
              <a:ext cx="4495143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20"/>
            <p:cNvCxnSpPr/>
            <p:nvPr/>
          </p:nvCxnSpPr>
          <p:spPr>
            <a:xfrm rot="5400000">
              <a:off x="-55572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21"/>
            <p:cNvCxnSpPr/>
            <p:nvPr/>
          </p:nvCxnSpPr>
          <p:spPr>
            <a:xfrm rot="5400000">
              <a:off x="34034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22"/>
            <p:cNvCxnSpPr/>
            <p:nvPr/>
          </p:nvCxnSpPr>
          <p:spPr>
            <a:xfrm rot="5400000">
              <a:off x="2618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3"/>
            <p:cNvCxnSpPr/>
            <p:nvPr/>
          </p:nvCxnSpPr>
          <p:spPr>
            <a:xfrm rot="5400000">
              <a:off x="-67954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4"/>
            <p:cNvCxnSpPr/>
            <p:nvPr/>
          </p:nvCxnSpPr>
          <p:spPr>
            <a:xfrm rot="16200000" flipH="1">
              <a:off x="-1466947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5"/>
            <p:cNvCxnSpPr/>
            <p:nvPr/>
          </p:nvCxnSpPr>
          <p:spPr>
            <a:xfrm rot="16200000" flipH="1">
              <a:off x="-777972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6"/>
            <p:cNvCxnSpPr/>
            <p:nvPr/>
          </p:nvCxnSpPr>
          <p:spPr>
            <a:xfrm rot="16200000" flipH="1">
              <a:off x="-11859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7"/>
            <p:cNvCxnSpPr/>
            <p:nvPr/>
          </p:nvCxnSpPr>
          <p:spPr>
            <a:xfrm rot="16200000" flipH="1">
              <a:off x="-9573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8"/>
            <p:cNvCxnSpPr/>
            <p:nvPr/>
          </p:nvCxnSpPr>
          <p:spPr>
            <a:xfrm rot="16200000" flipH="1">
              <a:off x="224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9"/>
            <p:cNvCxnSpPr/>
            <p:nvPr/>
          </p:nvCxnSpPr>
          <p:spPr>
            <a:xfrm rot="16200000" flipH="1">
              <a:off x="2052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30"/>
            <p:cNvCxnSpPr/>
            <p:nvPr/>
          </p:nvCxnSpPr>
          <p:spPr>
            <a:xfrm rot="5400000">
              <a:off x="2204939" y="2052540"/>
              <a:ext cx="450552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31"/>
            <p:cNvCxnSpPr/>
            <p:nvPr/>
          </p:nvCxnSpPr>
          <p:spPr>
            <a:xfrm rot="5400000">
              <a:off x="45234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32"/>
            <p:cNvCxnSpPr/>
            <p:nvPr/>
          </p:nvCxnSpPr>
          <p:spPr>
            <a:xfrm rot="16200000" flipH="1">
              <a:off x="37614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3"/>
            <p:cNvCxnSpPr/>
            <p:nvPr/>
          </p:nvCxnSpPr>
          <p:spPr>
            <a:xfrm rot="5400000">
              <a:off x="1024634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4"/>
            <p:cNvCxnSpPr/>
            <p:nvPr/>
          </p:nvCxnSpPr>
          <p:spPr>
            <a:xfrm rot="16200000" flipH="1">
              <a:off x="871440" y="2014440"/>
              <a:ext cx="450552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5"/>
            <p:cNvCxnSpPr/>
            <p:nvPr/>
          </p:nvCxnSpPr>
          <p:spPr>
            <a:xfrm rot="5400000">
              <a:off x="98574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6"/>
            <p:cNvCxnSpPr/>
            <p:nvPr/>
          </p:nvCxnSpPr>
          <p:spPr>
            <a:xfrm rot="16200000" flipH="1">
              <a:off x="155724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7"/>
            <p:cNvCxnSpPr/>
            <p:nvPr/>
          </p:nvCxnSpPr>
          <p:spPr>
            <a:xfrm rot="16200000" flipH="1">
              <a:off x="5666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8"/>
            <p:cNvCxnSpPr/>
            <p:nvPr/>
          </p:nvCxnSpPr>
          <p:spPr>
            <a:xfrm rot="16200000" flipH="1">
              <a:off x="18620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9"/>
            <p:cNvCxnSpPr/>
            <p:nvPr/>
          </p:nvCxnSpPr>
          <p:spPr>
            <a:xfrm rot="16200000" flipH="1">
              <a:off x="8714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40"/>
            <p:cNvCxnSpPr/>
            <p:nvPr/>
          </p:nvCxnSpPr>
          <p:spPr>
            <a:xfrm rot="5400000">
              <a:off x="147540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41"/>
            <p:cNvCxnSpPr/>
            <p:nvPr/>
          </p:nvCxnSpPr>
          <p:spPr>
            <a:xfrm rot="5400000">
              <a:off x="1958878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42"/>
            <p:cNvCxnSpPr/>
            <p:nvPr/>
          </p:nvCxnSpPr>
          <p:spPr>
            <a:xfrm rot="5400000">
              <a:off x="25486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3"/>
            <p:cNvCxnSpPr/>
            <p:nvPr/>
          </p:nvCxnSpPr>
          <p:spPr>
            <a:xfrm rot="5400000">
              <a:off x="2776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4"/>
            <p:cNvCxnSpPr/>
            <p:nvPr/>
          </p:nvCxnSpPr>
          <p:spPr>
            <a:xfrm rot="5400000">
              <a:off x="1835053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5"/>
            <p:cNvCxnSpPr/>
            <p:nvPr/>
          </p:nvCxnSpPr>
          <p:spPr>
            <a:xfrm rot="16200000" flipH="1">
              <a:off x="1047653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6"/>
            <p:cNvCxnSpPr/>
            <p:nvPr/>
          </p:nvCxnSpPr>
          <p:spPr>
            <a:xfrm rot="16200000" flipH="1">
              <a:off x="1736628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7"/>
            <p:cNvCxnSpPr/>
            <p:nvPr/>
          </p:nvCxnSpPr>
          <p:spPr>
            <a:xfrm rot="16200000" flipH="1">
              <a:off x="13286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8"/>
            <p:cNvCxnSpPr/>
            <p:nvPr/>
          </p:nvCxnSpPr>
          <p:spPr>
            <a:xfrm rot="16200000" flipH="1">
              <a:off x="15572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9"/>
            <p:cNvCxnSpPr/>
            <p:nvPr/>
          </p:nvCxnSpPr>
          <p:spPr>
            <a:xfrm rot="16200000" flipH="1">
              <a:off x="39194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50"/>
            <p:cNvCxnSpPr/>
            <p:nvPr/>
          </p:nvCxnSpPr>
          <p:spPr>
            <a:xfrm rot="16200000" flipH="1">
              <a:off x="32717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51"/>
            <p:cNvCxnSpPr/>
            <p:nvPr/>
          </p:nvCxnSpPr>
          <p:spPr>
            <a:xfrm rot="5400000">
              <a:off x="38813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52"/>
            <p:cNvCxnSpPr/>
            <p:nvPr/>
          </p:nvCxnSpPr>
          <p:spPr>
            <a:xfrm rot="5400000">
              <a:off x="3005039" y="2090640"/>
              <a:ext cx="4505521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3"/>
            <p:cNvCxnSpPr/>
            <p:nvPr/>
          </p:nvCxnSpPr>
          <p:spPr>
            <a:xfrm rot="16200000" flipH="1">
              <a:off x="22430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4"/>
            <p:cNvCxnSpPr/>
            <p:nvPr/>
          </p:nvCxnSpPr>
          <p:spPr>
            <a:xfrm rot="16200000" flipH="1">
              <a:off x="3538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5"/>
            <p:cNvCxnSpPr/>
            <p:nvPr/>
          </p:nvCxnSpPr>
          <p:spPr>
            <a:xfrm rot="5400000">
              <a:off x="382260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6"/>
            <p:cNvCxnSpPr/>
            <p:nvPr/>
          </p:nvCxnSpPr>
          <p:spPr>
            <a:xfrm rot="5400000">
              <a:off x="42250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7"/>
            <p:cNvCxnSpPr/>
            <p:nvPr/>
          </p:nvCxnSpPr>
          <p:spPr>
            <a:xfrm rot="5400000">
              <a:off x="4071839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8"/>
            <p:cNvCxnSpPr/>
            <p:nvPr/>
          </p:nvCxnSpPr>
          <p:spPr>
            <a:xfrm rot="5400000">
              <a:off x="356542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9"/>
            <p:cNvCxnSpPr/>
            <p:nvPr/>
          </p:nvCxnSpPr>
          <p:spPr>
            <a:xfrm rot="16200000" flipH="1">
              <a:off x="34130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60"/>
            <p:cNvCxnSpPr/>
            <p:nvPr/>
          </p:nvCxnSpPr>
          <p:spPr>
            <a:xfrm rot="16200000" flipH="1">
              <a:off x="29288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61"/>
            <p:cNvCxnSpPr/>
            <p:nvPr/>
          </p:nvCxnSpPr>
          <p:spPr>
            <a:xfrm rot="16200000" flipH="1">
              <a:off x="3081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62"/>
            <p:cNvCxnSpPr/>
            <p:nvPr/>
          </p:nvCxnSpPr>
          <p:spPr>
            <a:xfrm rot="5400000">
              <a:off x="4643339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3"/>
            <p:cNvCxnSpPr/>
            <p:nvPr/>
          </p:nvCxnSpPr>
          <p:spPr>
            <a:xfrm rot="16200000" flipH="1">
              <a:off x="4643339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4"/>
            <p:cNvCxnSpPr/>
            <p:nvPr/>
          </p:nvCxnSpPr>
          <p:spPr>
            <a:xfrm rot="5400000">
              <a:off x="5215633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5"/>
            <p:cNvCxnSpPr/>
            <p:nvPr/>
          </p:nvCxnSpPr>
          <p:spPr>
            <a:xfrm rot="16200000" flipH="1">
              <a:off x="5062439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6"/>
            <p:cNvCxnSpPr/>
            <p:nvPr/>
          </p:nvCxnSpPr>
          <p:spPr>
            <a:xfrm rot="5400000">
              <a:off x="5176739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7"/>
            <p:cNvCxnSpPr/>
            <p:nvPr/>
          </p:nvCxnSpPr>
          <p:spPr>
            <a:xfrm rot="16200000" flipH="1">
              <a:off x="57482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8"/>
            <p:cNvCxnSpPr/>
            <p:nvPr/>
          </p:nvCxnSpPr>
          <p:spPr>
            <a:xfrm rot="16200000" flipH="1">
              <a:off x="49100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9"/>
            <p:cNvCxnSpPr/>
            <p:nvPr/>
          </p:nvCxnSpPr>
          <p:spPr>
            <a:xfrm rot="5400000">
              <a:off x="4795739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70"/>
            <p:cNvCxnSpPr/>
            <p:nvPr/>
          </p:nvCxnSpPr>
          <p:spPr>
            <a:xfrm rot="16200000" flipH="1">
              <a:off x="53910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71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72"/>
            <p:cNvCxnSpPr/>
            <p:nvPr/>
          </p:nvCxnSpPr>
          <p:spPr>
            <a:xfrm rot="16200000" flipH="1">
              <a:off x="55196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3"/>
            <p:cNvCxnSpPr/>
            <p:nvPr/>
          </p:nvCxnSpPr>
          <p:spPr>
            <a:xfrm rot="16200000" flipH="1">
              <a:off x="5748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4"/>
            <p:cNvCxnSpPr/>
            <p:nvPr/>
          </p:nvCxnSpPr>
          <p:spPr>
            <a:xfrm rot="16200000" flipH="1">
              <a:off x="6434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5"/>
            <p:cNvCxnSpPr/>
            <p:nvPr/>
          </p:nvCxnSpPr>
          <p:spPr>
            <a:xfrm rot="16200000" flipH="1">
              <a:off x="6243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6"/>
            <p:cNvCxnSpPr/>
            <p:nvPr/>
          </p:nvCxnSpPr>
          <p:spPr>
            <a:xfrm rot="5400000">
              <a:off x="63959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7"/>
            <p:cNvCxnSpPr/>
            <p:nvPr/>
          </p:nvCxnSpPr>
          <p:spPr>
            <a:xfrm rot="16200000" flipH="1">
              <a:off x="605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8"/>
            <p:cNvCxnSpPr/>
            <p:nvPr/>
          </p:nvCxnSpPr>
          <p:spPr>
            <a:xfrm rot="5400000">
              <a:off x="6709412" y="2137412"/>
              <a:ext cx="4526277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9"/>
            <p:cNvCxnSpPr/>
            <p:nvPr/>
          </p:nvCxnSpPr>
          <p:spPr>
            <a:xfrm rot="5400000">
              <a:off x="6026052" y="2041427"/>
              <a:ext cx="4505521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80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81"/>
            <p:cNvCxnSpPr/>
            <p:nvPr/>
          </p:nvCxnSpPr>
          <p:spPr>
            <a:xfrm rot="5400000">
              <a:off x="6738840" y="2241452"/>
              <a:ext cx="4505521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82"/>
            <p:cNvCxnSpPr/>
            <p:nvPr/>
          </p:nvCxnSpPr>
          <p:spPr>
            <a:xfrm rot="5400000">
              <a:off x="3728939" y="2204940"/>
              <a:ext cx="450552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3"/>
            <p:cNvCxnSpPr/>
            <p:nvPr/>
          </p:nvCxnSpPr>
          <p:spPr>
            <a:xfrm rot="16200000" flipH="1">
              <a:off x="4224239" y="2166840"/>
              <a:ext cx="450552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4"/>
            <p:cNvCxnSpPr/>
            <p:nvPr/>
          </p:nvCxnSpPr>
          <p:spPr>
            <a:xfrm rot="16200000" flipH="1">
              <a:off x="4414739" y="2052540"/>
              <a:ext cx="450552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5"/>
            <p:cNvCxnSpPr/>
            <p:nvPr/>
          </p:nvCxnSpPr>
          <p:spPr>
            <a:xfrm rot="5400000">
              <a:off x="3309839" y="2090640"/>
              <a:ext cx="450552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6"/>
            <p:cNvCxnSpPr/>
            <p:nvPr/>
          </p:nvCxnSpPr>
          <p:spPr>
            <a:xfrm rot="16200000" flipH="1">
              <a:off x="43242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7"/>
            <p:cNvCxnSpPr/>
            <p:nvPr/>
          </p:nvCxnSpPr>
          <p:spPr>
            <a:xfrm rot="5400000">
              <a:off x="49481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8"/>
            <p:cNvCxnSpPr/>
            <p:nvPr/>
          </p:nvCxnSpPr>
          <p:spPr>
            <a:xfrm rot="5400000">
              <a:off x="5405339" y="1747740"/>
              <a:ext cx="450552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9"/>
            <p:cNvCxnSpPr/>
            <p:nvPr/>
          </p:nvCxnSpPr>
          <p:spPr>
            <a:xfrm rot="16200000" flipH="1">
              <a:off x="25478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93"/>
          <p:cNvSpPr/>
          <p:nvPr/>
        </p:nvSpPr>
        <p:spPr>
          <a:xfrm>
            <a:off x="0" y="4311650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9" name="Straight Connector 95"/>
          <p:cNvCxnSpPr/>
          <p:nvPr/>
        </p:nvCxnSpPr>
        <p:spPr>
          <a:xfrm>
            <a:off x="0" y="438785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96"/>
          <p:cNvCxnSpPr/>
          <p:nvPr/>
        </p:nvCxnSpPr>
        <p:spPr>
          <a:xfrm>
            <a:off x="0" y="6138863"/>
            <a:ext cx="9144000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8592C0-0343-44D8-9ACC-FDD08AE1BBD5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92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3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8F7F21-99B9-446C-AD34-9065365644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9BC19C-0A22-4F18-AC88-C54B5546C048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F1ADFC-D973-4EF7-ACA4-7931F4D0DC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586ABC-1271-4401-A03B-942F4C8B828C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4CF714-FA68-45A8-AD9C-2CF499B744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20FC6E-2E63-456C-BC0E-41AFFB9EF4DB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AC075A-05FE-4F96-A9C3-0DC45F0BE1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13E268-BA26-4AF7-9E47-148D4B5097EA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A39A1-F005-4F34-8D56-6EC2C884A8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6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8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40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42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A52419-CD77-43BE-A698-7A2C30DCD130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421CF2-7008-4175-85B0-738A6A2237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2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3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34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59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/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2D28EA-0EC2-4001-A6F6-525E34018268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64BCC7-31C3-4A6D-AA1D-3F52338889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B6D2D4-FB7A-436D-B4C5-0656A2B3BFFF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7AD1AF-7BB2-4B9C-AEA8-70C0497EDB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014DE4-3726-4FDF-9A6C-11AC5568F328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FDA514-217E-4CC5-868D-2B0824CD4A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225" y="136525"/>
            <a:ext cx="8869363" cy="658495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5B039C4C-E1EE-4653-90C3-4FA012C1DB95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0513" y="6311900"/>
            <a:ext cx="34829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8F1A5C96-A7B6-4FB3-812E-3F7DFC6C1E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4" r:id="rId1"/>
    <p:sldLayoutId id="2147483683" r:id="rId2"/>
    <p:sldLayoutId id="2147483685" r:id="rId3"/>
    <p:sldLayoutId id="2147483682" r:id="rId4"/>
    <p:sldLayoutId id="2147483681" r:id="rId5"/>
    <p:sldLayoutId id="2147483680" r:id="rId6"/>
    <p:sldLayoutId id="2147483679" r:id="rId7"/>
    <p:sldLayoutId id="2147483686" r:id="rId8"/>
    <p:sldLayoutId id="2147483687" r:id="rId9"/>
    <p:sldLayoutId id="2147483678" r:id="rId10"/>
    <p:sldLayoutId id="2147483677" r:id="rId11"/>
  </p:sldLayoutIdLst>
  <p:txStyles>
    <p:titleStyle>
      <a:lvl1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 kern="1200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rgbClr val="FEFEFE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/>
        </a:defRPr>
      </a:lvl2pPr>
      <a:lvl3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/>
        </a:defRPr>
      </a:lvl3pPr>
      <a:lvl4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/>
        </a:defRPr>
      </a:lvl4pPr>
      <a:lvl5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/>
        </a:defRPr>
      </a:lvl5pPr>
      <a:lvl6pPr marL="4572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/>
        </a:defRPr>
      </a:lvl6pPr>
      <a:lvl7pPr marL="9144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/>
        </a:defRPr>
      </a:lvl7pPr>
      <a:lvl8pPr marL="13716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/>
        </a:defRPr>
      </a:lvl8pPr>
      <a:lvl9pPr marL="18288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ACC2C9"/>
        </a:buClr>
        <a:buFont typeface="Arial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ct val="0"/>
        </a:spcAft>
        <a:buClr>
          <a:srgbClr val="ACC2C9"/>
        </a:buClr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Arial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7450" indent="-228600" algn="l" rtl="0" fontAlgn="base">
        <a:spcBef>
          <a:spcPct val="20000"/>
        </a:spcBef>
        <a:spcAft>
          <a:spcPct val="0"/>
        </a:spcAft>
        <a:buClr>
          <a:srgbClr val="99987F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rgbClr val="90AC97"/>
        </a:buClr>
        <a:buFont typeface="Arial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548680"/>
            <a:ext cx="7772400" cy="1470025"/>
          </a:xfrm>
          <a:solidFill>
            <a:schemeClr val="tx1">
              <a:lumMod val="85000"/>
            </a:schemeClr>
          </a:solidFill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VY_32_INOVACE_04_POČÍTÁNÍ ZPAMĚTI 4</a:t>
            </a:r>
            <a:r>
              <a:rPr lang="cs-CZ" sz="28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endParaRPr lang="cs-CZ" sz="28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323850" y="2349500"/>
            <a:ext cx="4392613" cy="1752600"/>
          </a:xfrm>
        </p:spPr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rozpočtu.</a:t>
            </a: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86088" y="5013325"/>
            <a:ext cx="3452812" cy="121761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2800" dirty="0" smtClean="0"/>
              <a:t>680 – 242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endParaRPr lang="cs-CZ" sz="2800" dirty="0" smtClean="0"/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2800" dirty="0" smtClean="0"/>
              <a:t>892 – 456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endParaRPr lang="cs-CZ" sz="2800" dirty="0" smtClean="0"/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2800" dirty="0" smtClean="0"/>
              <a:t>560 – 291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endParaRPr lang="cs-CZ" sz="2800" dirty="0" smtClean="0"/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2800" dirty="0" smtClean="0"/>
              <a:t>802 – 469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endParaRPr lang="cs-CZ" sz="2800" dirty="0" smtClean="0"/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2800" dirty="0" smtClean="0"/>
              <a:t>476 – 288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sz="2800" dirty="0" smtClean="0"/>
          </a:p>
          <a:p>
            <a:pPr marL="0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endParaRPr lang="cs-CZ" dirty="0"/>
          </a:p>
        </p:txBody>
      </p:sp>
      <p:grpSp>
        <p:nvGrpSpPr>
          <p:cNvPr id="14339" name="Skupina 7"/>
          <p:cNvGrpSpPr>
            <a:grpSpLocks/>
          </p:cNvGrpSpPr>
          <p:nvPr/>
        </p:nvGrpSpPr>
        <p:grpSpPr bwMode="auto">
          <a:xfrm>
            <a:off x="2530475" y="1647825"/>
            <a:ext cx="3779838" cy="712788"/>
            <a:chOff x="2663777" y="2352869"/>
            <a:chExt cx="2919812" cy="712174"/>
          </a:xfrm>
        </p:grpSpPr>
        <p:sp>
          <p:nvSpPr>
            <p:cNvPr id="9" name="Ovál 8"/>
            <p:cNvSpPr/>
            <p:nvPr/>
          </p:nvSpPr>
          <p:spPr>
            <a:xfrm>
              <a:off x="4871110" y="2352869"/>
              <a:ext cx="712479" cy="71217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Volný tvar 9"/>
            <p:cNvSpPr/>
            <p:nvPr/>
          </p:nvSpPr>
          <p:spPr>
            <a:xfrm>
              <a:off x="4895636" y="2376661"/>
              <a:ext cx="664653" cy="664589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6" rIns="111475" bIns="111477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11" name="Slza 10"/>
            <p:cNvSpPr/>
            <p:nvPr/>
          </p:nvSpPr>
          <p:spPr>
            <a:xfrm rot="2700000">
              <a:off x="4132419" y="2353330"/>
              <a:ext cx="712174" cy="711252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Volný tvar 11"/>
            <p:cNvSpPr/>
            <p:nvPr/>
          </p:nvSpPr>
          <p:spPr>
            <a:xfrm>
              <a:off x="4159859" y="2376661"/>
              <a:ext cx="664653" cy="664589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6" rIns="111475" bIns="111477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13" name="Slza 12"/>
            <p:cNvSpPr/>
            <p:nvPr/>
          </p:nvSpPr>
          <p:spPr>
            <a:xfrm rot="2700000">
              <a:off x="3358013" y="2352717"/>
              <a:ext cx="712174" cy="712479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4" name="Volný tvar 13"/>
            <p:cNvSpPr/>
            <p:nvPr/>
          </p:nvSpPr>
          <p:spPr>
            <a:xfrm>
              <a:off x="3414270" y="2370317"/>
              <a:ext cx="664653" cy="664589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7" rIns="111475" bIns="111476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15" name="Slza 14"/>
            <p:cNvSpPr/>
            <p:nvPr/>
          </p:nvSpPr>
          <p:spPr>
            <a:xfrm rot="2700000">
              <a:off x="2663929" y="2352717"/>
              <a:ext cx="712174" cy="712479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Volný tvar 15"/>
            <p:cNvSpPr/>
            <p:nvPr/>
          </p:nvSpPr>
          <p:spPr>
            <a:xfrm>
              <a:off x="2687077" y="2376661"/>
              <a:ext cx="665879" cy="664589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21636" tIns="121636" rIns="121635" bIns="121637" spcCol="1270" anchor="ctr"/>
            <a:lstStyle/>
            <a:p>
              <a:pPr algn="ctr" defTabSz="9334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2100" dirty="0"/>
                <a:t>680</a:t>
              </a:r>
              <a:endParaRPr lang="cs-CZ" sz="2100" dirty="0"/>
            </a:p>
          </p:txBody>
        </p:sp>
      </p:grpSp>
      <p:grpSp>
        <p:nvGrpSpPr>
          <p:cNvPr id="14340" name="Skupina 16"/>
          <p:cNvGrpSpPr>
            <a:grpSpLocks/>
          </p:cNvGrpSpPr>
          <p:nvPr/>
        </p:nvGrpSpPr>
        <p:grpSpPr bwMode="auto">
          <a:xfrm>
            <a:off x="2530475" y="2562225"/>
            <a:ext cx="3779838" cy="711200"/>
            <a:chOff x="2663777" y="2352869"/>
            <a:chExt cx="2919812" cy="712174"/>
          </a:xfrm>
        </p:grpSpPr>
        <p:sp>
          <p:nvSpPr>
            <p:cNvPr id="18" name="Ovál 17"/>
            <p:cNvSpPr/>
            <p:nvPr/>
          </p:nvSpPr>
          <p:spPr>
            <a:xfrm>
              <a:off x="4871110" y="2352869"/>
              <a:ext cx="712479" cy="71217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9" name="Volný tvar 18"/>
            <p:cNvSpPr/>
            <p:nvPr/>
          </p:nvSpPr>
          <p:spPr>
            <a:xfrm>
              <a:off x="4895636" y="2376715"/>
              <a:ext cx="664653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6" rIns="111475" bIns="111477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20" name="Slza 19"/>
            <p:cNvSpPr/>
            <p:nvPr/>
          </p:nvSpPr>
          <p:spPr>
            <a:xfrm rot="2700000">
              <a:off x="4132419" y="2353330"/>
              <a:ext cx="712174" cy="711252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Volný tvar 20"/>
            <p:cNvSpPr/>
            <p:nvPr/>
          </p:nvSpPr>
          <p:spPr>
            <a:xfrm>
              <a:off x="4159859" y="2376715"/>
              <a:ext cx="664653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6" rIns="111475" bIns="111477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22" name="Slza 21"/>
            <p:cNvSpPr/>
            <p:nvPr/>
          </p:nvSpPr>
          <p:spPr>
            <a:xfrm rot="2700000">
              <a:off x="3358013" y="2352717"/>
              <a:ext cx="712174" cy="712479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3" name="Volný tvar 22"/>
            <p:cNvSpPr/>
            <p:nvPr/>
          </p:nvSpPr>
          <p:spPr>
            <a:xfrm>
              <a:off x="3414270" y="2370356"/>
              <a:ext cx="664653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7" rIns="111475" bIns="111476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24" name="Slza 23"/>
            <p:cNvSpPr/>
            <p:nvPr/>
          </p:nvSpPr>
          <p:spPr>
            <a:xfrm rot="2700000">
              <a:off x="2663929" y="2352717"/>
              <a:ext cx="712174" cy="712479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5" name="Volný tvar 24"/>
            <p:cNvSpPr/>
            <p:nvPr/>
          </p:nvSpPr>
          <p:spPr>
            <a:xfrm>
              <a:off x="2687077" y="2376715"/>
              <a:ext cx="665879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21636" tIns="121636" rIns="121635" bIns="121637" spcCol="1270" anchor="ctr"/>
            <a:lstStyle/>
            <a:p>
              <a:pPr algn="ctr" defTabSz="9334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2100" dirty="0"/>
                <a:t>892</a:t>
              </a:r>
              <a:endParaRPr lang="cs-CZ" sz="2100" dirty="0"/>
            </a:p>
          </p:txBody>
        </p:sp>
      </p:grpSp>
      <p:grpSp>
        <p:nvGrpSpPr>
          <p:cNvPr id="14341" name="Skupina 25"/>
          <p:cNvGrpSpPr>
            <a:grpSpLocks/>
          </p:cNvGrpSpPr>
          <p:nvPr/>
        </p:nvGrpSpPr>
        <p:grpSpPr bwMode="auto">
          <a:xfrm>
            <a:off x="2560638" y="3430588"/>
            <a:ext cx="3781425" cy="711200"/>
            <a:chOff x="2663777" y="2352869"/>
            <a:chExt cx="2919812" cy="712174"/>
          </a:xfrm>
        </p:grpSpPr>
        <p:sp>
          <p:nvSpPr>
            <p:cNvPr id="27" name="Ovál 26"/>
            <p:cNvSpPr/>
            <p:nvPr/>
          </p:nvSpPr>
          <p:spPr>
            <a:xfrm>
              <a:off x="4871409" y="2352869"/>
              <a:ext cx="712180" cy="71217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8" name="Volný tvar 27"/>
            <p:cNvSpPr/>
            <p:nvPr/>
          </p:nvSpPr>
          <p:spPr>
            <a:xfrm>
              <a:off x="4895925" y="2376714"/>
              <a:ext cx="664374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6" rIns="111475" bIns="111477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29" name="Slza 28"/>
            <p:cNvSpPr/>
            <p:nvPr/>
          </p:nvSpPr>
          <p:spPr>
            <a:xfrm rot="2700000">
              <a:off x="4132266" y="2352866"/>
              <a:ext cx="712174" cy="712179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0" name="Volný tvar 29"/>
            <p:cNvSpPr/>
            <p:nvPr/>
          </p:nvSpPr>
          <p:spPr>
            <a:xfrm>
              <a:off x="4159231" y="2376714"/>
              <a:ext cx="664374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6" rIns="111475" bIns="111477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31" name="Slza 30"/>
            <p:cNvSpPr/>
            <p:nvPr/>
          </p:nvSpPr>
          <p:spPr>
            <a:xfrm rot="2700000">
              <a:off x="3357572" y="2352866"/>
              <a:ext cx="712174" cy="712179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2" name="Volný tvar 31"/>
            <p:cNvSpPr/>
            <p:nvPr/>
          </p:nvSpPr>
          <p:spPr>
            <a:xfrm>
              <a:off x="3413955" y="2370355"/>
              <a:ext cx="664374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7" rIns="111475" bIns="111476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33" name="Slza 32"/>
            <p:cNvSpPr/>
            <p:nvPr/>
          </p:nvSpPr>
          <p:spPr>
            <a:xfrm rot="2700000">
              <a:off x="2663780" y="2352866"/>
              <a:ext cx="712174" cy="712179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4" name="Volný tvar 33"/>
            <p:cNvSpPr/>
            <p:nvPr/>
          </p:nvSpPr>
          <p:spPr>
            <a:xfrm>
              <a:off x="2687066" y="2376714"/>
              <a:ext cx="665600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21636" tIns="121636" rIns="121635" bIns="121637" spcCol="1270" anchor="ctr"/>
            <a:lstStyle/>
            <a:p>
              <a:pPr algn="ctr" defTabSz="9334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2100" dirty="0"/>
                <a:t>560</a:t>
              </a:r>
              <a:endParaRPr lang="cs-CZ" sz="2100" dirty="0"/>
            </a:p>
          </p:txBody>
        </p:sp>
      </p:grpSp>
      <p:grpSp>
        <p:nvGrpSpPr>
          <p:cNvPr id="14342" name="Skupina 34"/>
          <p:cNvGrpSpPr>
            <a:grpSpLocks/>
          </p:cNvGrpSpPr>
          <p:nvPr/>
        </p:nvGrpSpPr>
        <p:grpSpPr bwMode="auto">
          <a:xfrm>
            <a:off x="2598738" y="4230688"/>
            <a:ext cx="3779837" cy="711200"/>
            <a:chOff x="2663777" y="2352869"/>
            <a:chExt cx="2919812" cy="712174"/>
          </a:xfrm>
        </p:grpSpPr>
        <p:sp>
          <p:nvSpPr>
            <p:cNvPr id="36" name="Ovál 35"/>
            <p:cNvSpPr/>
            <p:nvPr/>
          </p:nvSpPr>
          <p:spPr>
            <a:xfrm>
              <a:off x="4871111" y="2352869"/>
              <a:ext cx="712478" cy="71217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7" name="Volný tvar 36"/>
            <p:cNvSpPr/>
            <p:nvPr/>
          </p:nvSpPr>
          <p:spPr>
            <a:xfrm>
              <a:off x="4895637" y="2376714"/>
              <a:ext cx="664653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6" rIns="111475" bIns="111477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38" name="Slza 37"/>
            <p:cNvSpPr/>
            <p:nvPr/>
          </p:nvSpPr>
          <p:spPr>
            <a:xfrm rot="2700000">
              <a:off x="4132419" y="2353330"/>
              <a:ext cx="712174" cy="711252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9" name="Volný tvar 38"/>
            <p:cNvSpPr/>
            <p:nvPr/>
          </p:nvSpPr>
          <p:spPr>
            <a:xfrm>
              <a:off x="4159859" y="2376714"/>
              <a:ext cx="664653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6" rIns="111475" bIns="111477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40" name="Slza 39"/>
            <p:cNvSpPr/>
            <p:nvPr/>
          </p:nvSpPr>
          <p:spPr>
            <a:xfrm rot="2700000">
              <a:off x="3358013" y="2352717"/>
              <a:ext cx="712174" cy="712478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1" name="Volný tvar 40"/>
            <p:cNvSpPr/>
            <p:nvPr/>
          </p:nvSpPr>
          <p:spPr>
            <a:xfrm>
              <a:off x="3414271" y="2370355"/>
              <a:ext cx="664653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7" rIns="111475" bIns="111476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42" name="Slza 41"/>
            <p:cNvSpPr/>
            <p:nvPr/>
          </p:nvSpPr>
          <p:spPr>
            <a:xfrm rot="2700000">
              <a:off x="2663929" y="2352717"/>
              <a:ext cx="712174" cy="712478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3" name="Volný tvar 42"/>
            <p:cNvSpPr/>
            <p:nvPr/>
          </p:nvSpPr>
          <p:spPr>
            <a:xfrm>
              <a:off x="2687076" y="2376714"/>
              <a:ext cx="665879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21636" tIns="121636" rIns="121635" bIns="121637" spcCol="1270" anchor="ctr"/>
            <a:lstStyle/>
            <a:p>
              <a:pPr algn="ctr" defTabSz="9334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2100" dirty="0"/>
                <a:t>802</a:t>
              </a:r>
              <a:endParaRPr lang="cs-CZ" sz="2100" dirty="0"/>
            </a:p>
          </p:txBody>
        </p:sp>
      </p:grpSp>
      <p:grpSp>
        <p:nvGrpSpPr>
          <p:cNvPr id="14343" name="Skupina 43"/>
          <p:cNvGrpSpPr>
            <a:grpSpLocks/>
          </p:cNvGrpSpPr>
          <p:nvPr/>
        </p:nvGrpSpPr>
        <p:grpSpPr bwMode="auto">
          <a:xfrm>
            <a:off x="2628900" y="5110163"/>
            <a:ext cx="3781425" cy="711200"/>
            <a:chOff x="2663777" y="2352869"/>
            <a:chExt cx="2919812" cy="712174"/>
          </a:xfrm>
        </p:grpSpPr>
        <p:sp>
          <p:nvSpPr>
            <p:cNvPr id="45" name="Ovál 44"/>
            <p:cNvSpPr/>
            <p:nvPr/>
          </p:nvSpPr>
          <p:spPr>
            <a:xfrm>
              <a:off x="4871410" y="2352869"/>
              <a:ext cx="712179" cy="71217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6" name="Volný tvar 45"/>
            <p:cNvSpPr/>
            <p:nvPr/>
          </p:nvSpPr>
          <p:spPr>
            <a:xfrm>
              <a:off x="4895926" y="2376714"/>
              <a:ext cx="664374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6" rIns="111475" bIns="111477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47" name="Slza 46"/>
            <p:cNvSpPr/>
            <p:nvPr/>
          </p:nvSpPr>
          <p:spPr>
            <a:xfrm rot="2700000">
              <a:off x="4132266" y="2352866"/>
              <a:ext cx="712174" cy="71218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8" name="Volný tvar 47"/>
            <p:cNvSpPr/>
            <p:nvPr/>
          </p:nvSpPr>
          <p:spPr>
            <a:xfrm>
              <a:off x="4159231" y="2376714"/>
              <a:ext cx="664374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6" rIns="111475" bIns="111477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49" name="Slza 48"/>
            <p:cNvSpPr/>
            <p:nvPr/>
          </p:nvSpPr>
          <p:spPr>
            <a:xfrm rot="2700000">
              <a:off x="3357572" y="2352866"/>
              <a:ext cx="712174" cy="71218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0" name="Volný tvar 49"/>
            <p:cNvSpPr/>
            <p:nvPr/>
          </p:nvSpPr>
          <p:spPr>
            <a:xfrm>
              <a:off x="3413955" y="2370355"/>
              <a:ext cx="664374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7" rIns="111475" bIns="111476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51" name="Slza 50"/>
            <p:cNvSpPr/>
            <p:nvPr/>
          </p:nvSpPr>
          <p:spPr>
            <a:xfrm rot="2700000">
              <a:off x="2663780" y="2352866"/>
              <a:ext cx="712174" cy="71218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2" name="Volný tvar 51"/>
            <p:cNvSpPr/>
            <p:nvPr/>
          </p:nvSpPr>
          <p:spPr>
            <a:xfrm>
              <a:off x="2687067" y="2376714"/>
              <a:ext cx="665599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21636" tIns="121636" rIns="121635" bIns="121637" spcCol="1270" anchor="ctr"/>
            <a:lstStyle/>
            <a:p>
              <a:pPr algn="ctr" defTabSz="9334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2100" dirty="0"/>
                <a:t>476</a:t>
              </a:r>
              <a:endParaRPr lang="cs-CZ" sz="2100" dirty="0"/>
            </a:p>
          </p:txBody>
        </p:sp>
      </p:grpSp>
      <p:sp>
        <p:nvSpPr>
          <p:cNvPr id="14344" name="TextovéPole 53"/>
          <p:cNvSpPr txBox="1">
            <a:spLocks noChangeArrowheads="1"/>
          </p:cNvSpPr>
          <p:nvPr/>
        </p:nvSpPr>
        <p:spPr bwMode="auto">
          <a:xfrm>
            <a:off x="6954838" y="5273675"/>
            <a:ext cx="5635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Tw Cen MT"/>
              </a:rPr>
              <a:t>480</a:t>
            </a:r>
          </a:p>
        </p:txBody>
      </p:sp>
      <p:sp>
        <p:nvSpPr>
          <p:cNvPr id="14345" name="TextovéPole 55"/>
          <p:cNvSpPr txBox="1">
            <a:spLocks noChangeArrowheads="1"/>
          </p:cNvSpPr>
          <p:nvPr/>
        </p:nvSpPr>
        <p:spPr bwMode="auto">
          <a:xfrm>
            <a:off x="6732588" y="2360613"/>
            <a:ext cx="5635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Tw Cen MT"/>
              </a:rPr>
              <a:t>440</a:t>
            </a:r>
          </a:p>
        </p:txBody>
      </p:sp>
      <p:sp>
        <p:nvSpPr>
          <p:cNvPr id="14346" name="TextovéPole 58"/>
          <p:cNvSpPr txBox="1">
            <a:spLocks noChangeArrowheads="1"/>
          </p:cNvSpPr>
          <p:nvPr/>
        </p:nvSpPr>
        <p:spPr bwMode="auto">
          <a:xfrm>
            <a:off x="7577138" y="3478213"/>
            <a:ext cx="565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chemeClr val="bg1"/>
                </a:solidFill>
                <a:latin typeface="Tw Cen MT"/>
              </a:rPr>
              <a:t>438</a:t>
            </a:r>
          </a:p>
        </p:txBody>
      </p:sp>
      <p:sp>
        <p:nvSpPr>
          <p:cNvPr id="14347" name="TextovéPole 59"/>
          <p:cNvSpPr txBox="1">
            <a:spLocks noChangeArrowheads="1"/>
          </p:cNvSpPr>
          <p:nvPr/>
        </p:nvSpPr>
        <p:spPr bwMode="auto">
          <a:xfrm>
            <a:off x="11483975" y="188913"/>
            <a:ext cx="1857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Tw Cen MT"/>
            </a:endParaRPr>
          </a:p>
        </p:txBody>
      </p:sp>
      <p:sp>
        <p:nvSpPr>
          <p:cNvPr id="14348" name="TextovéPole 1"/>
          <p:cNvSpPr txBox="1">
            <a:spLocks noChangeArrowheads="1"/>
          </p:cNvSpPr>
          <p:nvPr/>
        </p:nvSpPr>
        <p:spPr bwMode="auto">
          <a:xfrm>
            <a:off x="7037388" y="4402138"/>
            <a:ext cx="565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Tw Cen MT"/>
              </a:rPr>
              <a:t>492</a:t>
            </a:r>
          </a:p>
        </p:txBody>
      </p:sp>
      <p:sp>
        <p:nvSpPr>
          <p:cNvPr id="14349" name="TextovéPole 3"/>
          <p:cNvSpPr txBox="1">
            <a:spLocks noChangeArrowheads="1"/>
          </p:cNvSpPr>
          <p:nvPr/>
        </p:nvSpPr>
        <p:spPr bwMode="auto">
          <a:xfrm>
            <a:off x="7037388" y="3243263"/>
            <a:ext cx="565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Tw Cen MT"/>
              </a:rPr>
              <a:t>442</a:t>
            </a:r>
          </a:p>
        </p:txBody>
      </p:sp>
      <p:sp>
        <p:nvSpPr>
          <p:cNvPr id="14350" name="TextovéPole 4"/>
          <p:cNvSpPr txBox="1">
            <a:spLocks noChangeArrowheads="1"/>
          </p:cNvSpPr>
          <p:nvPr/>
        </p:nvSpPr>
        <p:spPr bwMode="auto">
          <a:xfrm>
            <a:off x="7740650" y="2544763"/>
            <a:ext cx="5635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Tw Cen MT"/>
              </a:rPr>
              <a:t>436</a:t>
            </a:r>
          </a:p>
        </p:txBody>
      </p:sp>
      <p:sp>
        <p:nvSpPr>
          <p:cNvPr id="14351" name="TextovéPole 54"/>
          <p:cNvSpPr txBox="1">
            <a:spLocks noChangeArrowheads="1"/>
          </p:cNvSpPr>
          <p:nvPr/>
        </p:nvSpPr>
        <p:spPr bwMode="auto">
          <a:xfrm>
            <a:off x="7319963" y="4008438"/>
            <a:ext cx="565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Tw Cen MT"/>
              </a:rPr>
              <a:t>360</a:t>
            </a:r>
          </a:p>
        </p:txBody>
      </p:sp>
      <p:sp>
        <p:nvSpPr>
          <p:cNvPr id="14352" name="TextovéPole 56"/>
          <p:cNvSpPr txBox="1">
            <a:spLocks noChangeArrowheads="1"/>
          </p:cNvSpPr>
          <p:nvPr/>
        </p:nvSpPr>
        <p:spPr bwMode="auto">
          <a:xfrm>
            <a:off x="7519988" y="1819275"/>
            <a:ext cx="5635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chemeClr val="bg1"/>
                </a:solidFill>
                <a:latin typeface="Tw Cen MT"/>
              </a:rPr>
              <a:t>270</a:t>
            </a:r>
          </a:p>
        </p:txBody>
      </p:sp>
      <p:sp>
        <p:nvSpPr>
          <p:cNvPr id="14353" name="TextovéPole 60"/>
          <p:cNvSpPr txBox="1">
            <a:spLocks noChangeArrowheads="1"/>
          </p:cNvSpPr>
          <p:nvPr/>
        </p:nvSpPr>
        <p:spPr bwMode="auto">
          <a:xfrm>
            <a:off x="7859713" y="5110163"/>
            <a:ext cx="565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Tw Cen MT"/>
              </a:rPr>
              <a:t>269</a:t>
            </a:r>
          </a:p>
        </p:txBody>
      </p:sp>
      <p:sp>
        <p:nvSpPr>
          <p:cNvPr id="14354" name="TextovéPole 61"/>
          <p:cNvSpPr txBox="1">
            <a:spLocks noChangeArrowheads="1"/>
          </p:cNvSpPr>
          <p:nvPr/>
        </p:nvSpPr>
        <p:spPr bwMode="auto">
          <a:xfrm>
            <a:off x="8142288" y="4402138"/>
            <a:ext cx="565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chemeClr val="bg1"/>
                </a:solidFill>
                <a:latin typeface="Tw Cen MT"/>
              </a:rPr>
              <a:t>402</a:t>
            </a:r>
          </a:p>
        </p:txBody>
      </p:sp>
      <p:sp>
        <p:nvSpPr>
          <p:cNvPr id="14355" name="TextovéPole 62"/>
          <p:cNvSpPr txBox="1">
            <a:spLocks noChangeArrowheads="1"/>
          </p:cNvSpPr>
          <p:nvPr/>
        </p:nvSpPr>
        <p:spPr bwMode="auto">
          <a:xfrm>
            <a:off x="6954838" y="1997075"/>
            <a:ext cx="5635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Tw Cen MT"/>
              </a:rPr>
              <a:t>342</a:t>
            </a:r>
          </a:p>
        </p:txBody>
      </p:sp>
      <p:sp>
        <p:nvSpPr>
          <p:cNvPr id="14356" name="TextovéPole 63"/>
          <p:cNvSpPr txBox="1">
            <a:spLocks noChangeArrowheads="1"/>
          </p:cNvSpPr>
          <p:nvPr/>
        </p:nvSpPr>
        <p:spPr bwMode="auto">
          <a:xfrm>
            <a:off x="6804025" y="4905375"/>
            <a:ext cx="565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Tw Cen MT"/>
              </a:rPr>
              <a:t>333</a:t>
            </a:r>
          </a:p>
        </p:txBody>
      </p:sp>
      <p:sp>
        <p:nvSpPr>
          <p:cNvPr id="14357" name="TextovéPole 64"/>
          <p:cNvSpPr txBox="1">
            <a:spLocks noChangeArrowheads="1"/>
          </p:cNvSpPr>
          <p:nvPr/>
        </p:nvSpPr>
        <p:spPr bwMode="auto">
          <a:xfrm>
            <a:off x="6732588" y="4008438"/>
            <a:ext cx="5635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Tw Cen MT"/>
              </a:rPr>
              <a:t>276</a:t>
            </a:r>
          </a:p>
        </p:txBody>
      </p:sp>
      <p:sp>
        <p:nvSpPr>
          <p:cNvPr id="14358" name="TextovéPole 65"/>
          <p:cNvSpPr txBox="1">
            <a:spLocks noChangeArrowheads="1"/>
          </p:cNvSpPr>
          <p:nvPr/>
        </p:nvSpPr>
        <p:spPr bwMode="auto">
          <a:xfrm>
            <a:off x="6711950" y="2905125"/>
            <a:ext cx="565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Tw Cen MT"/>
              </a:rPr>
              <a:t>196</a:t>
            </a:r>
          </a:p>
        </p:txBody>
      </p:sp>
      <p:sp>
        <p:nvSpPr>
          <p:cNvPr id="14359" name="TextovéPole 66"/>
          <p:cNvSpPr txBox="1">
            <a:spLocks noChangeArrowheads="1"/>
          </p:cNvSpPr>
          <p:nvPr/>
        </p:nvSpPr>
        <p:spPr bwMode="auto">
          <a:xfrm>
            <a:off x="8304213" y="3786188"/>
            <a:ext cx="565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chemeClr val="bg1"/>
                </a:solidFill>
                <a:latin typeface="Tw Cen MT"/>
              </a:rPr>
              <a:t>188</a:t>
            </a:r>
          </a:p>
        </p:txBody>
      </p:sp>
      <p:sp>
        <p:nvSpPr>
          <p:cNvPr id="14360" name="Zástupný symbol pro zápatí 12"/>
          <p:cNvSpPr>
            <a:spLocks noGrp="1"/>
          </p:cNvSpPr>
          <p:nvPr/>
        </p:nvSpPr>
        <p:spPr bwMode="auto">
          <a:xfrm>
            <a:off x="3171825" y="6253163"/>
            <a:ext cx="33528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1200">
                <a:latin typeface="Tw Cen MT"/>
              </a:rPr>
              <a:t>Autorem materiálu a všech jeho částí, není-li uvedeno jinak, je Mgr. Marie Nováková, financováno z ESF a státního rozpočtu.</a:t>
            </a:r>
          </a:p>
        </p:txBody>
      </p:sp>
      <p:pic>
        <p:nvPicPr>
          <p:cNvPr id="2" name="Nadpis 1"/>
          <p:cNvPicPr>
            <a:picLocks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188913"/>
            <a:ext cx="763270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/>
            </a:r>
            <a:b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/>
            </a:r>
            <a:b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2800" dirty="0" smtClean="0"/>
              <a:t>760 – 316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sz="2800" dirty="0"/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2800" dirty="0" smtClean="0"/>
              <a:t>500 – 238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sz="2800" dirty="0"/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2800" dirty="0" smtClean="0"/>
              <a:t>975 – 758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sz="2800" dirty="0"/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2800" dirty="0" smtClean="0"/>
              <a:t>555 – 236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sz="2800" dirty="0"/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2800" dirty="0" smtClean="0"/>
              <a:t>877 – 249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sz="2800" dirty="0" smtClean="0"/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sz="2800" dirty="0"/>
          </a:p>
          <a:p>
            <a:pPr marL="0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endParaRPr lang="cs-CZ" sz="2800" dirty="0" smtClean="0"/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sz="2800" dirty="0"/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sz="2800" dirty="0"/>
          </a:p>
        </p:txBody>
      </p:sp>
      <p:grpSp>
        <p:nvGrpSpPr>
          <p:cNvPr id="15364" name="Skupina 4"/>
          <p:cNvGrpSpPr>
            <a:grpSpLocks/>
          </p:cNvGrpSpPr>
          <p:nvPr/>
        </p:nvGrpSpPr>
        <p:grpSpPr bwMode="auto">
          <a:xfrm>
            <a:off x="2616200" y="1495425"/>
            <a:ext cx="3781425" cy="711200"/>
            <a:chOff x="2663777" y="2352869"/>
            <a:chExt cx="2919812" cy="712174"/>
          </a:xfrm>
        </p:grpSpPr>
        <p:sp>
          <p:nvSpPr>
            <p:cNvPr id="6" name="Ovál 5"/>
            <p:cNvSpPr/>
            <p:nvPr/>
          </p:nvSpPr>
          <p:spPr>
            <a:xfrm>
              <a:off x="4871410" y="2352869"/>
              <a:ext cx="712179" cy="71217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7" name="Volný tvar 6"/>
            <p:cNvSpPr/>
            <p:nvPr/>
          </p:nvSpPr>
          <p:spPr>
            <a:xfrm>
              <a:off x="4895926" y="2376715"/>
              <a:ext cx="664374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6" rIns="111475" bIns="111477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8" name="Slza 7"/>
            <p:cNvSpPr/>
            <p:nvPr/>
          </p:nvSpPr>
          <p:spPr>
            <a:xfrm rot="2700000">
              <a:off x="4132266" y="2352866"/>
              <a:ext cx="712174" cy="71218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Volný tvar 8"/>
            <p:cNvSpPr/>
            <p:nvPr/>
          </p:nvSpPr>
          <p:spPr>
            <a:xfrm>
              <a:off x="4159231" y="2376715"/>
              <a:ext cx="664374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6" rIns="111475" bIns="111477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10" name="Slza 9"/>
            <p:cNvSpPr/>
            <p:nvPr/>
          </p:nvSpPr>
          <p:spPr>
            <a:xfrm rot="2700000">
              <a:off x="3357572" y="2352866"/>
              <a:ext cx="712174" cy="71218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1" name="Volný tvar 10"/>
            <p:cNvSpPr/>
            <p:nvPr/>
          </p:nvSpPr>
          <p:spPr>
            <a:xfrm>
              <a:off x="3413955" y="2370356"/>
              <a:ext cx="664374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7" rIns="111475" bIns="111476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12" name="Slza 11"/>
            <p:cNvSpPr/>
            <p:nvPr/>
          </p:nvSpPr>
          <p:spPr>
            <a:xfrm rot="2700000">
              <a:off x="2663780" y="2352866"/>
              <a:ext cx="712174" cy="71218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3" name="Volný tvar 12"/>
            <p:cNvSpPr/>
            <p:nvPr/>
          </p:nvSpPr>
          <p:spPr>
            <a:xfrm>
              <a:off x="2687067" y="2376715"/>
              <a:ext cx="665599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21636" tIns="121636" rIns="121635" bIns="121637" spcCol="1270" anchor="ctr"/>
            <a:lstStyle/>
            <a:p>
              <a:pPr algn="ctr" defTabSz="9334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2100" dirty="0"/>
                <a:t>760</a:t>
              </a:r>
              <a:endParaRPr lang="cs-CZ" sz="2100" dirty="0"/>
            </a:p>
          </p:txBody>
        </p:sp>
      </p:grpSp>
      <p:grpSp>
        <p:nvGrpSpPr>
          <p:cNvPr id="15365" name="Skupina 13"/>
          <p:cNvGrpSpPr>
            <a:grpSpLocks/>
          </p:cNvGrpSpPr>
          <p:nvPr/>
        </p:nvGrpSpPr>
        <p:grpSpPr bwMode="auto">
          <a:xfrm>
            <a:off x="2616200" y="2587625"/>
            <a:ext cx="3781425" cy="711200"/>
            <a:chOff x="2663777" y="2352869"/>
            <a:chExt cx="2919812" cy="712174"/>
          </a:xfrm>
        </p:grpSpPr>
        <p:sp>
          <p:nvSpPr>
            <p:cNvPr id="15" name="Ovál 14"/>
            <p:cNvSpPr/>
            <p:nvPr/>
          </p:nvSpPr>
          <p:spPr>
            <a:xfrm>
              <a:off x="4871410" y="2352869"/>
              <a:ext cx="712179" cy="71217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Volný tvar 15"/>
            <p:cNvSpPr/>
            <p:nvPr/>
          </p:nvSpPr>
          <p:spPr>
            <a:xfrm>
              <a:off x="4895926" y="2376715"/>
              <a:ext cx="664374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6" rIns="111475" bIns="111477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17" name="Slza 16"/>
            <p:cNvSpPr/>
            <p:nvPr/>
          </p:nvSpPr>
          <p:spPr>
            <a:xfrm rot="2700000">
              <a:off x="4132266" y="2352866"/>
              <a:ext cx="712174" cy="71218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Volný tvar 17"/>
            <p:cNvSpPr/>
            <p:nvPr/>
          </p:nvSpPr>
          <p:spPr>
            <a:xfrm>
              <a:off x="4159231" y="2376715"/>
              <a:ext cx="664374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6" rIns="111475" bIns="111477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19" name="Slza 18"/>
            <p:cNvSpPr/>
            <p:nvPr/>
          </p:nvSpPr>
          <p:spPr>
            <a:xfrm rot="2700000">
              <a:off x="3357572" y="2352866"/>
              <a:ext cx="712174" cy="71218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0" name="Volný tvar 19"/>
            <p:cNvSpPr/>
            <p:nvPr/>
          </p:nvSpPr>
          <p:spPr>
            <a:xfrm>
              <a:off x="3413955" y="2370356"/>
              <a:ext cx="664374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7" rIns="111475" bIns="111476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21" name="Slza 20"/>
            <p:cNvSpPr/>
            <p:nvPr/>
          </p:nvSpPr>
          <p:spPr>
            <a:xfrm rot="2700000">
              <a:off x="2663780" y="2352866"/>
              <a:ext cx="712174" cy="71218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2" name="Volný tvar 21"/>
            <p:cNvSpPr/>
            <p:nvPr/>
          </p:nvSpPr>
          <p:spPr>
            <a:xfrm>
              <a:off x="2687067" y="2376715"/>
              <a:ext cx="665599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21636" tIns="121636" rIns="121635" bIns="121637" spcCol="1270" anchor="ctr"/>
            <a:lstStyle/>
            <a:p>
              <a:pPr algn="ctr" defTabSz="9334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2100" dirty="0"/>
                <a:t>500</a:t>
              </a:r>
              <a:endParaRPr lang="cs-CZ" sz="2100" dirty="0"/>
            </a:p>
          </p:txBody>
        </p:sp>
      </p:grpSp>
      <p:grpSp>
        <p:nvGrpSpPr>
          <p:cNvPr id="15366" name="Skupina 22"/>
          <p:cNvGrpSpPr>
            <a:grpSpLocks/>
          </p:cNvGrpSpPr>
          <p:nvPr/>
        </p:nvGrpSpPr>
        <p:grpSpPr bwMode="auto">
          <a:xfrm>
            <a:off x="2616200" y="3513138"/>
            <a:ext cx="3781425" cy="712787"/>
            <a:chOff x="2663777" y="2352869"/>
            <a:chExt cx="2919812" cy="712174"/>
          </a:xfrm>
        </p:grpSpPr>
        <p:sp>
          <p:nvSpPr>
            <p:cNvPr id="24" name="Ovál 23"/>
            <p:cNvSpPr/>
            <p:nvPr/>
          </p:nvSpPr>
          <p:spPr>
            <a:xfrm>
              <a:off x="4871410" y="2352869"/>
              <a:ext cx="712179" cy="71217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5" name="Volný tvar 24"/>
            <p:cNvSpPr/>
            <p:nvPr/>
          </p:nvSpPr>
          <p:spPr>
            <a:xfrm>
              <a:off x="4895926" y="2376661"/>
              <a:ext cx="664374" cy="66459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6" rIns="111475" bIns="111477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26" name="Slza 25"/>
            <p:cNvSpPr/>
            <p:nvPr/>
          </p:nvSpPr>
          <p:spPr>
            <a:xfrm rot="2700000">
              <a:off x="4132266" y="2352867"/>
              <a:ext cx="712174" cy="71218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7" name="Volný tvar 26"/>
            <p:cNvSpPr/>
            <p:nvPr/>
          </p:nvSpPr>
          <p:spPr>
            <a:xfrm>
              <a:off x="4159231" y="2376661"/>
              <a:ext cx="664374" cy="66459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6" rIns="111475" bIns="111477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28" name="Slza 27"/>
            <p:cNvSpPr/>
            <p:nvPr/>
          </p:nvSpPr>
          <p:spPr>
            <a:xfrm rot="2700000">
              <a:off x="3357572" y="2352867"/>
              <a:ext cx="712174" cy="71218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9" name="Volný tvar 28"/>
            <p:cNvSpPr/>
            <p:nvPr/>
          </p:nvSpPr>
          <p:spPr>
            <a:xfrm>
              <a:off x="3413955" y="2370316"/>
              <a:ext cx="664374" cy="66459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7" rIns="111475" bIns="111476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30" name="Slza 29"/>
            <p:cNvSpPr/>
            <p:nvPr/>
          </p:nvSpPr>
          <p:spPr>
            <a:xfrm rot="2700000">
              <a:off x="2663779" y="2352867"/>
              <a:ext cx="712174" cy="71218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1" name="Volný tvar 30"/>
            <p:cNvSpPr/>
            <p:nvPr/>
          </p:nvSpPr>
          <p:spPr>
            <a:xfrm>
              <a:off x="2687067" y="2376661"/>
              <a:ext cx="665599" cy="66459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21636" tIns="121636" rIns="121635" bIns="121637" spcCol="1270" anchor="ctr"/>
            <a:lstStyle/>
            <a:p>
              <a:pPr algn="ctr" defTabSz="9334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2100" dirty="0"/>
                <a:t>975</a:t>
              </a:r>
              <a:endParaRPr lang="cs-CZ" sz="2100" dirty="0"/>
            </a:p>
          </p:txBody>
        </p:sp>
      </p:grpSp>
      <p:grpSp>
        <p:nvGrpSpPr>
          <p:cNvPr id="15367" name="Skupina 31"/>
          <p:cNvGrpSpPr>
            <a:grpSpLocks/>
          </p:cNvGrpSpPr>
          <p:nvPr/>
        </p:nvGrpSpPr>
        <p:grpSpPr bwMode="auto">
          <a:xfrm>
            <a:off x="2632075" y="4430713"/>
            <a:ext cx="3779838" cy="712787"/>
            <a:chOff x="2663777" y="2352869"/>
            <a:chExt cx="2919812" cy="712174"/>
          </a:xfrm>
        </p:grpSpPr>
        <p:sp>
          <p:nvSpPr>
            <p:cNvPr id="33" name="Ovál 32"/>
            <p:cNvSpPr/>
            <p:nvPr/>
          </p:nvSpPr>
          <p:spPr>
            <a:xfrm>
              <a:off x="4871110" y="2352869"/>
              <a:ext cx="712479" cy="71217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4" name="Volný tvar 33"/>
            <p:cNvSpPr/>
            <p:nvPr/>
          </p:nvSpPr>
          <p:spPr>
            <a:xfrm>
              <a:off x="4895636" y="2376661"/>
              <a:ext cx="664653" cy="66459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6" rIns="111475" bIns="111477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35" name="Slza 34"/>
            <p:cNvSpPr/>
            <p:nvPr/>
          </p:nvSpPr>
          <p:spPr>
            <a:xfrm rot="2700000">
              <a:off x="4132419" y="2353331"/>
              <a:ext cx="712174" cy="711252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6" name="Volný tvar 35"/>
            <p:cNvSpPr/>
            <p:nvPr/>
          </p:nvSpPr>
          <p:spPr>
            <a:xfrm>
              <a:off x="4159859" y="2376661"/>
              <a:ext cx="664653" cy="66459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6" rIns="111475" bIns="111477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37" name="Slza 36"/>
            <p:cNvSpPr/>
            <p:nvPr/>
          </p:nvSpPr>
          <p:spPr>
            <a:xfrm rot="2700000">
              <a:off x="3358013" y="2352717"/>
              <a:ext cx="712174" cy="712479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8" name="Volný tvar 37"/>
            <p:cNvSpPr/>
            <p:nvPr/>
          </p:nvSpPr>
          <p:spPr>
            <a:xfrm>
              <a:off x="3414270" y="2370316"/>
              <a:ext cx="664653" cy="66459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7" rIns="111475" bIns="111476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39" name="Slza 38"/>
            <p:cNvSpPr/>
            <p:nvPr/>
          </p:nvSpPr>
          <p:spPr>
            <a:xfrm rot="2700000">
              <a:off x="2663929" y="2352717"/>
              <a:ext cx="712174" cy="712479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0" name="Volný tvar 39"/>
            <p:cNvSpPr/>
            <p:nvPr/>
          </p:nvSpPr>
          <p:spPr>
            <a:xfrm>
              <a:off x="2687077" y="2376661"/>
              <a:ext cx="665879" cy="66459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21636" tIns="121636" rIns="121635" bIns="121637" spcCol="1270" anchor="ctr"/>
            <a:lstStyle/>
            <a:p>
              <a:pPr algn="ctr" defTabSz="9334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2100" dirty="0"/>
                <a:t>555</a:t>
              </a:r>
              <a:endParaRPr lang="cs-CZ" sz="2100" dirty="0"/>
            </a:p>
          </p:txBody>
        </p:sp>
      </p:grpSp>
      <p:grpSp>
        <p:nvGrpSpPr>
          <p:cNvPr id="15368" name="Skupina 40"/>
          <p:cNvGrpSpPr>
            <a:grpSpLocks/>
          </p:cNvGrpSpPr>
          <p:nvPr/>
        </p:nvGrpSpPr>
        <p:grpSpPr bwMode="auto">
          <a:xfrm>
            <a:off x="2630488" y="5300663"/>
            <a:ext cx="3781425" cy="712787"/>
            <a:chOff x="2663777" y="2352869"/>
            <a:chExt cx="2919812" cy="712174"/>
          </a:xfrm>
        </p:grpSpPr>
        <p:sp>
          <p:nvSpPr>
            <p:cNvPr id="42" name="Ovál 41"/>
            <p:cNvSpPr/>
            <p:nvPr/>
          </p:nvSpPr>
          <p:spPr>
            <a:xfrm>
              <a:off x="4871409" y="2352869"/>
              <a:ext cx="712180" cy="71217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3" name="Volný tvar 42"/>
            <p:cNvSpPr/>
            <p:nvPr/>
          </p:nvSpPr>
          <p:spPr>
            <a:xfrm>
              <a:off x="4895925" y="2376661"/>
              <a:ext cx="664374" cy="66459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6" rIns="111475" bIns="111477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44" name="Slza 43"/>
            <p:cNvSpPr/>
            <p:nvPr/>
          </p:nvSpPr>
          <p:spPr>
            <a:xfrm rot="2700000">
              <a:off x="4132266" y="2352867"/>
              <a:ext cx="712174" cy="712179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5" name="Volný tvar 44"/>
            <p:cNvSpPr/>
            <p:nvPr/>
          </p:nvSpPr>
          <p:spPr>
            <a:xfrm>
              <a:off x="4159231" y="2376661"/>
              <a:ext cx="664374" cy="66459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6" rIns="111475" bIns="111477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46" name="Slza 45"/>
            <p:cNvSpPr/>
            <p:nvPr/>
          </p:nvSpPr>
          <p:spPr>
            <a:xfrm rot="2700000">
              <a:off x="3357572" y="2352867"/>
              <a:ext cx="712174" cy="712179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7" name="Volný tvar 46"/>
            <p:cNvSpPr/>
            <p:nvPr/>
          </p:nvSpPr>
          <p:spPr>
            <a:xfrm>
              <a:off x="3413955" y="2370316"/>
              <a:ext cx="664374" cy="66459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7" rIns="111475" bIns="111476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48" name="Slza 47"/>
            <p:cNvSpPr/>
            <p:nvPr/>
          </p:nvSpPr>
          <p:spPr>
            <a:xfrm rot="2700000">
              <a:off x="2663779" y="2352867"/>
              <a:ext cx="712174" cy="712179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9" name="Volný tvar 48"/>
            <p:cNvSpPr/>
            <p:nvPr/>
          </p:nvSpPr>
          <p:spPr>
            <a:xfrm>
              <a:off x="2687066" y="2376661"/>
              <a:ext cx="665600" cy="66459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21636" tIns="121636" rIns="121635" bIns="121637" spcCol="1270" anchor="ctr"/>
            <a:lstStyle/>
            <a:p>
              <a:pPr algn="ctr" defTabSz="9334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2100" dirty="0"/>
                <a:t>877</a:t>
              </a:r>
              <a:endParaRPr lang="cs-CZ" sz="2100" dirty="0"/>
            </a:p>
          </p:txBody>
        </p:sp>
      </p:grpSp>
      <p:sp>
        <p:nvSpPr>
          <p:cNvPr id="15369" name="TextovéPole 50"/>
          <p:cNvSpPr txBox="1">
            <a:spLocks noChangeArrowheads="1"/>
          </p:cNvSpPr>
          <p:nvPr/>
        </p:nvSpPr>
        <p:spPr bwMode="auto">
          <a:xfrm>
            <a:off x="6569075" y="3536950"/>
            <a:ext cx="565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Tw Cen MT"/>
              </a:rPr>
              <a:t>460</a:t>
            </a:r>
          </a:p>
        </p:txBody>
      </p:sp>
      <p:sp>
        <p:nvSpPr>
          <p:cNvPr id="15370" name="TextovéPole 52"/>
          <p:cNvSpPr txBox="1">
            <a:spLocks noChangeArrowheads="1"/>
          </p:cNvSpPr>
          <p:nvPr/>
        </p:nvSpPr>
        <p:spPr bwMode="auto">
          <a:xfrm>
            <a:off x="7231063" y="1989138"/>
            <a:ext cx="5635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Tw Cen MT"/>
              </a:rPr>
              <a:t>450</a:t>
            </a:r>
          </a:p>
        </p:txBody>
      </p:sp>
      <p:sp>
        <p:nvSpPr>
          <p:cNvPr id="15371" name="TextovéPole 53"/>
          <p:cNvSpPr txBox="1">
            <a:spLocks noChangeArrowheads="1"/>
          </p:cNvSpPr>
          <p:nvPr/>
        </p:nvSpPr>
        <p:spPr bwMode="auto">
          <a:xfrm>
            <a:off x="7231063" y="4213225"/>
            <a:ext cx="5635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Tw Cen MT"/>
              </a:rPr>
              <a:t>444</a:t>
            </a:r>
          </a:p>
        </p:txBody>
      </p:sp>
      <p:sp>
        <p:nvSpPr>
          <p:cNvPr id="15372" name="TextovéPole 54"/>
          <p:cNvSpPr txBox="1">
            <a:spLocks noChangeArrowheads="1"/>
          </p:cNvSpPr>
          <p:nvPr/>
        </p:nvSpPr>
        <p:spPr bwMode="auto">
          <a:xfrm>
            <a:off x="7092950" y="3141663"/>
            <a:ext cx="5635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Tw Cen MT"/>
              </a:rPr>
              <a:t>300</a:t>
            </a:r>
          </a:p>
        </p:txBody>
      </p:sp>
      <p:sp>
        <p:nvSpPr>
          <p:cNvPr id="15373" name="TextovéPole 55"/>
          <p:cNvSpPr txBox="1">
            <a:spLocks noChangeArrowheads="1"/>
          </p:cNvSpPr>
          <p:nvPr/>
        </p:nvSpPr>
        <p:spPr bwMode="auto">
          <a:xfrm>
            <a:off x="7512050" y="5143500"/>
            <a:ext cx="565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Tw Cen MT"/>
              </a:rPr>
              <a:t>270</a:t>
            </a:r>
          </a:p>
        </p:txBody>
      </p:sp>
      <p:sp>
        <p:nvSpPr>
          <p:cNvPr id="15374" name="TextovéPole 58"/>
          <p:cNvSpPr txBox="1">
            <a:spLocks noChangeArrowheads="1"/>
          </p:cNvSpPr>
          <p:nvPr/>
        </p:nvSpPr>
        <p:spPr bwMode="auto">
          <a:xfrm>
            <a:off x="6948488" y="2611438"/>
            <a:ext cx="5635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Tw Cen MT"/>
              </a:rPr>
              <a:t>262</a:t>
            </a:r>
          </a:p>
        </p:txBody>
      </p:sp>
      <p:sp>
        <p:nvSpPr>
          <p:cNvPr id="15375" name="TextovéPole 59"/>
          <p:cNvSpPr txBox="1">
            <a:spLocks noChangeArrowheads="1"/>
          </p:cNvSpPr>
          <p:nvPr/>
        </p:nvSpPr>
        <p:spPr bwMode="auto">
          <a:xfrm>
            <a:off x="7794625" y="3870325"/>
            <a:ext cx="565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Tw Cen MT"/>
              </a:rPr>
              <a:t>275</a:t>
            </a:r>
          </a:p>
        </p:txBody>
      </p:sp>
      <p:sp>
        <p:nvSpPr>
          <p:cNvPr id="15376" name="TextovéPole 60"/>
          <p:cNvSpPr txBox="1">
            <a:spLocks noChangeArrowheads="1"/>
          </p:cNvSpPr>
          <p:nvPr/>
        </p:nvSpPr>
        <p:spPr bwMode="auto">
          <a:xfrm>
            <a:off x="7859713" y="2949575"/>
            <a:ext cx="565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Tw Cen MT"/>
              </a:rPr>
              <a:t>225</a:t>
            </a:r>
          </a:p>
        </p:txBody>
      </p:sp>
      <p:sp>
        <p:nvSpPr>
          <p:cNvPr id="15377" name="TextovéPole 61"/>
          <p:cNvSpPr txBox="1">
            <a:spLocks noChangeArrowheads="1"/>
          </p:cNvSpPr>
          <p:nvPr/>
        </p:nvSpPr>
        <p:spPr bwMode="auto">
          <a:xfrm>
            <a:off x="7985125" y="1871663"/>
            <a:ext cx="565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Tw Cen MT"/>
              </a:rPr>
              <a:t>217</a:t>
            </a:r>
          </a:p>
        </p:txBody>
      </p:sp>
      <p:sp>
        <p:nvSpPr>
          <p:cNvPr id="15378" name="TextovéPole 63"/>
          <p:cNvSpPr txBox="1">
            <a:spLocks noChangeArrowheads="1"/>
          </p:cNvSpPr>
          <p:nvPr/>
        </p:nvSpPr>
        <p:spPr bwMode="auto">
          <a:xfrm>
            <a:off x="6804025" y="4054475"/>
            <a:ext cx="565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Tw Cen MT"/>
              </a:rPr>
              <a:t>355</a:t>
            </a:r>
          </a:p>
        </p:txBody>
      </p:sp>
      <p:sp>
        <p:nvSpPr>
          <p:cNvPr id="15379" name="TextovéPole 64"/>
          <p:cNvSpPr txBox="1">
            <a:spLocks noChangeArrowheads="1"/>
          </p:cNvSpPr>
          <p:nvPr/>
        </p:nvSpPr>
        <p:spPr bwMode="auto">
          <a:xfrm>
            <a:off x="7859713" y="4786313"/>
            <a:ext cx="565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Tw Cen MT"/>
              </a:rPr>
              <a:t>325</a:t>
            </a:r>
          </a:p>
        </p:txBody>
      </p:sp>
      <p:sp>
        <p:nvSpPr>
          <p:cNvPr id="15380" name="TextovéPole 65"/>
          <p:cNvSpPr txBox="1">
            <a:spLocks noChangeArrowheads="1"/>
          </p:cNvSpPr>
          <p:nvPr/>
        </p:nvSpPr>
        <p:spPr bwMode="auto">
          <a:xfrm>
            <a:off x="7985125" y="2611438"/>
            <a:ext cx="565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Tw Cen MT"/>
              </a:rPr>
              <a:t>319</a:t>
            </a:r>
          </a:p>
        </p:txBody>
      </p:sp>
      <p:sp>
        <p:nvSpPr>
          <p:cNvPr id="15381" name="TextovéPole 66"/>
          <p:cNvSpPr txBox="1">
            <a:spLocks noChangeArrowheads="1"/>
          </p:cNvSpPr>
          <p:nvPr/>
        </p:nvSpPr>
        <p:spPr bwMode="auto">
          <a:xfrm>
            <a:off x="6948488" y="5080000"/>
            <a:ext cx="5635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Tw Cen MT"/>
              </a:rPr>
              <a:t>677</a:t>
            </a:r>
          </a:p>
        </p:txBody>
      </p:sp>
      <p:sp>
        <p:nvSpPr>
          <p:cNvPr id="15382" name="TextovéPole 67"/>
          <p:cNvSpPr txBox="1">
            <a:spLocks noChangeArrowheads="1"/>
          </p:cNvSpPr>
          <p:nvPr/>
        </p:nvSpPr>
        <p:spPr bwMode="auto">
          <a:xfrm>
            <a:off x="7948613" y="3513138"/>
            <a:ext cx="5635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Tw Cen MT"/>
              </a:rPr>
              <a:t>637</a:t>
            </a:r>
          </a:p>
        </p:txBody>
      </p:sp>
      <p:sp>
        <p:nvSpPr>
          <p:cNvPr id="15383" name="TextovéPole 68"/>
          <p:cNvSpPr txBox="1">
            <a:spLocks noChangeArrowheads="1"/>
          </p:cNvSpPr>
          <p:nvPr/>
        </p:nvSpPr>
        <p:spPr bwMode="auto">
          <a:xfrm>
            <a:off x="6804025" y="1844675"/>
            <a:ext cx="565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Tw Cen MT"/>
              </a:rPr>
              <a:t>628</a:t>
            </a:r>
          </a:p>
        </p:txBody>
      </p:sp>
      <p:pic>
        <p:nvPicPr>
          <p:cNvPr id="1538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34225" y="6013450"/>
            <a:ext cx="1914525" cy="6762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5385" name="Zástupný symbol pro zápatí 12"/>
          <p:cNvSpPr>
            <a:spLocks noGrp="1"/>
          </p:cNvSpPr>
          <p:nvPr/>
        </p:nvSpPr>
        <p:spPr bwMode="auto">
          <a:xfrm>
            <a:off x="3171825" y="6253163"/>
            <a:ext cx="33528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1200">
                <a:latin typeface="Tw Cen MT"/>
              </a:rPr>
              <a:t>Autorem materiálu a všech jeho částí, není-li uvedeno jinak, je Mgr. Marie Nováková, financováno z ESF a státního rozpočtu.</a:t>
            </a:r>
          </a:p>
        </p:txBody>
      </p:sp>
      <p:pic>
        <p:nvPicPr>
          <p:cNvPr id="4" name="Nadpis 1"/>
          <p:cNvPicPr>
            <a:picLocks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9750" y="188913"/>
            <a:ext cx="763270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Došky">
    <a:dk1>
      <a:sysClr val="windowText" lastClr="000000"/>
    </a:dk1>
    <a:lt1>
      <a:sysClr val="window" lastClr="FFFFFF"/>
    </a:lt1>
    <a:dk2>
      <a:srgbClr val="1D3641"/>
    </a:dk2>
    <a:lt2>
      <a:srgbClr val="DFE6D0"/>
    </a:lt2>
    <a:accent1>
      <a:srgbClr val="759AA5"/>
    </a:accent1>
    <a:accent2>
      <a:srgbClr val="CFC60D"/>
    </a:accent2>
    <a:accent3>
      <a:srgbClr val="99987F"/>
    </a:accent3>
    <a:accent4>
      <a:srgbClr val="90AC97"/>
    </a:accent4>
    <a:accent5>
      <a:srgbClr val="FFAD1C"/>
    </a:accent5>
    <a:accent6>
      <a:srgbClr val="B9AB6F"/>
    </a:accent6>
    <a:hlink>
      <a:srgbClr val="66AACD"/>
    </a:hlink>
    <a:folHlink>
      <a:srgbClr val="809DB3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183</TotalTime>
  <Words>117</Words>
  <Application>Microsoft Office PowerPoint</Application>
  <PresentationFormat>On-screen Show (4:3)</PresentationFormat>
  <Paragraphs>65</Paragraphs>
  <Slides>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3</vt:i4>
      </vt:variant>
    </vt:vector>
  </HeadingPairs>
  <TitlesOfParts>
    <vt:vector size="11" baseType="lpstr">
      <vt:lpstr>Tw Cen MT</vt:lpstr>
      <vt:lpstr>Arial</vt:lpstr>
      <vt:lpstr>Calibri</vt:lpstr>
      <vt:lpstr>Došky</vt:lpstr>
      <vt:lpstr>Došky</vt:lpstr>
      <vt:lpstr>Došky</vt:lpstr>
      <vt:lpstr>Došky</vt:lpstr>
      <vt:lpstr>Došky</vt:lpstr>
      <vt:lpstr>Snímek 1</vt:lpstr>
      <vt:lpstr>Snímek 2</vt:lpstr>
      <vt:lpstr>Snímek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VY_32_INOVACE_13_POČÍTÁNÍ ZPAMĚTI POMOCÍ ŘETĚZCE</dc:title>
  <dc:creator>pc</dc:creator>
  <cp:lastModifiedBy>žák</cp:lastModifiedBy>
  <cp:revision>27</cp:revision>
  <dcterms:created xsi:type="dcterms:W3CDTF">2012-05-20T18:00:29Z</dcterms:created>
  <dcterms:modified xsi:type="dcterms:W3CDTF">2013-09-22T10:18:32Z</dcterms:modified>
</cp:coreProperties>
</file>