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4T14:10:50.147" idx="1">
    <p:pos x="133" y="192"/>
    <p:text>Žáci přiřazují interaktivním perem správné výsledky.
6 . 130 = 600 + 180 = 780
3 . 140 = 300 + 120 = 420
5 . 180 = 500  + 400 = 900
8 . 120 = 800 + 160 = 960
4 . 160 = 400 + 240 = 640
6 . 130 = 600 + 180 = 780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B1F44E-DD8C-4765-ADB0-A8AA3E9CDE5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CAC5C1-E5CA-489E-817E-6C86D5253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091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CAC5C1-E5CA-489E-817E-6C86D52537C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530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E5F424F-2545-4B54-9396-4F2980BF7930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8C963FE-77A5-4783-88F6-18542F50014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404664"/>
            <a:ext cx="7772400" cy="147002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VY_32_INOVACE_12_POČÍTÁNÍ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19287" y="2492896"/>
            <a:ext cx="4392488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284" y="530120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409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5957" y="1556792"/>
            <a:ext cx="10246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140 =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5957" y="2696674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. 180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5957" y="3789040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. 120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090" y="4678193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. 160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5957" y="548680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. 130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9090" y="5670843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. 130 =</a:t>
            </a:r>
            <a:endParaRPr lang="cs-CZ" dirty="0"/>
          </a:p>
        </p:txBody>
      </p:sp>
      <p:sp>
        <p:nvSpPr>
          <p:cNvPr id="12" name="Výbuch 2 11"/>
          <p:cNvSpPr/>
          <p:nvPr/>
        </p:nvSpPr>
        <p:spPr>
          <a:xfrm>
            <a:off x="1906847" y="242935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180</a:t>
            </a:r>
            <a:endParaRPr lang="cs-CZ" dirty="0"/>
          </a:p>
        </p:txBody>
      </p:sp>
      <p:sp>
        <p:nvSpPr>
          <p:cNvPr id="13" name="Výbuch 2 12"/>
          <p:cNvSpPr/>
          <p:nvPr/>
        </p:nvSpPr>
        <p:spPr>
          <a:xfrm>
            <a:off x="6211820" y="3419173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14" name="Výbuch 2 13"/>
          <p:cNvSpPr/>
          <p:nvPr/>
        </p:nvSpPr>
        <p:spPr>
          <a:xfrm>
            <a:off x="2302009" y="1468924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5" name="Výbuch 2 14"/>
          <p:cNvSpPr/>
          <p:nvPr/>
        </p:nvSpPr>
        <p:spPr>
          <a:xfrm>
            <a:off x="6532230" y="4216989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120</a:t>
            </a:r>
            <a:endParaRPr lang="cs-CZ" dirty="0"/>
          </a:p>
        </p:txBody>
      </p:sp>
      <p:sp>
        <p:nvSpPr>
          <p:cNvPr id="16" name="Výbuch 2 15"/>
          <p:cNvSpPr/>
          <p:nvPr/>
        </p:nvSpPr>
        <p:spPr>
          <a:xfrm>
            <a:off x="4295753" y="250116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17" name="Výbuch 2 16"/>
          <p:cNvSpPr/>
          <p:nvPr/>
        </p:nvSpPr>
        <p:spPr>
          <a:xfrm>
            <a:off x="7464771" y="2939878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18" name="Výbuch 2 17"/>
          <p:cNvSpPr/>
          <p:nvPr/>
        </p:nvSpPr>
        <p:spPr>
          <a:xfrm>
            <a:off x="2095645" y="4452923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800</a:t>
            </a:r>
            <a:endParaRPr lang="cs-CZ" dirty="0"/>
          </a:p>
        </p:txBody>
      </p:sp>
      <p:sp>
        <p:nvSpPr>
          <p:cNvPr id="19" name="Výbuch 2 18"/>
          <p:cNvSpPr/>
          <p:nvPr/>
        </p:nvSpPr>
        <p:spPr>
          <a:xfrm>
            <a:off x="6117886" y="2303441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160</a:t>
            </a:r>
            <a:endParaRPr lang="cs-CZ" dirty="0"/>
          </a:p>
        </p:txBody>
      </p:sp>
      <p:sp>
        <p:nvSpPr>
          <p:cNvPr id="20" name="Výbuch 2 19"/>
          <p:cNvSpPr/>
          <p:nvPr/>
        </p:nvSpPr>
        <p:spPr>
          <a:xfrm>
            <a:off x="4226969" y="474641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1" name="Výbuch 2 20"/>
          <p:cNvSpPr/>
          <p:nvPr/>
        </p:nvSpPr>
        <p:spPr>
          <a:xfrm>
            <a:off x="3997987" y="4289217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2" name="Výbuch 2 21"/>
          <p:cNvSpPr/>
          <p:nvPr/>
        </p:nvSpPr>
        <p:spPr>
          <a:xfrm>
            <a:off x="7236296" y="276146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600</a:t>
            </a:r>
            <a:endParaRPr lang="cs-CZ" dirty="0"/>
          </a:p>
        </p:txBody>
      </p:sp>
      <p:sp>
        <p:nvSpPr>
          <p:cNvPr id="23" name="Výbuch 2 22"/>
          <p:cNvSpPr/>
          <p:nvPr/>
        </p:nvSpPr>
        <p:spPr>
          <a:xfrm>
            <a:off x="2195736" y="2383324"/>
            <a:ext cx="1512168" cy="914400"/>
          </a:xfrm>
          <a:prstGeom prst="irregularSeal2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28710" y="7333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849664" y="155679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863569" y="25621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937664" y="379003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877474" y="483428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889639" y="560203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+</a:t>
            </a:r>
          </a:p>
        </p:txBody>
      </p:sp>
      <p:sp>
        <p:nvSpPr>
          <p:cNvPr id="31" name="7cípá hvězda 30"/>
          <p:cNvSpPr/>
          <p:nvPr/>
        </p:nvSpPr>
        <p:spPr>
          <a:xfrm>
            <a:off x="6238282" y="548680"/>
            <a:ext cx="1050032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780</a:t>
            </a:r>
            <a:endParaRPr lang="cs-CZ" dirty="0"/>
          </a:p>
        </p:txBody>
      </p:sp>
      <p:sp>
        <p:nvSpPr>
          <p:cNvPr id="30" name="7cípá hvězda 29"/>
          <p:cNvSpPr/>
          <p:nvPr/>
        </p:nvSpPr>
        <p:spPr>
          <a:xfrm>
            <a:off x="2525329" y="3516506"/>
            <a:ext cx="1065527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420</a:t>
            </a:r>
            <a:endParaRPr lang="cs-CZ" dirty="0"/>
          </a:p>
        </p:txBody>
      </p:sp>
      <p:sp>
        <p:nvSpPr>
          <p:cNvPr id="32" name="7cípá hvězda 31"/>
          <p:cNvSpPr/>
          <p:nvPr/>
        </p:nvSpPr>
        <p:spPr>
          <a:xfrm>
            <a:off x="7677277" y="1143823"/>
            <a:ext cx="1087157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33" name="7cípá hvězda 32"/>
          <p:cNvSpPr/>
          <p:nvPr/>
        </p:nvSpPr>
        <p:spPr>
          <a:xfrm>
            <a:off x="4498278" y="1389041"/>
            <a:ext cx="1068048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960</a:t>
            </a:r>
            <a:endParaRPr lang="cs-CZ" dirty="0"/>
          </a:p>
        </p:txBody>
      </p:sp>
      <p:sp>
        <p:nvSpPr>
          <p:cNvPr id="34" name="7cípá hvězda 33"/>
          <p:cNvSpPr/>
          <p:nvPr/>
        </p:nvSpPr>
        <p:spPr>
          <a:xfrm>
            <a:off x="4516296" y="3473658"/>
            <a:ext cx="105003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640</a:t>
            </a:r>
            <a:endParaRPr lang="cs-CZ" dirty="0"/>
          </a:p>
        </p:txBody>
      </p:sp>
      <p:sp>
        <p:nvSpPr>
          <p:cNvPr id="35" name="7cípá hvězda 34"/>
          <p:cNvSpPr/>
          <p:nvPr/>
        </p:nvSpPr>
        <p:spPr>
          <a:xfrm>
            <a:off x="2626403" y="5342757"/>
            <a:ext cx="1050030" cy="9144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780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67444" y="75844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67444" y="166157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880521" y="269421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892238" y="374619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880521" y="471048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892238" y="56178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7727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Podnadpis 2"/>
          <p:cNvSpPr txBox="1">
            <a:spLocks/>
          </p:cNvSpPr>
          <p:nvPr/>
        </p:nvSpPr>
        <p:spPr>
          <a:xfrm>
            <a:off x="2709197" y="6200861"/>
            <a:ext cx="4392488" cy="51279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43667085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159</TotalTime>
  <Words>106</Words>
  <Application>Microsoft Office PowerPoint</Application>
  <PresentationFormat>Předvádění na obrazovce (4:3)</PresentationFormat>
  <Paragraphs>40</Paragraphs>
  <Slides>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Došky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17</cp:revision>
  <dcterms:created xsi:type="dcterms:W3CDTF">2012-05-31T07:25:42Z</dcterms:created>
  <dcterms:modified xsi:type="dcterms:W3CDTF">2012-11-12T18:53:42Z</dcterms:modified>
</cp:coreProperties>
</file>