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4T14:59:25.592" idx="1">
    <p:pos x="10" y="10"/>
    <p:text>Žáci počítají zpaměti a přiřazují správné výsledky.
2/ 3 z 66 = 44
7/6 z 36 = 42
4/4 z 32 = 32
3/8 z 160 = 60
2/5 z 250 = 100
2/1 z 550 = 1100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6T20:59:39.620" idx="2">
    <p:pos x="81" y="36"/>
    <p:text>Žáci počítají zpaměti a přiřazují výsledky.
9/7 z 49 = 63
9/10 z 50 = 45
4/3 z 21 = 28
5/8 z 48 = 30
8/3 z 9 = 24
7/6 z 36 = 42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8C595-F1AC-4A88-885E-62F7A81E736D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679E6-19EC-4124-A846-473ABAFC39F9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 noGrp="1"/>
          </p:cNvSpPr>
          <p:nvPr>
            <p:ph type="ctrTitle"/>
          </p:nvPr>
        </p:nvSpPr>
        <p:spPr>
          <a:xfrm>
            <a:off x="899592" y="476672"/>
            <a:ext cx="7086600" cy="147002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182880" indent="0"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VY_32_INOVACE_14_POČÍTÁNÍ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86000" y="23488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634" y="38610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050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ypočítej zlomky: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8806" y="2464653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/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67756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267756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04933" y="26775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03958" y="2492896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7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6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564904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4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966938"/>
            <a:ext cx="34657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3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 8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03958" y="4005064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005064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1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15160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267756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418973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57148" y="282113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13222" y="418973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83598" y="4151604"/>
            <a:ext cx="57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04933" y="41897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825999" y="270005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51220" y="270005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929300" y="418973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37159" y="41516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644567" y="2821137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111361" y="28211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688299" y="4189730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550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208539" y="41897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" name="Ovál 2"/>
          <p:cNvSpPr/>
          <p:nvPr/>
        </p:nvSpPr>
        <p:spPr>
          <a:xfrm>
            <a:off x="1567730" y="470560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440188" y="15316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464534" y="475505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7294139" y="48691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4281883" y="15000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6876256" y="1469015"/>
            <a:ext cx="104821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02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Vypočítej zlomky: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38806" y="2464653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</a:t>
            </a:r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464653"/>
            <a:ext cx="37382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 smtClean="0"/>
              <a:t>10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2464653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4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/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61613" y="4221088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5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/>
              <a:t>8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4224005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8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/>
              <a:t>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76534" y="4077072"/>
            <a:ext cx="3353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7</a:t>
            </a:r>
            <a:endParaRPr lang="cs-CZ" sz="1400" dirty="0" smtClean="0"/>
          </a:p>
          <a:p>
            <a:r>
              <a:rPr lang="cs-CZ" sz="1400" dirty="0" smtClean="0"/>
              <a:t>--</a:t>
            </a:r>
          </a:p>
          <a:p>
            <a:r>
              <a:rPr lang="cs-CZ" sz="1400" dirty="0"/>
              <a:t>6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97478" y="263107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671365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79556" y="267756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440575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36710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79556" y="436710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83616" y="2633641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50634" y="2611562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85526" y="4446404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440867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2671365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54699" y="4408671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09787" y="263364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26775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617428" y="263364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349036" y="44214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141237" y="44214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919114" y="44214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1" name="Ovál 30"/>
          <p:cNvSpPr/>
          <p:nvPr/>
        </p:nvSpPr>
        <p:spPr>
          <a:xfrm>
            <a:off x="1238106" y="145342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3875578" y="330960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1325999" y="320331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6761723" y="33066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6779556" y="145342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3908809" y="145342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422" y="614591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" name="Podnadpis 2"/>
          <p:cNvSpPr txBox="1">
            <a:spLocks/>
          </p:cNvSpPr>
          <p:nvPr/>
        </p:nvSpPr>
        <p:spPr>
          <a:xfrm>
            <a:off x="1893120" y="6308815"/>
            <a:ext cx="6435364" cy="512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/>
              <a:t>Autorem materiálu a všech jeho částí, není-li uvedeno jinak, je Mgr. Marie Nováková, financováno z ESF a státního rozpočtu.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4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65</TotalTime>
  <Words>143</Words>
  <Application>Microsoft Office PowerPoint</Application>
  <PresentationFormat>Předvádění na obrazovce (4:3)</PresentationFormat>
  <Paragraphs>89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1</vt:lpstr>
      <vt:lpstr>VY_32_INOVACE_14_POČÍTÁNÍ ZPAMĚTI 5</vt:lpstr>
      <vt:lpstr>Vypočítej zlomky:</vt:lpstr>
      <vt:lpstr>Vypočítej zlomky: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Vypočítej pod sebou</dc:title>
  <dc:creator>pc</dc:creator>
  <cp:lastModifiedBy>ref</cp:lastModifiedBy>
  <cp:revision>10</cp:revision>
  <dcterms:created xsi:type="dcterms:W3CDTF">2012-06-03T19:16:11Z</dcterms:created>
  <dcterms:modified xsi:type="dcterms:W3CDTF">2012-11-06T20:01:33Z</dcterms:modified>
</cp:coreProperties>
</file>