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ref" initials="r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11-10T18:55:46.595" idx="1">
    <p:pos x="54" y="81"/>
    <p:text>Žáci přiřazují interaktivním perem k šipkám správný výsledek.
O 1 000 větší než 50 000 = 51 000
1 000 krát větší než 50 000 = 50 000 000
O 1 000 menší než 50 000 = 49 000
1 000 krát menší než 50 000 = 50
O 1 000 větší než 6 000 000 = 6 001 000
1 000 krát větší než 6 000 000 = 6 000 000 000
O 1 000 menší než 6 000 000 = 5 999 000
1 000 krát menší než 6 000 000 = 6 000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11-10T19:22:41.081" idx="2">
    <p:pos x="28" y="97"/>
    <p:text>Žáci přiřazují správný výsledek k šipkám.
O 1 000 větší než 33 000 = 34 000
1 000 krát větší než 33 000 = 33 000 000
O 1 000 menší než 33 000 = 32 000
1 000 krát menší než 33 000  = 33
O 1 000 větší než 205 000 = 206 000
1 000 krát větší než 205 000 = 205 000 000
O 1 000 menší než 205 000 = 204 000
1 000 krát menší než 205 000 = 205</p:tex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DD265-E69A-4E9B-BBA4-19221B22694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DA53B-048C-4DDE-BFD8-8055F376BD3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DD265-E69A-4E9B-BBA4-19221B22694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DA53B-048C-4DDE-BFD8-8055F376BD3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DD265-E69A-4E9B-BBA4-19221B22694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DA53B-048C-4DDE-BFD8-8055F376BD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DD265-E69A-4E9B-BBA4-19221B22694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DA53B-048C-4DDE-BFD8-8055F376BD3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DD265-E69A-4E9B-BBA4-19221B22694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DA53B-048C-4DDE-BFD8-8055F376BD3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DD265-E69A-4E9B-BBA4-19221B22694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DA53B-048C-4DDE-BFD8-8055F376BD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DD265-E69A-4E9B-BBA4-19221B22694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DA53B-048C-4DDE-BFD8-8055F376BD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DD265-E69A-4E9B-BBA4-19221B22694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DA53B-048C-4DDE-BFD8-8055F376BD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DD265-E69A-4E9B-BBA4-19221B22694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DA53B-048C-4DDE-BFD8-8055F376BD3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DD265-E69A-4E9B-BBA4-19221B22694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DA53B-048C-4DDE-BFD8-8055F376BD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DD265-E69A-4E9B-BBA4-19221B22694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DA53B-048C-4DDE-BFD8-8055F376BD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4ADD265-E69A-4E9B-BBA4-19221B22694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99DA53B-048C-4DDE-BFD8-8055F376BD3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338328"/>
            <a:ext cx="8229600" cy="642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effectLst/>
        </p:spPr>
        <p:txBody>
          <a:bodyPr vert="horz" lIns="91440" tIns="45720" rIns="91440" bIns="45720" rtlCol="0" anchor="ctr" anchorCtr="0">
            <a:normAutofit fontScale="92500"/>
          </a:bodyPr>
          <a:lstStyle>
            <a:lvl1pPr marL="640080" indent="-457200" algn="l" defTabSz="4572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None/>
              <a:defRPr sz="3200" b="1" i="0" kern="1200"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VY_32_INOVACE_19_POČÍTÁNÍ ZPAMĚTI 5</a:t>
            </a:r>
            <a:endParaRPr lang="cs-CZ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623397" y="1988840"/>
            <a:ext cx="5897206" cy="1500198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Autorem materiálu a všech jeho částí, není-li uvedeno jinak, je Mgr. Marie Nováková, financováno z ESF a státního rozpočtu.</a:t>
            </a:r>
            <a:endParaRPr lang="cs-CZ" sz="24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5634" y="3861048"/>
            <a:ext cx="3452732" cy="121835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706780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338328"/>
            <a:ext cx="8229600" cy="642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effectLst/>
        </p:spPr>
        <p:txBody>
          <a:bodyPr vert="horz" lIns="91440" tIns="45720" rIns="91440" bIns="45720" rtlCol="0" anchor="ctr" anchorCtr="0">
            <a:normAutofit/>
          </a:bodyPr>
          <a:lstStyle>
            <a:lvl1pPr marL="320040" indent="-320040" algn="l" defTabSz="4572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None/>
              <a:defRPr sz="3200" b="1" i="0" kern="1200"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VY_32_INOVACE_19_POČÍTÁNÍ ZPAMĚTI 5</a:t>
            </a:r>
            <a:endParaRPr lang="cs-CZ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781557" y="1400681"/>
            <a:ext cx="2160240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 1 000 větší</a:t>
            </a:r>
            <a:endParaRPr lang="cs-CZ" dirty="0"/>
          </a:p>
        </p:txBody>
      </p:sp>
      <p:sp>
        <p:nvSpPr>
          <p:cNvPr id="7" name="Vodorovný svitek 6"/>
          <p:cNvSpPr/>
          <p:nvPr/>
        </p:nvSpPr>
        <p:spPr>
          <a:xfrm>
            <a:off x="781557" y="2410307"/>
            <a:ext cx="2160240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1 000 krát větší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820804" y="3466740"/>
            <a:ext cx="2160240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 1 000 menší</a:t>
            </a:r>
            <a:endParaRPr lang="cs-CZ" dirty="0"/>
          </a:p>
        </p:txBody>
      </p:sp>
      <p:sp>
        <p:nvSpPr>
          <p:cNvPr id="9" name="Vodorovný svitek 8"/>
          <p:cNvSpPr/>
          <p:nvPr/>
        </p:nvSpPr>
        <p:spPr>
          <a:xfrm>
            <a:off x="820804" y="4503491"/>
            <a:ext cx="2160240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1 000 krát menší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203848" y="1649760"/>
            <a:ext cx="57606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než</a:t>
            </a:r>
            <a:endParaRPr lang="cs-CZ" dirty="0"/>
          </a:p>
        </p:txBody>
      </p:sp>
      <p:sp>
        <p:nvSpPr>
          <p:cNvPr id="25" name="Zaoblený obdélník 24"/>
          <p:cNvSpPr/>
          <p:nvPr/>
        </p:nvSpPr>
        <p:spPr>
          <a:xfrm>
            <a:off x="6493804" y="4550827"/>
            <a:ext cx="914400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49 000</a:t>
            </a:r>
            <a:endParaRPr lang="cs-CZ" dirty="0"/>
          </a:p>
        </p:txBody>
      </p:sp>
      <p:sp>
        <p:nvSpPr>
          <p:cNvPr id="26" name="Zaoblený obdélník 25"/>
          <p:cNvSpPr/>
          <p:nvPr/>
        </p:nvSpPr>
        <p:spPr>
          <a:xfrm>
            <a:off x="6421435" y="1539993"/>
            <a:ext cx="1392235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51 000</a:t>
            </a:r>
            <a:endParaRPr lang="cs-CZ" dirty="0"/>
          </a:p>
        </p:txBody>
      </p:sp>
      <p:sp>
        <p:nvSpPr>
          <p:cNvPr id="27" name="Zaoblený obdélník 26"/>
          <p:cNvSpPr/>
          <p:nvPr/>
        </p:nvSpPr>
        <p:spPr>
          <a:xfrm>
            <a:off x="6975029" y="3960947"/>
            <a:ext cx="914400" cy="50205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30" name="Zaoblený obdélník 29"/>
          <p:cNvSpPr/>
          <p:nvPr/>
        </p:nvSpPr>
        <p:spPr>
          <a:xfrm>
            <a:off x="6376187" y="3466740"/>
            <a:ext cx="1613248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5 999 000</a:t>
            </a:r>
            <a:endParaRPr lang="cs-CZ" dirty="0"/>
          </a:p>
        </p:txBody>
      </p:sp>
      <p:sp>
        <p:nvSpPr>
          <p:cNvPr id="31" name="Zaoblený obdélník 30"/>
          <p:cNvSpPr/>
          <p:nvPr/>
        </p:nvSpPr>
        <p:spPr>
          <a:xfrm>
            <a:off x="6486840" y="2191916"/>
            <a:ext cx="1812986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6 000 000 000</a:t>
            </a:r>
            <a:endParaRPr lang="cs-CZ" dirty="0"/>
          </a:p>
        </p:txBody>
      </p:sp>
      <p:sp>
        <p:nvSpPr>
          <p:cNvPr id="32" name="Zaoblený obdélník 31"/>
          <p:cNvSpPr/>
          <p:nvPr/>
        </p:nvSpPr>
        <p:spPr>
          <a:xfrm>
            <a:off x="6899270" y="5273732"/>
            <a:ext cx="1586493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50 000 000</a:t>
            </a:r>
            <a:endParaRPr lang="cs-CZ" dirty="0"/>
          </a:p>
        </p:txBody>
      </p:sp>
      <p:sp>
        <p:nvSpPr>
          <p:cNvPr id="33" name="Zaoblený obdélník 32"/>
          <p:cNvSpPr/>
          <p:nvPr/>
        </p:nvSpPr>
        <p:spPr>
          <a:xfrm>
            <a:off x="6442070" y="980728"/>
            <a:ext cx="914400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6 000</a:t>
            </a:r>
            <a:endParaRPr lang="cs-CZ" dirty="0"/>
          </a:p>
        </p:txBody>
      </p:sp>
      <p:sp>
        <p:nvSpPr>
          <p:cNvPr id="34" name="Zaoblený obdélník 33"/>
          <p:cNvSpPr/>
          <p:nvPr/>
        </p:nvSpPr>
        <p:spPr>
          <a:xfrm>
            <a:off x="6951004" y="2792760"/>
            <a:ext cx="1909014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6 001 000</a:t>
            </a:r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3203848" y="2564160"/>
            <a:ext cx="57606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než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3218237" y="3754776"/>
            <a:ext cx="57606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než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3203848" y="4791527"/>
            <a:ext cx="57606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než</a:t>
            </a:r>
            <a:endParaRPr lang="cs-CZ" dirty="0"/>
          </a:p>
        </p:txBody>
      </p:sp>
      <p:sp>
        <p:nvSpPr>
          <p:cNvPr id="39" name="Zaoblený obdélník 38"/>
          <p:cNvSpPr/>
          <p:nvPr/>
        </p:nvSpPr>
        <p:spPr>
          <a:xfrm>
            <a:off x="4056911" y="1935058"/>
            <a:ext cx="1224137" cy="91986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50 000</a:t>
            </a:r>
            <a:endParaRPr lang="cs-CZ" dirty="0"/>
          </a:p>
        </p:txBody>
      </p:sp>
      <p:sp>
        <p:nvSpPr>
          <p:cNvPr id="42" name="Zaoblený obdélník 41"/>
          <p:cNvSpPr/>
          <p:nvPr/>
        </p:nvSpPr>
        <p:spPr>
          <a:xfrm>
            <a:off x="4139952" y="3859558"/>
            <a:ext cx="1296144" cy="91986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6 000 000</a:t>
            </a:r>
            <a:endParaRPr lang="cs-CZ" dirty="0"/>
          </a:p>
        </p:txBody>
      </p:sp>
      <p:cxnSp>
        <p:nvCxnSpPr>
          <p:cNvPr id="45" name="Přímá spojnice se šipkou 44"/>
          <p:cNvCxnSpPr/>
          <p:nvPr/>
        </p:nvCxnSpPr>
        <p:spPr>
          <a:xfrm>
            <a:off x="3794301" y="2106960"/>
            <a:ext cx="345651" cy="1699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46"/>
          <p:cNvCxnSpPr/>
          <p:nvPr/>
        </p:nvCxnSpPr>
        <p:spPr>
          <a:xfrm flipV="1">
            <a:off x="3779912" y="2564160"/>
            <a:ext cx="360040" cy="36278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/>
          <p:nvPr/>
        </p:nvCxnSpPr>
        <p:spPr>
          <a:xfrm flipV="1">
            <a:off x="3794301" y="2792760"/>
            <a:ext cx="417659" cy="10667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/>
          <p:nvPr/>
        </p:nvCxnSpPr>
        <p:spPr>
          <a:xfrm flipV="1">
            <a:off x="3779912" y="2926943"/>
            <a:ext cx="576064" cy="18645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se šipkou 52"/>
          <p:cNvCxnSpPr/>
          <p:nvPr/>
        </p:nvCxnSpPr>
        <p:spPr>
          <a:xfrm flipV="1">
            <a:off x="5436096" y="1437928"/>
            <a:ext cx="720080" cy="49713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se šipkou 54"/>
          <p:cNvCxnSpPr/>
          <p:nvPr/>
        </p:nvCxnSpPr>
        <p:spPr>
          <a:xfrm flipV="1">
            <a:off x="5436096" y="1878360"/>
            <a:ext cx="985339" cy="3985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se šipkou 56"/>
          <p:cNvCxnSpPr/>
          <p:nvPr/>
        </p:nvCxnSpPr>
        <p:spPr>
          <a:xfrm flipV="1">
            <a:off x="5436096" y="2410307"/>
            <a:ext cx="899298" cy="15385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se šipkou 58"/>
          <p:cNvCxnSpPr/>
          <p:nvPr/>
        </p:nvCxnSpPr>
        <p:spPr>
          <a:xfrm>
            <a:off x="5436096" y="2792760"/>
            <a:ext cx="1318801" cy="2194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se šipkou 61"/>
          <p:cNvCxnSpPr>
            <a:endCxn id="11" idx="1"/>
          </p:cNvCxnSpPr>
          <p:nvPr/>
        </p:nvCxnSpPr>
        <p:spPr>
          <a:xfrm>
            <a:off x="2981044" y="1878360"/>
            <a:ext cx="22280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se šipkou 63"/>
          <p:cNvCxnSpPr/>
          <p:nvPr/>
        </p:nvCxnSpPr>
        <p:spPr>
          <a:xfrm flipV="1">
            <a:off x="2430961" y="2940228"/>
            <a:ext cx="787276" cy="72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se šipkou 67"/>
          <p:cNvCxnSpPr>
            <a:stCxn id="8" idx="3"/>
            <a:endCxn id="37" idx="1"/>
          </p:cNvCxnSpPr>
          <p:nvPr/>
        </p:nvCxnSpPr>
        <p:spPr>
          <a:xfrm>
            <a:off x="2981044" y="3983376"/>
            <a:ext cx="237193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se šipkou 69"/>
          <p:cNvCxnSpPr>
            <a:stCxn id="9" idx="3"/>
            <a:endCxn id="38" idx="1"/>
          </p:cNvCxnSpPr>
          <p:nvPr/>
        </p:nvCxnSpPr>
        <p:spPr>
          <a:xfrm>
            <a:off x="2981044" y="5020127"/>
            <a:ext cx="22280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Přímá spojnice se šipkou 2"/>
          <p:cNvCxnSpPr/>
          <p:nvPr/>
        </p:nvCxnSpPr>
        <p:spPr>
          <a:xfrm>
            <a:off x="3779912" y="2106960"/>
            <a:ext cx="432048" cy="17522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3779912" y="3012244"/>
            <a:ext cx="432048" cy="84699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3779912" y="3859235"/>
            <a:ext cx="360040" cy="12414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38" idx="3"/>
          </p:cNvCxnSpPr>
          <p:nvPr/>
        </p:nvCxnSpPr>
        <p:spPr>
          <a:xfrm flipV="1">
            <a:off x="3779912" y="4791527"/>
            <a:ext cx="276999" cy="2286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5436096" y="3754776"/>
            <a:ext cx="861601" cy="2286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42" idx="3"/>
          </p:cNvCxnSpPr>
          <p:nvPr/>
        </p:nvCxnSpPr>
        <p:spPr>
          <a:xfrm flipV="1">
            <a:off x="5436096" y="4211976"/>
            <a:ext cx="1463174" cy="10751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5436096" y="4728612"/>
            <a:ext cx="659400" cy="6291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>
            <a:off x="5281048" y="4791527"/>
            <a:ext cx="1597587" cy="44541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Podnadpis 2"/>
          <p:cNvSpPr txBox="1">
            <a:spLocks/>
          </p:cNvSpPr>
          <p:nvPr/>
        </p:nvSpPr>
        <p:spPr>
          <a:xfrm>
            <a:off x="345289" y="6049820"/>
            <a:ext cx="6502424" cy="6553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/>
              <a:t>Autorem materiálu a všech jeho částí, není-li uvedeno jinak, je Mgr. Marie Nováková, financováno z ESF a státního rozpočtu.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3160474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338328"/>
            <a:ext cx="8229600" cy="642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effectLst/>
        </p:spPr>
        <p:txBody>
          <a:bodyPr vert="horz" lIns="91440" tIns="45720" rIns="91440" bIns="45720" rtlCol="0" anchor="ctr" anchorCtr="0">
            <a:normAutofit/>
          </a:bodyPr>
          <a:lstStyle>
            <a:lvl1pPr marL="320040" indent="-320040" algn="l" defTabSz="4572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None/>
              <a:defRPr sz="3200" b="1" i="0" kern="1200"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VY_32_INOVACE_19_POČÍTÁNÍ ZPAMĚTI 5</a:t>
            </a:r>
            <a:endParaRPr lang="cs-CZ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805264"/>
            <a:ext cx="1916084" cy="67333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Vodorovný svitek 5"/>
          <p:cNvSpPr/>
          <p:nvPr/>
        </p:nvSpPr>
        <p:spPr>
          <a:xfrm>
            <a:off x="707170" y="1485868"/>
            <a:ext cx="2160240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 1 000 větší</a:t>
            </a:r>
            <a:endParaRPr lang="cs-CZ" dirty="0"/>
          </a:p>
        </p:txBody>
      </p:sp>
      <p:sp>
        <p:nvSpPr>
          <p:cNvPr id="7" name="Vodorovný svitek 6"/>
          <p:cNvSpPr/>
          <p:nvPr/>
        </p:nvSpPr>
        <p:spPr>
          <a:xfrm>
            <a:off x="717450" y="2519140"/>
            <a:ext cx="2160240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1 000 krát větší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749561" y="3573016"/>
            <a:ext cx="2160240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 1 000 menší</a:t>
            </a:r>
            <a:endParaRPr lang="cs-CZ" dirty="0"/>
          </a:p>
        </p:txBody>
      </p:sp>
      <p:sp>
        <p:nvSpPr>
          <p:cNvPr id="9" name="Vodorovný svitek 8"/>
          <p:cNvSpPr/>
          <p:nvPr/>
        </p:nvSpPr>
        <p:spPr>
          <a:xfrm>
            <a:off x="749561" y="4711705"/>
            <a:ext cx="2160240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1 000 krát menší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166802" y="1770959"/>
            <a:ext cx="57606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než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155326" y="2807176"/>
            <a:ext cx="57606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než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155326" y="3861052"/>
            <a:ext cx="57606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než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177915" y="4955323"/>
            <a:ext cx="57606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než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4300736" y="2228159"/>
            <a:ext cx="1224137" cy="91986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33 000</a:t>
            </a: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4300736" y="4176382"/>
            <a:ext cx="1224137" cy="91986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205 000</a:t>
            </a:r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5645089" y="5516377"/>
            <a:ext cx="914400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34 000</a:t>
            </a:r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7040642" y="5009023"/>
            <a:ext cx="1396993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33 000 000</a:t>
            </a:r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7100022" y="4392875"/>
            <a:ext cx="914400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32 000</a:t>
            </a:r>
            <a:endParaRPr lang="cs-CZ" dirty="0"/>
          </a:p>
        </p:txBody>
      </p:sp>
      <p:sp>
        <p:nvSpPr>
          <p:cNvPr id="19" name="Zaoblený obdélník 18"/>
          <p:cNvSpPr/>
          <p:nvPr/>
        </p:nvSpPr>
        <p:spPr>
          <a:xfrm>
            <a:off x="6747446" y="3651869"/>
            <a:ext cx="914400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33</a:t>
            </a:r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7557222" y="2602789"/>
            <a:ext cx="1472795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206 000</a:t>
            </a:r>
            <a:endParaRPr lang="cs-CZ" dirty="0"/>
          </a:p>
        </p:txBody>
      </p:sp>
      <p:sp>
        <p:nvSpPr>
          <p:cNvPr id="21" name="Zaoblený obdélník 20"/>
          <p:cNvSpPr/>
          <p:nvPr/>
        </p:nvSpPr>
        <p:spPr>
          <a:xfrm>
            <a:off x="6429910" y="3106350"/>
            <a:ext cx="1704056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205 000 000</a:t>
            </a:r>
            <a:endParaRPr lang="cs-CZ" dirty="0"/>
          </a:p>
        </p:txBody>
      </p:sp>
      <p:sp>
        <p:nvSpPr>
          <p:cNvPr id="22" name="Zaoblený obdélník 21"/>
          <p:cNvSpPr/>
          <p:nvPr/>
        </p:nvSpPr>
        <p:spPr>
          <a:xfrm>
            <a:off x="7006528" y="1773904"/>
            <a:ext cx="1688232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204 000 </a:t>
            </a:r>
            <a:endParaRPr lang="cs-CZ" dirty="0"/>
          </a:p>
        </p:txBody>
      </p:sp>
      <p:sp>
        <p:nvSpPr>
          <p:cNvPr id="23" name="Zaoblený obdélník 22"/>
          <p:cNvSpPr/>
          <p:nvPr/>
        </p:nvSpPr>
        <p:spPr>
          <a:xfrm>
            <a:off x="6084168" y="1313759"/>
            <a:ext cx="914400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205</a:t>
            </a:r>
            <a:endParaRPr lang="cs-CZ" dirty="0"/>
          </a:p>
        </p:txBody>
      </p:sp>
      <p:cxnSp>
        <p:nvCxnSpPr>
          <p:cNvPr id="3" name="Přímá spojnice se šipkou 2"/>
          <p:cNvCxnSpPr>
            <a:stCxn id="6" idx="3"/>
            <a:endCxn id="10" idx="1"/>
          </p:cNvCxnSpPr>
          <p:nvPr/>
        </p:nvCxnSpPr>
        <p:spPr>
          <a:xfrm flipV="1">
            <a:off x="2867410" y="1999559"/>
            <a:ext cx="299392" cy="294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stCxn id="7" idx="3"/>
            <a:endCxn id="11" idx="1"/>
          </p:cNvCxnSpPr>
          <p:nvPr/>
        </p:nvCxnSpPr>
        <p:spPr>
          <a:xfrm>
            <a:off x="2877690" y="3035776"/>
            <a:ext cx="2776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8" idx="3"/>
            <a:endCxn id="12" idx="1"/>
          </p:cNvCxnSpPr>
          <p:nvPr/>
        </p:nvCxnSpPr>
        <p:spPr>
          <a:xfrm>
            <a:off x="2909801" y="4089652"/>
            <a:ext cx="24552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9" idx="3"/>
            <a:endCxn id="13" idx="1"/>
          </p:cNvCxnSpPr>
          <p:nvPr/>
        </p:nvCxnSpPr>
        <p:spPr>
          <a:xfrm flipV="1">
            <a:off x="2909801" y="5183923"/>
            <a:ext cx="268114" cy="4441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3779912" y="2228159"/>
            <a:ext cx="504056" cy="4457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>
            <a:stCxn id="11" idx="3"/>
          </p:cNvCxnSpPr>
          <p:nvPr/>
        </p:nvCxnSpPr>
        <p:spPr>
          <a:xfrm flipV="1">
            <a:off x="3731390" y="3009697"/>
            <a:ext cx="488281" cy="2607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>
            <a:stCxn id="12" idx="3"/>
          </p:cNvCxnSpPr>
          <p:nvPr/>
        </p:nvCxnSpPr>
        <p:spPr>
          <a:xfrm flipV="1">
            <a:off x="3731390" y="3059989"/>
            <a:ext cx="569346" cy="10296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 flipV="1">
            <a:off x="3779912" y="3178783"/>
            <a:ext cx="716048" cy="18302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/>
          <p:nvPr/>
        </p:nvCxnSpPr>
        <p:spPr>
          <a:xfrm>
            <a:off x="3779912" y="2228159"/>
            <a:ext cx="716048" cy="186149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/>
          <p:nvPr/>
        </p:nvCxnSpPr>
        <p:spPr>
          <a:xfrm>
            <a:off x="3742866" y="3178783"/>
            <a:ext cx="557870" cy="9675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se šipkou 52"/>
          <p:cNvCxnSpPr>
            <a:stCxn id="12" idx="3"/>
          </p:cNvCxnSpPr>
          <p:nvPr/>
        </p:nvCxnSpPr>
        <p:spPr>
          <a:xfrm>
            <a:off x="3731390" y="4089652"/>
            <a:ext cx="569346" cy="28530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se šipkou 56"/>
          <p:cNvCxnSpPr/>
          <p:nvPr/>
        </p:nvCxnSpPr>
        <p:spPr>
          <a:xfrm flipV="1">
            <a:off x="3779912" y="4958664"/>
            <a:ext cx="439759" cy="22525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se šipkou 58"/>
          <p:cNvCxnSpPr/>
          <p:nvPr/>
        </p:nvCxnSpPr>
        <p:spPr>
          <a:xfrm flipV="1">
            <a:off x="5524873" y="1770959"/>
            <a:ext cx="559295" cy="457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se šipkou 60"/>
          <p:cNvCxnSpPr/>
          <p:nvPr/>
        </p:nvCxnSpPr>
        <p:spPr>
          <a:xfrm flipV="1">
            <a:off x="5524873" y="2228159"/>
            <a:ext cx="1417983" cy="29098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se šipkou 62"/>
          <p:cNvCxnSpPr/>
          <p:nvPr/>
        </p:nvCxnSpPr>
        <p:spPr>
          <a:xfrm>
            <a:off x="5524873" y="2807176"/>
            <a:ext cx="1875183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se šipkou 64"/>
          <p:cNvCxnSpPr/>
          <p:nvPr/>
        </p:nvCxnSpPr>
        <p:spPr>
          <a:xfrm>
            <a:off x="5524873" y="3059989"/>
            <a:ext cx="708991" cy="1187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se šipkou 66"/>
          <p:cNvCxnSpPr/>
          <p:nvPr/>
        </p:nvCxnSpPr>
        <p:spPr>
          <a:xfrm flipV="1">
            <a:off x="5524873" y="3861052"/>
            <a:ext cx="1016495" cy="3712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se šipkou 70"/>
          <p:cNvCxnSpPr/>
          <p:nvPr/>
        </p:nvCxnSpPr>
        <p:spPr>
          <a:xfrm>
            <a:off x="5626968" y="4711705"/>
            <a:ext cx="1315888" cy="29731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se šipkou 72"/>
          <p:cNvCxnSpPr/>
          <p:nvPr/>
        </p:nvCxnSpPr>
        <p:spPr>
          <a:xfrm>
            <a:off x="5626968" y="5009023"/>
            <a:ext cx="406152" cy="38838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se šipkou 74"/>
          <p:cNvCxnSpPr>
            <a:stCxn id="15" idx="3"/>
          </p:cNvCxnSpPr>
          <p:nvPr/>
        </p:nvCxnSpPr>
        <p:spPr>
          <a:xfrm flipV="1">
            <a:off x="5524873" y="4636316"/>
            <a:ext cx="1417983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Podnadpis 2"/>
          <p:cNvSpPr txBox="1">
            <a:spLocks/>
          </p:cNvSpPr>
          <p:nvPr/>
        </p:nvSpPr>
        <p:spPr>
          <a:xfrm>
            <a:off x="345289" y="6049820"/>
            <a:ext cx="6502424" cy="6553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/>
              <a:t>Autorem materiálu a všech jeho částí, není-li uvedeno jinak, je Mgr. Marie Nováková, financováno z ESF a státního rozpočtu.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828364901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74</TotalTime>
  <Words>170</Words>
  <Application>Microsoft Office PowerPoint</Application>
  <PresentationFormat>Předvádění na obrazovce (4:3)</PresentationFormat>
  <Paragraphs>42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Aerodynamika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ref</dc:creator>
  <cp:lastModifiedBy>ref</cp:lastModifiedBy>
  <cp:revision>9</cp:revision>
  <dcterms:created xsi:type="dcterms:W3CDTF">2012-11-10T16:58:37Z</dcterms:created>
  <dcterms:modified xsi:type="dcterms:W3CDTF">2012-11-12T19:02:24Z</dcterms:modified>
</cp:coreProperties>
</file>