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0T20:00:51.633" idx="1">
    <p:pos x="133" y="168"/>
    <p:text>Žáci doplňují interakjtivním perem správné výsledky do tabulky.
5, 4 - 0, 4 = 5
5, 4 + 0. 4 = 5, 8
2, 9 - 0, 4 = 2, 5
2, 9 + 0, 4 = 3, 3
6, 7 - 0, 4 = 6. 3
6, 7 + 0, 4 = 7,1
7, 9 - 0, 4 = 7, 5
7, 9 + 0,4 = 8, 3
9, 8 - 0, 4 = 9, 4
9, 8 + 0, 4 = 9, 4
0, 4  - 0, 4 = 0
0, 4 + 0, 4 = 0, 8
3, 5 - 0, 4 = 3, 1
3, 5 + 0, 4 = 3, 9
1, 8 - 0, 4 = 1, 4
1, 8 + 0, 4 = 2, 2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0T20:18:29.753" idx="2">
    <p:pos x="105" y="115"/>
    <p:text>Žáci přiřazují interaktivním perem do tabulky správný výsledek.
5, 4 - 0, 7 = 4, 7
5, 4 + 0, 7 = 6, 1
2, 9 - 0, 7 = 2, 2
2, 9 + 0, 7 = 3, 6
6, 7 - 0, 7 = 6
6, 7 + 0, 7 = 7, 4
7, 9 - 0, 7 = 7, 2
7, 9 + 0, 7 = 8, 6
9, 8 - 0, 7 = 9, 1
9, 8 + 0, 7 = 10, 5
1 - 0, 7 = 0, 3
1 + 0, 7 = 1, 7
3, 5 - 0, 7 = 2, 8
3, 5 + 0, 7 = 4, 2
1, 8 - 0, 7 = 1, 1
1, 8 + 0, 7 = 2, 5
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EBC59-E0CD-415B-8FC8-CA7626FBB771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928034-E7AA-4E32-BCAF-FFE611F9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100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928034-E7AA-4E32-BCAF-FFE611F9A69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495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AA8F2849-47A3-4178-8725-BE3B3E3E656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27358D3D-EE26-434C-BB6F-C7E81F53E3A6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79584" y="574430"/>
            <a:ext cx="7772400" cy="694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 fontScale="85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b="1" kern="1200" cap="all" spc="0" baseline="0">
                <a:solidFill>
                  <a:schemeClr val="tx1"/>
                </a:solidFill>
                <a:effectLst>
                  <a:glow rad="88900">
                    <a:schemeClr val="tx1">
                      <a:alpha val="60000"/>
                    </a:schemeClr>
                  </a:glo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VY_32_INOVACE_20_POČÍTÁNÍ ZPAMĚTI 5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763688" y="2204864"/>
            <a:ext cx="5897206" cy="150019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Autorem materiálu a všech jeho částí, není-li uvedeno jinak, je Mgr. Marie Nováková, financováno z ESF a státního rozpočtu.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925" y="422108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5020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79584" y="574430"/>
            <a:ext cx="7772400" cy="694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 fontScale="85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b="1" kern="1200" cap="all" spc="0" baseline="0">
                <a:solidFill>
                  <a:schemeClr val="tx1"/>
                </a:solidFill>
                <a:effectLst>
                  <a:glow rad="88900">
                    <a:schemeClr val="tx1">
                      <a:alpha val="60000"/>
                    </a:schemeClr>
                  </a:glo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VY_32_INOVACE_20_POČÍTÁNÍ ZPAMĚTI 5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6183720"/>
              </p:ext>
            </p:extLst>
          </p:nvPr>
        </p:nvGraphicFramePr>
        <p:xfrm>
          <a:off x="779584" y="2708920"/>
          <a:ext cx="6096000" cy="3038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5, 4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2, 9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              6,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7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7,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9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 9,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8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0, 4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3, 5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1,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8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Oblouk 5"/>
          <p:cNvSpPr/>
          <p:nvPr/>
        </p:nvSpPr>
        <p:spPr>
          <a:xfrm>
            <a:off x="4579459" y="2344091"/>
            <a:ext cx="1944216" cy="648072"/>
          </a:xfrm>
          <a:prstGeom prst="arc">
            <a:avLst>
              <a:gd name="adj1" fmla="val 10917674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1331640" y="2328900"/>
            <a:ext cx="1944216" cy="648072"/>
          </a:xfrm>
          <a:prstGeom prst="arc">
            <a:avLst>
              <a:gd name="adj1" fmla="val 10917674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846548" y="2055817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- 0, 4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5094367" y="2053145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+ 0, 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5252239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5, 00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9473" y="4393753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2, 5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1915085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6, 3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3744" y="1868479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7, 5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09704" y="2513017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9, 4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16493" y="1453425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34869" y="1686485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3, 1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446076" y="4804521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1, 4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1268759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5, 8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172400" y="5154666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3, 3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81964" y="357667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7, 1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172400" y="195956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8, 3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41978" y="2807497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10, 2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079024" y="425413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0, 8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336003" y="351267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3, 9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67345" y="2159425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2, 2</a:t>
            </a:r>
            <a:endParaRPr lang="cs-CZ" dirty="0"/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68203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79584" y="574430"/>
            <a:ext cx="7772400" cy="694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 fontScale="85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b="1" kern="1200" cap="all" spc="0" baseline="0">
                <a:solidFill>
                  <a:schemeClr val="tx1"/>
                </a:solidFill>
                <a:effectLst>
                  <a:glow rad="88900">
                    <a:schemeClr val="tx1">
                      <a:alpha val="60000"/>
                    </a:schemeClr>
                  </a:glo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VY_32_INOVACE_20_POČÍTÁNÍ ZPAMĚTI 5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380" y="5805264"/>
            <a:ext cx="1916084" cy="67333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1656546"/>
              </p:ext>
            </p:extLst>
          </p:nvPr>
        </p:nvGraphicFramePr>
        <p:xfrm>
          <a:off x="1043608" y="2708920"/>
          <a:ext cx="6096000" cy="3038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5, 4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2, 9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              6,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7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7,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9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 9,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8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3, 5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1,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8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louk 6"/>
          <p:cNvSpPr/>
          <p:nvPr/>
        </p:nvSpPr>
        <p:spPr>
          <a:xfrm>
            <a:off x="1331640" y="2328900"/>
            <a:ext cx="1944216" cy="648072"/>
          </a:xfrm>
          <a:prstGeom prst="arc">
            <a:avLst>
              <a:gd name="adj1" fmla="val 10917674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>
            <a:off x="4655823" y="2344091"/>
            <a:ext cx="1944216" cy="648072"/>
          </a:xfrm>
          <a:prstGeom prst="arc">
            <a:avLst>
              <a:gd name="adj1" fmla="val 10917674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846548" y="2055817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- 0, 7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170731" y="1979617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+ 0, 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1412776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4, 7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84512" y="4002329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2, 2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10032" y="3720681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6, 0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98353" y="1686485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7, 2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09944" y="1501819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9, 1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22044" y="4450056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0, 3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65072" y="1913996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2, 8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302120" y="5000402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1, 1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40352" y="4815736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6, 1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178210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3, 6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05108" y="1375232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7, 4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49392" y="2651301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8, 6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991779" y="279230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10, 5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10032" y="2252151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1, 7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42534" y="2128742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4, 2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27557" y="1544819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2, 5</a:t>
            </a:r>
            <a:endParaRPr lang="cs-CZ" dirty="0"/>
          </a:p>
        </p:txBody>
      </p:sp>
      <p:sp>
        <p:nvSpPr>
          <p:cNvPr id="27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109526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52</TotalTime>
  <Words>254</Words>
  <Application>Microsoft Office PowerPoint</Application>
  <PresentationFormat>Předvádění na obrazovce (4:3)</PresentationFormat>
  <Paragraphs>59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BlackTie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ref</dc:creator>
  <cp:lastModifiedBy>ref</cp:lastModifiedBy>
  <cp:revision>7</cp:revision>
  <dcterms:created xsi:type="dcterms:W3CDTF">2012-11-10T18:29:27Z</dcterms:created>
  <dcterms:modified xsi:type="dcterms:W3CDTF">2012-11-12T19:04:11Z</dcterms:modified>
</cp:coreProperties>
</file>