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349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117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35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52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292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779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897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19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534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432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383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2138F-32DA-4487-9F2B-856AC3D46E3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DC95F-91B5-4F39-A68A-DA459D66B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86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b="1" dirty="0"/>
              <a:t>VY_12_INOVACE_02_VYJMENOVANÁ SLOVA PO B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24743"/>
          </a:xfrm>
        </p:spPr>
        <p:txBody>
          <a:bodyPr>
            <a:normAutofit fontScale="70000" lnSpcReduction="20000"/>
          </a:bodyPr>
          <a:lstStyle/>
          <a:p>
            <a:endParaRPr lang="cs-CZ" i="1" dirty="0"/>
          </a:p>
          <a:p>
            <a:pPr marL="0" indent="0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085184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967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404664"/>
            <a:ext cx="8229600" cy="572149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u="sng" dirty="0" smtClean="0"/>
              <a:t>DOPLŇ  BYL/BIL,BYLA/BILA,BYLY/BILY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Truhlář při_________ hřebík.		Nepřítel do_________ hrad.</a:t>
            </a:r>
          </a:p>
          <a:p>
            <a:pPr marL="0" indent="0">
              <a:buNone/>
            </a:pPr>
            <a:r>
              <a:rPr lang="cs-CZ" sz="2000" dirty="0" smtClean="0"/>
              <a:t>Střelec na_________ pušku.		Marek do_________ baterii.</a:t>
            </a:r>
          </a:p>
          <a:p>
            <a:pPr marL="0" indent="0">
              <a:buNone/>
            </a:pPr>
            <a:r>
              <a:rPr lang="cs-CZ" sz="2000" dirty="0" smtClean="0"/>
              <a:t>Student na________ vědomosti.		_____ u babičky.</a:t>
            </a:r>
          </a:p>
          <a:p>
            <a:pPr marL="0" indent="0">
              <a:buNone/>
            </a:pPr>
            <a:r>
              <a:rPr lang="cs-CZ" sz="2000" dirty="0" smtClean="0"/>
              <a:t>Na tábor při_______ nový chlapec</a:t>
            </a:r>
            <a:r>
              <a:rPr lang="cs-CZ" sz="2000" dirty="0" smtClean="0"/>
              <a:t>.	</a:t>
            </a:r>
            <a:r>
              <a:rPr lang="cs-CZ" sz="2000" dirty="0" smtClean="0"/>
              <a:t>	Aleš ________psa.</a:t>
            </a:r>
          </a:p>
          <a:p>
            <a:pPr marL="0" indent="0">
              <a:buNone/>
            </a:pPr>
            <a:r>
              <a:rPr lang="cs-CZ" sz="2000" dirty="0" smtClean="0"/>
              <a:t>Na věži od______ půlnoc.	</a:t>
            </a:r>
            <a:r>
              <a:rPr lang="cs-CZ" sz="2000" smtClean="0"/>
              <a:t>	</a:t>
            </a:r>
            <a:r>
              <a:rPr lang="cs-CZ" sz="2000" smtClean="0"/>
              <a:t>	Z</a:t>
            </a:r>
            <a:r>
              <a:rPr lang="cs-CZ" sz="2000" dirty="0" smtClean="0"/>
              <a:t>_______ mi peníze.</a:t>
            </a:r>
          </a:p>
          <a:p>
            <a:pPr marL="0" indent="0">
              <a:buNone/>
            </a:pPr>
            <a:r>
              <a:rPr lang="cs-CZ" sz="2000" dirty="0" smtClean="0"/>
              <a:t>Malíř od__________ své dílo.		Z_______ svého bratra.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i="1" dirty="0" smtClean="0"/>
              <a:t>Řešení: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Truhlář přibil hřebík. 			Nepřítel dobyl hrad. </a:t>
            </a:r>
          </a:p>
          <a:p>
            <a:pPr marL="0" indent="0">
              <a:buNone/>
            </a:pPr>
            <a:r>
              <a:rPr lang="cs-CZ" sz="2000" dirty="0" smtClean="0"/>
              <a:t>Střelec nabil pušku. 			Marek dobil baterii. </a:t>
            </a:r>
          </a:p>
          <a:p>
            <a:pPr marL="0" indent="0">
              <a:buNone/>
            </a:pPr>
            <a:r>
              <a:rPr lang="cs-CZ" sz="2000" dirty="0" smtClean="0"/>
              <a:t>Student nabyl vědomosti. 		</a:t>
            </a:r>
            <a:r>
              <a:rPr lang="cs-CZ" sz="2000" dirty="0" smtClean="0"/>
              <a:t>	Byl </a:t>
            </a:r>
            <a:r>
              <a:rPr lang="cs-CZ" sz="2000" dirty="0" smtClean="0"/>
              <a:t>u babičky. </a:t>
            </a:r>
          </a:p>
          <a:p>
            <a:pPr marL="0" indent="0">
              <a:buNone/>
            </a:pPr>
            <a:r>
              <a:rPr lang="cs-CZ" sz="2000" dirty="0" smtClean="0"/>
              <a:t>Na tábor přibyl nový chlapec. 		Aleš bil psa. </a:t>
            </a:r>
          </a:p>
          <a:p>
            <a:pPr marL="0" indent="0">
              <a:buNone/>
            </a:pPr>
            <a:r>
              <a:rPr lang="cs-CZ" sz="2000" dirty="0" smtClean="0"/>
              <a:t>Na věži odbila půlnoc. 			Zbyly mi peníze. </a:t>
            </a:r>
          </a:p>
          <a:p>
            <a:pPr marL="0" indent="0">
              <a:buNone/>
            </a:pPr>
            <a:r>
              <a:rPr lang="cs-CZ" sz="2000" dirty="0" smtClean="0"/>
              <a:t>Malíř odbyl své dílo. 	  		Zbil svého bratra.</a:t>
            </a:r>
            <a:endParaRPr lang="cs-CZ" sz="2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3" y="6172200"/>
            <a:ext cx="8784976" cy="365125"/>
          </a:xfrm>
        </p:spPr>
        <p:txBody>
          <a:bodyPr/>
          <a:lstStyle/>
          <a:p>
            <a:endParaRPr lang="cs-CZ" b="0" i="1" dirty="0" smtClean="0">
              <a:solidFill>
                <a:schemeClr val="tx1"/>
              </a:solidFill>
            </a:endParaRPr>
          </a:p>
          <a:p>
            <a:r>
              <a:rPr lang="cs-CZ" b="0" i="1" dirty="0" smtClean="0">
                <a:solidFill>
                  <a:schemeClr val="tx1"/>
                </a:solidFill>
              </a:rPr>
              <a:t>Autorem </a:t>
            </a:r>
            <a:r>
              <a:rPr lang="cs-CZ" b="0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b="0" i="1" dirty="0" err="1">
                <a:solidFill>
                  <a:schemeClr val="tx1"/>
                </a:solidFill>
              </a:rPr>
              <a:t>li</a:t>
            </a:r>
            <a:r>
              <a:rPr lang="cs-CZ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b="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0302" y="11663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VY_12_INOVACE_02_VYJMENOVANÁ SLOVA PO 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1497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69</Words>
  <Application>Microsoft Office PowerPoint</Application>
  <PresentationFormat>Předvádění na obrazovce (4:3)</PresentationFormat>
  <Paragraphs>22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VY_12_INOVACE_02_VYJMENOVANÁ SLOVA PO B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</cp:revision>
  <dcterms:created xsi:type="dcterms:W3CDTF">2011-03-30T20:58:17Z</dcterms:created>
  <dcterms:modified xsi:type="dcterms:W3CDTF">2011-04-27T09:12:34Z</dcterms:modified>
</cp:coreProperties>
</file>