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547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210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62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692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012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757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845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637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473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118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730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EF62A-0CCD-48B5-99E6-869D7A4838B6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409DC-BFBC-4569-AE48-2C00088D4C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036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VY_12_INOVACE_03_VYJMENOVANÁ SLOVA PO B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6"/>
          </a:xfrm>
        </p:spPr>
        <p:txBody>
          <a:bodyPr>
            <a:normAutofit fontScale="85000" lnSpcReduction="20000"/>
          </a:bodyPr>
          <a:lstStyle/>
          <a:p>
            <a:endParaRPr lang="cs-CZ" i="1" dirty="0"/>
          </a:p>
          <a:p>
            <a:pPr marL="0" indent="0" algn="ctr">
              <a:buNone/>
            </a:pPr>
            <a:r>
              <a:rPr lang="cs-CZ" i="1" dirty="0"/>
              <a:t>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910162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3350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95536" y="404664"/>
            <a:ext cx="8229600" cy="575009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b="1" u="sng" dirty="0" smtClean="0"/>
              <a:t>DOPLŇ Y/I.</a:t>
            </a:r>
          </a:p>
          <a:p>
            <a:pPr marL="0" indent="0">
              <a:buNone/>
            </a:pPr>
            <a:r>
              <a:rPr lang="cs-CZ" sz="2000" noProof="1" smtClean="0"/>
              <a:t>Dob__vat hrad, pob__vat na venkově, nab__t pušku, b__t zdravý, odb__t práci, b__l b__ch u vás, b__dlil v b__tě, ob__vatel Prahy, pálí ho dobré b__dlo, dlouhé b__dlo, Zb__ňkův spolub__dlící, vyb__lený pokoj, pob__t v lázních, nové b__dliště, ob__vat nový dům, natrhat ryb__z, mnoho nab__tých zkušeností, špatné živob__tí, odb__t domácí úkol.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i="1" dirty="0" smtClean="0"/>
              <a:t>Řešení:</a:t>
            </a:r>
          </a:p>
          <a:p>
            <a:pPr marL="0" indent="0">
              <a:buNone/>
            </a:pPr>
            <a:r>
              <a:rPr lang="cs-CZ" sz="2000" b="1" dirty="0" smtClean="0"/>
              <a:t>Dobývat hrad, pobývat na venkově, nabít pušku, být zdravý, odbýt práci, byl bych u vás, bydlil v bytě, obyvatel Prahy, pálí ho dobré bydlo, dlouhé bidlo, Zbyňkův spolubydlící, vybílený pokoj, pobyt v lázních, nové bydliště, obývat nový dům, natrhat rybíz, mnoho nabytých zkušeností, špatné živobytí, odbýt domácí úkol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i="1" u="sng" dirty="0" smtClean="0"/>
          </a:p>
          <a:p>
            <a:pPr marL="0" indent="0">
              <a:buNone/>
            </a:pPr>
            <a:endParaRPr lang="cs-CZ" sz="2000" i="1" u="sng" dirty="0"/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3" y="6172200"/>
            <a:ext cx="8784976" cy="365125"/>
          </a:xfrm>
        </p:spPr>
        <p:txBody>
          <a:bodyPr/>
          <a:lstStyle/>
          <a:p>
            <a:endParaRPr lang="cs-CZ" b="0" i="1" dirty="0" smtClean="0">
              <a:solidFill>
                <a:schemeClr val="tx1"/>
              </a:solidFill>
            </a:endParaRPr>
          </a:p>
          <a:p>
            <a:r>
              <a:rPr lang="cs-CZ" b="0" i="1" dirty="0" smtClean="0">
                <a:solidFill>
                  <a:schemeClr val="tx1"/>
                </a:solidFill>
              </a:rPr>
              <a:t>Autorem </a:t>
            </a:r>
            <a:r>
              <a:rPr lang="cs-CZ" b="0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b="0" i="1" dirty="0" err="1">
                <a:solidFill>
                  <a:schemeClr val="tx1"/>
                </a:solidFill>
              </a:rPr>
              <a:t>li</a:t>
            </a:r>
            <a:r>
              <a:rPr lang="cs-CZ" b="0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b="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16632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VY_12_INOVACE_03_VYJMENOVANÁ SLOVA PO B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3071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244</Words>
  <Application>Microsoft Office PowerPoint</Application>
  <PresentationFormat>Předvádění na obrazovce (4:3)</PresentationFormat>
  <Paragraphs>15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VY_12_INOVACE_03_VYJMENOVANÁ SLOVA PO B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</cp:revision>
  <dcterms:created xsi:type="dcterms:W3CDTF">2011-03-31T05:11:39Z</dcterms:created>
  <dcterms:modified xsi:type="dcterms:W3CDTF">2011-04-27T09:15:54Z</dcterms:modified>
</cp:coreProperties>
</file>