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handoutMasterIdLst>
    <p:handoutMasterId r:id="rId5"/>
  </p:handout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88" autoAdjust="0"/>
    <p:restoredTop sz="86379" autoAdjust="0"/>
  </p:normalViewPr>
  <p:slideViewPr>
    <p:cSldViewPr>
      <p:cViewPr varScale="1">
        <p:scale>
          <a:sx n="79" d="100"/>
          <a:sy n="79" d="100"/>
        </p:scale>
        <p:origin x="-101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9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VY_12_INOVACE_01_VYJMENOVANÁ SLOVA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3744D1-1DD9-444B-A4F0-D6F9BD8D09F3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47F03-DB62-4A9C-AFB3-84CFFEEBC3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880593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VY_12_INOVACE_01_VYJMENOVANÁ SLOVA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CB54BF-9CAC-4430-80A6-3814072DC73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5B802-77B0-42FF-A51C-3A9AB601F6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558088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hlaví 7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VY_12_INOVACE_01_VYJMENOVANÁ SLOVA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445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A7C87-7037-43F3-A743-AA0535968566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695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ACE5F-4D5C-4208-BBB1-D15D20517E0D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01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CF21-B0B7-4881-B642-C2ADDCD1E8A1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89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ED9DC-6282-4FFC-ADEB-46868A27C2A2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88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BBD41-0BA4-41DF-B3D2-E9261A2016D7}" type="datetime1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752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7420F-C3B3-4048-BF97-45535E5FCA6A}" type="datetime1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2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EBBA5-AA12-4114-9FA4-DD1B9041EFF7}" type="datetime1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04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B6314-A073-405E-B0EE-A92E05AD79C7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30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113AD-DFA0-4A59-BE26-BF7ECA40403F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63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38D87-741A-4268-B8CD-41477B3BACF7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7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1E796-A06C-4CE9-98EE-FB039EE98166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477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6B97CE-8B10-4BAE-AE59-2FF4967A9C07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BEF20-A48E-424D-A8C2-6E9FB4F7EE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70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VY_12_INOVACE_04_VYJMENOVANÁ SLOVA PO B1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i="1" dirty="0" smtClean="0"/>
              <a:t>Autorem </a:t>
            </a:r>
            <a:r>
              <a:rPr lang="cs-CZ" i="1" dirty="0"/>
              <a:t>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  Autorem materiálu a všech jeho částí, není - li uvedeno jinak, je Bc. Michaela Maixnerová, financováno z ESF a státního rozpočtu ČR.  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867275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7932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38944"/>
          </a:xfrm>
          <a:solidFill>
            <a:srgbClr val="FFC00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2400" dirty="0" smtClean="0"/>
              <a:t>DOPLŇ VYJMENOVANÁ SLOVA PO B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65103"/>
          </a:xfrm>
          <a:blipFill>
            <a:blip r:embed="rId3"/>
            <a:tile tx="0" ty="0" sx="100000" sy="100000" flip="none" algn="tl"/>
          </a:blipFill>
          <a:ln w="28575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b _ _					o _ _ _ _ _</a:t>
            </a:r>
          </a:p>
          <a:p>
            <a:pPr marL="0" indent="0" algn="l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b _ _ _ _ _				b _ _ _ _ _</a:t>
            </a:r>
          </a:p>
          <a:p>
            <a:pPr marL="0" indent="0" algn="l">
              <a:buNone/>
            </a:pPr>
            <a:r>
              <a:rPr lang="cs-CZ" sz="2000" b="1" dirty="0">
                <a:solidFill>
                  <a:schemeClr val="tx1"/>
                </a:solidFill>
              </a:rPr>
              <a:t>o</a:t>
            </a:r>
            <a:r>
              <a:rPr lang="cs-CZ" sz="2000" b="1" dirty="0" smtClean="0">
                <a:solidFill>
                  <a:schemeClr val="tx1"/>
                </a:solidFill>
              </a:rPr>
              <a:t> _ _ _ _ _ _ _				b _ _ _ _ _</a:t>
            </a:r>
          </a:p>
          <a:p>
            <a:pPr marL="0" indent="0" algn="l">
              <a:buNone/>
            </a:pPr>
            <a:r>
              <a:rPr lang="cs-CZ" sz="2000" b="1" dirty="0">
                <a:solidFill>
                  <a:schemeClr val="tx1"/>
                </a:solidFill>
              </a:rPr>
              <a:t>b</a:t>
            </a:r>
            <a:r>
              <a:rPr lang="cs-CZ" sz="2000" b="1" dirty="0" smtClean="0">
                <a:solidFill>
                  <a:schemeClr val="tx1"/>
                </a:solidFill>
              </a:rPr>
              <a:t> _ _					k _ _ _ _ _</a:t>
            </a:r>
          </a:p>
          <a:p>
            <a:pPr marL="0" indent="0" algn="l">
              <a:buNone/>
            </a:pPr>
            <a:r>
              <a:rPr lang="cs-CZ" sz="2000" b="1" dirty="0">
                <a:solidFill>
                  <a:schemeClr val="tx1"/>
                </a:solidFill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</a:rPr>
              <a:t> _ _ _ _ _ _ _				b _ _</a:t>
            </a:r>
          </a:p>
          <a:p>
            <a:pPr marL="0" indent="0" algn="l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n _ _ _ _ _ _				P _ _ _ _ _ _ _ _</a:t>
            </a:r>
          </a:p>
          <a:p>
            <a:pPr marL="0" indent="0" algn="l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d _ _ _ _ _ _				Z _ _ _ _ _</a:t>
            </a:r>
          </a:p>
          <a:p>
            <a:pPr marL="0" indent="0" algn="l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Z _ _ _ _ _				B _ _ _ _ _</a:t>
            </a:r>
          </a:p>
          <a:p>
            <a:pPr algn="l"/>
            <a:endParaRPr lang="cs-CZ" sz="2000" b="1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sz="2000" b="1" i="1" dirty="0" smtClean="0">
                <a:solidFill>
                  <a:schemeClr val="tx1"/>
                </a:solidFill>
              </a:rPr>
              <a:t>Řešení:</a:t>
            </a:r>
          </a:p>
          <a:p>
            <a:pPr marL="0" indent="0" algn="l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Být, bydlit, obyvatel, byt, příbytek, nábytek, dobytek, obyčej, bystrý, bylina, kobyla, býk, Přibyslav, Zbyněk, Zbyšek, Bydžov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352928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endParaRPr lang="cs-CZ" i="1" dirty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1663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VY_12_INOVACE_04_VYJMENOVANÁ SLOVA PO B1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9592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247</TotalTime>
  <Words>100</Words>
  <Application>Microsoft Office PowerPoint</Application>
  <PresentationFormat>Předvádění na obrazovce (4:3)</PresentationFormat>
  <Paragraphs>21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VY_12_INOVACE_04_VYJMENOVANÁ SLOVA PO B1 </vt:lpstr>
      <vt:lpstr>DOPLŇ VYJMENOVANÁ SLOVA PO B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keywords>Alternativní způsob čtení, vyjmenovaná slova po B, vyjmenovaná slova po L, vyjmenovaná slova po M, spojování, doplňování, podtrhávání</cp:keywords>
  <cp:lastModifiedBy>pc</cp:lastModifiedBy>
  <cp:revision>41</cp:revision>
  <dcterms:created xsi:type="dcterms:W3CDTF">2011-01-29T20:21:54Z</dcterms:created>
  <dcterms:modified xsi:type="dcterms:W3CDTF">2011-04-27T09:25:34Z</dcterms:modified>
</cp:coreProperties>
</file>