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392C-2BA5-4E38-81E0-6ACEDBE5BB2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9F970-0E63-4C27-8C23-665EF3B57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137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392C-2BA5-4E38-81E0-6ACEDBE5BB2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9F970-0E63-4C27-8C23-665EF3B57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4291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392C-2BA5-4E38-81E0-6ACEDBE5BB2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9F970-0E63-4C27-8C23-665EF3B57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965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392C-2BA5-4E38-81E0-6ACEDBE5BB2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9F970-0E63-4C27-8C23-665EF3B57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66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392C-2BA5-4E38-81E0-6ACEDBE5BB2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9F970-0E63-4C27-8C23-665EF3B57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207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392C-2BA5-4E38-81E0-6ACEDBE5BB2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9F970-0E63-4C27-8C23-665EF3B57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666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392C-2BA5-4E38-81E0-6ACEDBE5BB2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9F970-0E63-4C27-8C23-665EF3B57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497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392C-2BA5-4E38-81E0-6ACEDBE5BB2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9F970-0E63-4C27-8C23-665EF3B57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262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392C-2BA5-4E38-81E0-6ACEDBE5BB2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9F970-0E63-4C27-8C23-665EF3B57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079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392C-2BA5-4E38-81E0-6ACEDBE5BB2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9F970-0E63-4C27-8C23-665EF3B57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030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392C-2BA5-4E38-81E0-6ACEDBE5BB2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9F970-0E63-4C27-8C23-665EF3B57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705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3E392C-2BA5-4E38-81E0-6ACEDBE5BB2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39F970-0E63-4C27-8C23-665EF3B57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557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9"/>
            <a:ext cx="7772400" cy="936103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400" b="1" dirty="0"/>
              <a:t>VY_12_INOVACE_05_VYJMENOVANÁ SLOVA PO B1</a:t>
            </a:r>
            <a:br>
              <a:rPr lang="cs-CZ" sz="2400" b="1" dirty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700808"/>
            <a:ext cx="7344816" cy="1752600"/>
          </a:xfrm>
          <a:blipFill>
            <a:blip r:embed="rId2"/>
            <a:tile tx="0" ty="0" sx="100000" sy="100000" flip="none" algn="tl"/>
          </a:blipFill>
        </p:spPr>
        <p:txBody>
          <a:bodyPr>
            <a:normAutofit fontScale="92500"/>
          </a:bodyPr>
          <a:lstStyle/>
          <a:p>
            <a:r>
              <a:rPr lang="cs-CZ" i="1" dirty="0">
                <a:solidFill>
                  <a:schemeClr val="tx1"/>
                </a:solidFill>
              </a:rPr>
              <a:t> Autorem materiálu a všech jeho částí, není - </a:t>
            </a:r>
            <a:r>
              <a:rPr lang="cs-CZ" i="1" dirty="0" err="1">
                <a:solidFill>
                  <a:schemeClr val="tx1"/>
                </a:solidFill>
              </a:rPr>
              <a:t>li</a:t>
            </a:r>
            <a:r>
              <a:rPr lang="cs-CZ" i="1" dirty="0">
                <a:solidFill>
                  <a:schemeClr val="tx1"/>
                </a:solidFill>
              </a:rPr>
              <a:t> uvedeno jinak, je Bc. Michaela Maixnerová, financováno z ESF a státního rozpočtu ČR.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013176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68945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96950"/>
          </a:xfrm>
          <a:solidFill>
            <a:srgbClr val="FFC000"/>
          </a:solidFill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3200" b="1" u="sng" dirty="0" smtClean="0"/>
              <a:t>PŘÍBYTEK – NÁBYTEK - DOBYTEK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/>
            <a:tile tx="0" ty="0" sx="100000" sy="100000" flip="none" algn="tl"/>
          </a:blip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i="1" u="sng" dirty="0" smtClean="0"/>
              <a:t>SLOVA PŘÍBUZNÁ</a:t>
            </a:r>
          </a:p>
          <a:p>
            <a:pPr marL="0" indent="0" algn="ctr">
              <a:buNone/>
            </a:pPr>
            <a:r>
              <a:rPr lang="cs-CZ" sz="2400" dirty="0" smtClean="0"/>
              <a:t>PŘÍBYTEK – PŘÍBYTEČEK</a:t>
            </a:r>
            <a:endParaRPr lang="cs-CZ" sz="2400" dirty="0"/>
          </a:p>
          <a:p>
            <a:pPr marL="0" indent="0" algn="ctr">
              <a:buNone/>
            </a:pPr>
            <a:r>
              <a:rPr lang="cs-CZ" sz="2400" dirty="0" smtClean="0"/>
              <a:t>NÁBYTEK – NÁBYTKÁŘSKÝ</a:t>
            </a:r>
          </a:p>
          <a:p>
            <a:pPr marL="0" indent="0" algn="ctr">
              <a:buNone/>
            </a:pPr>
            <a:r>
              <a:rPr lang="cs-CZ" sz="2400" dirty="0" smtClean="0"/>
              <a:t>DOBYTEK – DOBYTKÁŘSTVÍ, DOBYTČE, DOBYTČÍ</a:t>
            </a:r>
          </a:p>
          <a:p>
            <a:pPr marL="0" indent="0" algn="ctr">
              <a:buNone/>
            </a:pPr>
            <a:endParaRPr lang="cs-CZ" sz="2400" dirty="0" smtClean="0"/>
          </a:p>
          <a:p>
            <a:pPr marL="0" indent="0" algn="ctr">
              <a:buNone/>
            </a:pPr>
            <a:r>
              <a:rPr lang="cs-CZ" sz="2400" dirty="0" smtClean="0"/>
              <a:t>Můj dědeček má malý </a:t>
            </a:r>
            <a:r>
              <a:rPr lang="cs-CZ" sz="2400" dirty="0" err="1" smtClean="0"/>
              <a:t>příb_tek</a:t>
            </a:r>
            <a:r>
              <a:rPr lang="cs-CZ" sz="2400" dirty="0" smtClean="0"/>
              <a:t>.</a:t>
            </a:r>
          </a:p>
          <a:p>
            <a:pPr marL="0" indent="0" algn="ctr">
              <a:buNone/>
            </a:pPr>
            <a:r>
              <a:rPr lang="cs-CZ" sz="2400" dirty="0" smtClean="0"/>
              <a:t>Dalibor provozuje obchod s </a:t>
            </a:r>
            <a:r>
              <a:rPr lang="cs-CZ" sz="2400" dirty="0" err="1" smtClean="0"/>
              <a:t>náb_tkem</a:t>
            </a:r>
            <a:r>
              <a:rPr lang="cs-CZ" sz="2400" dirty="0" smtClean="0"/>
              <a:t>.</a:t>
            </a:r>
          </a:p>
          <a:p>
            <a:pPr marL="0" indent="0" algn="ctr">
              <a:buNone/>
            </a:pPr>
            <a:r>
              <a:rPr lang="cs-CZ" sz="2400" dirty="0" smtClean="0"/>
              <a:t>Na louce se pase </a:t>
            </a:r>
            <a:r>
              <a:rPr lang="cs-CZ" sz="2400" dirty="0" err="1" smtClean="0"/>
              <a:t>dob_tek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1800" b="1" i="1" dirty="0" smtClean="0"/>
              <a:t>Řešení:</a:t>
            </a:r>
            <a:r>
              <a:rPr lang="cs-CZ" sz="1800" dirty="0" smtClean="0"/>
              <a:t> 	Můj dědeček má malý příbytek. Dalibor provozuje obchod s nábytkem. Na 	louce se pase dobytek.</a:t>
            </a:r>
            <a:endParaRPr lang="cs-CZ" sz="1800" b="1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568952" cy="365125"/>
          </a:xfrm>
        </p:spPr>
        <p:txBody>
          <a:bodyPr/>
          <a:lstStyle/>
          <a:p>
            <a:r>
              <a:rPr lang="cs-CZ" i="1" dirty="0" smtClean="0">
                <a:solidFill>
                  <a:schemeClr val="tx1"/>
                </a:solidFill>
              </a:rPr>
              <a:t>  Autorem materiálu a všech jeho částí, není - </a:t>
            </a:r>
            <a:r>
              <a:rPr lang="cs-CZ" i="1" dirty="0" err="1" smtClean="0">
                <a:solidFill>
                  <a:schemeClr val="tx1"/>
                </a:solidFill>
              </a:rPr>
              <a:t>li</a:t>
            </a:r>
            <a:r>
              <a:rPr lang="cs-CZ" i="1" dirty="0" smtClean="0">
                <a:solidFill>
                  <a:schemeClr val="tx1"/>
                </a:solidFill>
              </a:rPr>
              <a:t> uvedeno jinak, je Bc. Michaela Maixnerová, financováno z ESF a státního rozpočtu ČR.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16632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VY_12_INOVACE_05_VYJMENOVANÁ SLOVA PO B1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73752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104</Words>
  <Application>Microsoft Office PowerPoint</Application>
  <PresentationFormat>Předvádění na obrazovce (4:3)</PresentationFormat>
  <Paragraphs>14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VY_12_INOVACE_05_VYJMENOVANÁ SLOVA PO B1 </vt:lpstr>
      <vt:lpstr>PŘÍBYTEK – NÁBYTEK - DOBYTEK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PŘÍBYTEK – NÁBYTEK - DOBYTEK</dc:title>
  <dc:creator>pc</dc:creator>
  <cp:lastModifiedBy>pc</cp:lastModifiedBy>
  <cp:revision>4</cp:revision>
  <dcterms:created xsi:type="dcterms:W3CDTF">2011-03-31T05:15:35Z</dcterms:created>
  <dcterms:modified xsi:type="dcterms:W3CDTF">2011-04-27T09:25:15Z</dcterms:modified>
</cp:coreProperties>
</file>