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101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135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683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332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305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566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254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092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056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645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569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14B37-423F-405C-BCA9-2BD7E328362E}" type="datetimeFigureOut">
              <a:rPr lang="cs-CZ" smtClean="0"/>
              <a:t>27.4.2011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DCF0E-221B-4E2C-A154-B4F74B0026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52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400" b="1" dirty="0"/>
              <a:t>VY_12_INOVACE_06_VYJMENOVANÁ SLOVA PO B1</a:t>
            </a:r>
            <a:br>
              <a:rPr lang="cs-CZ" sz="2400" b="1" dirty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i="1" dirty="0"/>
              <a:t> Autorem materiálu a všech jeho částí, není - </a:t>
            </a:r>
            <a:r>
              <a:rPr lang="cs-CZ" i="1" dirty="0" err="1"/>
              <a:t>li</a:t>
            </a:r>
            <a:r>
              <a:rPr lang="cs-CZ" i="1" dirty="0"/>
              <a:t> uvedeno jinak, je Bc. Michaela Maixnerová, financováno z ESF a státního rozpočtu ČR.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869160"/>
            <a:ext cx="3765550" cy="1327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396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2400" u="sng" dirty="0" smtClean="0"/>
              <a:t>DOPLŇ DO VĚT VHODNÁ SLOVA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Nápověda: dobytek, nábytek, příbytek, nábytkářský, dobytčí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000" dirty="0" smtClean="0"/>
              <a:t>Naše babička má pěkný _______________. Ve starožitnictví prodávají starobylý ___________ . Ve stáji stojí ____________. V České republice se rozvinul ______________ průmysl. Dnes odvezou býky v __________ voze .</a:t>
            </a:r>
          </a:p>
          <a:p>
            <a:pPr marL="0" indent="0">
              <a:buNone/>
            </a:pPr>
            <a:r>
              <a:rPr lang="cs-CZ" sz="2000" dirty="0" smtClean="0"/>
              <a:t>Náš ______________ je malý.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i="1" dirty="0" smtClean="0"/>
              <a:t>Řešení: </a:t>
            </a:r>
          </a:p>
          <a:p>
            <a:pPr marL="0" indent="0">
              <a:buNone/>
            </a:pPr>
            <a:r>
              <a:rPr lang="cs-CZ" sz="2000" dirty="0" smtClean="0"/>
              <a:t>Naše babička má pěkný příbytek. Ve starožitnictví prodávají starobylý nábytek. Ve stáji stojí dobytek. V České republice se rozvinul nábytkářský průmysl. Dnes odvezou býky v dobytčím voze. Náš příbytek je malý.   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95536" y="6356350"/>
            <a:ext cx="8352928" cy="365125"/>
          </a:xfrm>
        </p:spPr>
        <p:txBody>
          <a:bodyPr/>
          <a:lstStyle/>
          <a:p>
            <a:r>
              <a:rPr lang="cs-CZ" i="1" dirty="0" smtClean="0">
                <a:solidFill>
                  <a:schemeClr val="tx1"/>
                </a:solidFill>
              </a:rPr>
              <a:t>  Autorem materiálu a všech jeho částí, není - </a:t>
            </a:r>
            <a:r>
              <a:rPr lang="cs-CZ" i="1" dirty="0" err="1" smtClean="0">
                <a:solidFill>
                  <a:schemeClr val="tx1"/>
                </a:solidFill>
              </a:rPr>
              <a:t>li</a:t>
            </a:r>
            <a:r>
              <a:rPr lang="cs-CZ" i="1" dirty="0" smtClean="0">
                <a:solidFill>
                  <a:schemeClr val="tx1"/>
                </a:solidFill>
              </a:rPr>
              <a:t> uvedeno jinak, je Bc. Michaela Maixnerová, financováno z ESF a státního rozpočtu ČR. 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116632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VY_12_INOVACE_06_VYJMENOVANÁ SLOVA PO B1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6226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154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VY_12_INOVACE_06_VYJMENOVANÁ SLOVA PO B1 </vt:lpstr>
      <vt:lpstr>DOPLŇ DO VĚT VHODNÁ SLOVA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DOPLŇ DO VĚT VHODNÁ SLOVA</dc:title>
  <dc:creator>pc</dc:creator>
  <cp:lastModifiedBy>pc</cp:lastModifiedBy>
  <cp:revision>4</cp:revision>
  <dcterms:created xsi:type="dcterms:W3CDTF">2011-03-31T05:19:56Z</dcterms:created>
  <dcterms:modified xsi:type="dcterms:W3CDTF">2011-04-27T09:27:49Z</dcterms:modified>
</cp:coreProperties>
</file>