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2E35-16D5-4557-BC1F-A40C2F98302A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6874F-81FF-40F4-B603-4AB0D3CCA8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1397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2E35-16D5-4557-BC1F-A40C2F98302A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6874F-81FF-40F4-B603-4AB0D3CCA8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996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2E35-16D5-4557-BC1F-A40C2F98302A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6874F-81FF-40F4-B603-4AB0D3CCA8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1723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2E35-16D5-4557-BC1F-A40C2F98302A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6874F-81FF-40F4-B603-4AB0D3CCA8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8962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2E35-16D5-4557-BC1F-A40C2F98302A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6874F-81FF-40F4-B603-4AB0D3CCA8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90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2E35-16D5-4557-BC1F-A40C2F98302A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6874F-81FF-40F4-B603-4AB0D3CCA8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248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2E35-16D5-4557-BC1F-A40C2F98302A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6874F-81FF-40F4-B603-4AB0D3CCA8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8444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2E35-16D5-4557-BC1F-A40C2F98302A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6874F-81FF-40F4-B603-4AB0D3CCA8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24088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2E35-16D5-4557-BC1F-A40C2F98302A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6874F-81FF-40F4-B603-4AB0D3CCA8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5976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2E35-16D5-4557-BC1F-A40C2F98302A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6874F-81FF-40F4-B603-4AB0D3CCA8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4083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E2E35-16D5-4557-BC1F-A40C2F98302A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6874F-81FF-40F4-B603-4AB0D3CCA8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669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3E2E35-16D5-4557-BC1F-A40C2F98302A}" type="datetimeFigureOut">
              <a:rPr lang="cs-CZ" smtClean="0"/>
              <a:t>27.4.2011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96874F-81FF-40F4-B603-4AB0D3CCA8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478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NUL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2400" b="1" dirty="0"/>
              <a:t>VY_12_INOVACE_07_VYJMENOVANÁ SLOVA PO B1</a:t>
            </a:r>
            <a:br>
              <a:rPr lang="cs-CZ" sz="2400" b="1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348880"/>
            <a:ext cx="8229600" cy="1252736"/>
          </a:xfrm>
          <a:blipFill>
            <a:blip r:embed="rId2"/>
            <a:tile tx="0" ty="0" sx="100000" sy="100000" flip="none" algn="tl"/>
          </a:blipFill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i="1" dirty="0"/>
              <a:t> Autorem materiálu a všech jeho částí, není - </a:t>
            </a:r>
            <a:r>
              <a:rPr lang="cs-CZ" i="1" dirty="0" err="1"/>
              <a:t>li</a:t>
            </a:r>
            <a:r>
              <a:rPr lang="cs-CZ" i="1" dirty="0"/>
              <a:t> uvedeno jinak, je Bc. Michaela Maixnerová, financováno z ESF a státního rozpočtu ČR.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085184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4947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724942"/>
          </a:xfrm>
          <a:solidFill>
            <a:srgbClr val="FFC000"/>
          </a:solidFill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sz="2400" u="sng" dirty="0" smtClean="0"/>
              <a:t>DOPLŇ</a:t>
            </a:r>
            <a:r>
              <a:rPr lang="cs-CZ" u="sng" dirty="0" smtClean="0"/>
              <a:t> </a:t>
            </a:r>
            <a:r>
              <a:rPr lang="cs-CZ" sz="2400" u="sng" dirty="0" smtClean="0"/>
              <a:t>Y/I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3"/>
            <a:tile tx="0" ty="0" sx="100000" sy="100000" flip="none" algn="tl"/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err="1" smtClean="0"/>
              <a:t>Dob__tek</a:t>
            </a:r>
            <a:r>
              <a:rPr lang="cs-CZ" sz="2400" dirty="0" smtClean="0"/>
              <a:t> se pase u našeho domu. Nemá peněz </a:t>
            </a:r>
            <a:r>
              <a:rPr lang="cs-CZ" sz="2400" dirty="0" err="1" smtClean="0"/>
              <a:t>nazb</a:t>
            </a:r>
            <a:r>
              <a:rPr lang="cs-CZ" sz="2400" dirty="0" smtClean="0"/>
              <a:t>__t. </a:t>
            </a:r>
            <a:r>
              <a:rPr lang="cs-CZ" sz="2400" dirty="0" err="1" smtClean="0"/>
              <a:t>Zb</a:t>
            </a:r>
            <a:r>
              <a:rPr lang="cs-CZ" sz="2400" dirty="0" smtClean="0"/>
              <a:t>__tečně si to ztěžuješ. Vlastníme dob__</a:t>
            </a:r>
            <a:r>
              <a:rPr lang="cs-CZ" sz="2400" dirty="0" err="1" smtClean="0"/>
              <a:t>tčí</a:t>
            </a:r>
            <a:r>
              <a:rPr lang="cs-CZ" sz="2400" dirty="0" smtClean="0"/>
              <a:t> farmu.  V </a:t>
            </a:r>
            <a:r>
              <a:rPr lang="cs-CZ" sz="2400" dirty="0" err="1" smtClean="0"/>
              <a:t>b__tě</a:t>
            </a:r>
            <a:r>
              <a:rPr lang="cs-CZ" sz="2400" dirty="0" smtClean="0"/>
              <a:t> stál starý </a:t>
            </a:r>
            <a:r>
              <a:rPr lang="cs-CZ" sz="2400" dirty="0" err="1" smtClean="0"/>
              <a:t>náb</a:t>
            </a:r>
            <a:r>
              <a:rPr lang="cs-CZ" sz="2400" dirty="0" smtClean="0"/>
              <a:t>__tek. B__</a:t>
            </a:r>
            <a:r>
              <a:rPr lang="cs-CZ" sz="2400" dirty="0" err="1" smtClean="0"/>
              <a:t>lá</a:t>
            </a:r>
            <a:r>
              <a:rPr lang="cs-CZ" sz="2400" dirty="0" smtClean="0"/>
              <a:t> paní je </a:t>
            </a:r>
            <a:r>
              <a:rPr lang="cs-CZ" sz="2400" dirty="0"/>
              <a:t>n</a:t>
            </a:r>
            <a:r>
              <a:rPr lang="cs-CZ" sz="2400" dirty="0" smtClean="0"/>
              <a:t>adpřirozená b__</a:t>
            </a:r>
            <a:r>
              <a:rPr lang="cs-CZ" sz="2400" dirty="0" err="1" smtClean="0"/>
              <a:t>tost</a:t>
            </a:r>
            <a:r>
              <a:rPr lang="cs-CZ" sz="2400" dirty="0" smtClean="0"/>
              <a:t>. Na internetu si můžeme vybrat z velké </a:t>
            </a:r>
            <a:r>
              <a:rPr lang="cs-CZ" sz="2400" dirty="0" err="1" smtClean="0"/>
              <a:t>nab</a:t>
            </a:r>
            <a:r>
              <a:rPr lang="cs-CZ" sz="2400" dirty="0" smtClean="0"/>
              <a:t>__</a:t>
            </a:r>
            <a:r>
              <a:rPr lang="cs-CZ" sz="2400" dirty="0" err="1" smtClean="0"/>
              <a:t>dky</a:t>
            </a:r>
            <a:r>
              <a:rPr lang="cs-CZ" sz="2400" dirty="0" smtClean="0"/>
              <a:t> </a:t>
            </a:r>
            <a:r>
              <a:rPr lang="cs-CZ" sz="2400" dirty="0" err="1" smtClean="0"/>
              <a:t>náb</a:t>
            </a:r>
            <a:r>
              <a:rPr lang="cs-CZ" sz="2400" dirty="0" smtClean="0"/>
              <a:t>__</a:t>
            </a:r>
            <a:r>
              <a:rPr lang="cs-CZ" sz="2400" dirty="0" err="1" smtClean="0"/>
              <a:t>tku</a:t>
            </a:r>
            <a:r>
              <a:rPr lang="cs-CZ" sz="2400" dirty="0" smtClean="0"/>
              <a:t>. Bývala každý den </a:t>
            </a:r>
            <a:r>
              <a:rPr lang="cs-CZ" sz="2400" dirty="0" err="1" smtClean="0"/>
              <a:t>b__ta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b="1" i="1" dirty="0" smtClean="0"/>
              <a:t>Řešení:</a:t>
            </a:r>
          </a:p>
          <a:p>
            <a:pPr marL="0" indent="0">
              <a:buNone/>
            </a:pPr>
            <a:r>
              <a:rPr lang="cs-CZ" sz="2400" dirty="0" smtClean="0"/>
              <a:t>Dobytek se pase u našeho domu. Nemá peněz nazbyt. Zbytečně si to ztěžuješ. Vlastníme dobytčí farmu. V bytě stál starý nábytek. Bílá paní je nadpřirozená bytost. Na internetu si můžeme vybrat z velké nabídky nábytku. Bývala každý den bita.  </a:t>
            </a:r>
            <a:endParaRPr lang="cs-CZ" sz="2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76243"/>
            <a:ext cx="8568952" cy="365125"/>
          </a:xfrm>
        </p:spPr>
        <p:txBody>
          <a:bodyPr/>
          <a:lstStyle/>
          <a:p>
            <a:r>
              <a:rPr lang="cs-CZ" i="1" dirty="0" smtClean="0">
                <a:solidFill>
                  <a:schemeClr val="tx1"/>
                </a:solidFill>
              </a:rPr>
              <a:t>  Autorem materiálu a všech jeho částí, není - </a:t>
            </a:r>
            <a:r>
              <a:rPr lang="cs-CZ" i="1" dirty="0" err="1" smtClean="0">
                <a:solidFill>
                  <a:schemeClr val="tx1"/>
                </a:solidFill>
              </a:rPr>
              <a:t>li</a:t>
            </a:r>
            <a:r>
              <a:rPr lang="cs-CZ" i="1" dirty="0" smtClean="0">
                <a:solidFill>
                  <a:schemeClr val="tx1"/>
                </a:solidFill>
              </a:rPr>
              <a:t> uvedeno jinak, je Bc. Michaela Maixnerová, financováno z ESF a státního rozpočtu ČR.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116632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VY_12_INOVACE_07_VYJMENOVANÁ SLOVA PO B1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9365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  <p:sndAc>
          <p:stSnd>
            <p:snd r:embed="rId2" name="bomb.wav"/>
          </p:stSnd>
        </p:sndAc>
      </p:transition>
    </mc:Choice>
    <mc:Fallback xmlns="">
      <p:transition spd="slow">
        <p:fade/>
        <p:sndAc>
          <p:stSnd>
            <p:snd r:embed="rId5" name="bomb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184</Words>
  <Application>Microsoft Office PowerPoint</Application>
  <PresentationFormat>Předvádění na obrazovce (4:3)</PresentationFormat>
  <Paragraphs>9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systému Office</vt:lpstr>
      <vt:lpstr>VY_12_INOVACE_07_VYJMENOVANÁ SLOVA PO B1 </vt:lpstr>
      <vt:lpstr>DOPLŇ Y/I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 Y/I</dc:title>
  <dc:creator>pc</dc:creator>
  <cp:lastModifiedBy>pc</cp:lastModifiedBy>
  <cp:revision>4</cp:revision>
  <dcterms:created xsi:type="dcterms:W3CDTF">2011-03-31T05:20:56Z</dcterms:created>
  <dcterms:modified xsi:type="dcterms:W3CDTF">2011-04-27T09:29:43Z</dcterms:modified>
</cp:coreProperties>
</file>