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86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43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998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021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147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331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882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551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049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817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003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5F4A9-7531-48CA-9765-BBC3F31D7F2B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205BB9-195F-4AD9-A5EF-EF24E4F43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399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VY_12_INOVACE_08_VYJMENOVANÁ </a:t>
            </a:r>
            <a:r>
              <a:rPr lang="cs-CZ" sz="2400" b="1" dirty="0" smtClean="0">
                <a:solidFill>
                  <a:schemeClr val="bg1"/>
                </a:solidFill>
              </a:rPr>
              <a:t>SLOVA</a:t>
            </a:r>
            <a:r>
              <a:rPr lang="cs-CZ" sz="2400" b="1" dirty="0">
                <a:solidFill>
                  <a:schemeClr val="bg1"/>
                </a:solidFill>
              </a:rPr>
              <a:t/>
            </a:r>
            <a:br>
              <a:rPr lang="cs-CZ" sz="2400" b="1" dirty="0">
                <a:solidFill>
                  <a:schemeClr val="bg1"/>
                </a:solidFill>
              </a:rPr>
            </a:b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044824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09120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5634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212" y="141277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SLOVA PŘÍBUZNÁ: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" y="2492896"/>
            <a:ext cx="8229600" cy="16847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i="1" dirty="0" smtClean="0">
                <a:solidFill>
                  <a:schemeClr val="bg1"/>
                </a:solidFill>
              </a:rPr>
              <a:t>Obyčej – obyčejný, obyčejně</a:t>
            </a:r>
          </a:p>
          <a:p>
            <a:pPr marL="0" indent="0" algn="ctr">
              <a:buNone/>
            </a:pPr>
            <a:r>
              <a:rPr lang="cs-CZ" sz="2400" b="1" i="1" dirty="0" smtClean="0">
                <a:solidFill>
                  <a:schemeClr val="bg1"/>
                </a:solidFill>
              </a:rPr>
              <a:t>Bystrý – bystře, bystřina, bystrost, Bystřice, Bystrouška</a:t>
            </a:r>
          </a:p>
          <a:p>
            <a:pPr marL="0" indent="0" algn="ctr">
              <a:buNone/>
            </a:pPr>
            <a:r>
              <a:rPr lang="cs-CZ" sz="2400" b="1" i="1" dirty="0" smtClean="0">
                <a:solidFill>
                  <a:schemeClr val="bg1"/>
                </a:solidFill>
              </a:rPr>
              <a:t>Bylina – bylinářka, bylinková, býlí, býložravec, černobýl</a:t>
            </a:r>
          </a:p>
          <a:p>
            <a:pPr marL="0" indent="0" algn="ctr">
              <a:buNone/>
            </a:pPr>
            <a:endParaRPr lang="cs-CZ" sz="2400" b="1" i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077072"/>
            <a:ext cx="77048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Ráda si vařím </a:t>
            </a:r>
            <a:r>
              <a:rPr lang="cs-CZ" sz="2400" dirty="0" err="1" smtClean="0">
                <a:solidFill>
                  <a:schemeClr val="bg1"/>
                </a:solidFill>
              </a:rPr>
              <a:t>ob_čejný</a:t>
            </a:r>
            <a:r>
              <a:rPr lang="cs-CZ" sz="2400" dirty="0" smtClean="0">
                <a:solidFill>
                  <a:schemeClr val="bg1"/>
                </a:solidFill>
              </a:rPr>
              <a:t> čaj.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 lesích se nachází mnoho </a:t>
            </a:r>
            <a:r>
              <a:rPr lang="cs-CZ" sz="2400" dirty="0" err="1" smtClean="0">
                <a:solidFill>
                  <a:schemeClr val="bg1"/>
                </a:solidFill>
              </a:rPr>
              <a:t>b_střin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Když jsme nemocní, vaříme si </a:t>
            </a:r>
            <a:r>
              <a:rPr lang="cs-CZ" sz="2400" dirty="0" err="1" smtClean="0">
                <a:solidFill>
                  <a:schemeClr val="bg1"/>
                </a:solidFill>
              </a:rPr>
              <a:t>b_linkový</a:t>
            </a:r>
            <a:r>
              <a:rPr lang="cs-CZ" sz="2400" dirty="0" smtClean="0">
                <a:solidFill>
                  <a:schemeClr val="bg1"/>
                </a:solidFill>
              </a:rPr>
              <a:t> čaj.</a:t>
            </a:r>
          </a:p>
          <a:p>
            <a:endParaRPr lang="cs-CZ" b="1" i="1" dirty="0" smtClean="0">
              <a:solidFill>
                <a:schemeClr val="bg1"/>
              </a:solidFill>
            </a:endParaRPr>
          </a:p>
          <a:p>
            <a:r>
              <a:rPr lang="cs-CZ" b="1" i="1" dirty="0" smtClean="0">
                <a:solidFill>
                  <a:schemeClr val="bg1"/>
                </a:solidFill>
              </a:rPr>
              <a:t>Řešení: 	</a:t>
            </a:r>
            <a:r>
              <a:rPr lang="cs-CZ" dirty="0" smtClean="0">
                <a:solidFill>
                  <a:schemeClr val="bg1"/>
                </a:solidFill>
              </a:rPr>
              <a:t>Ráda </a:t>
            </a:r>
            <a:r>
              <a:rPr lang="cs-CZ" dirty="0">
                <a:solidFill>
                  <a:schemeClr val="bg1"/>
                </a:solidFill>
              </a:rPr>
              <a:t>si vařím </a:t>
            </a:r>
            <a:r>
              <a:rPr lang="cs-CZ" dirty="0" smtClean="0">
                <a:solidFill>
                  <a:schemeClr val="bg1"/>
                </a:solidFill>
              </a:rPr>
              <a:t>obyčejný čaj. V </a:t>
            </a:r>
            <a:r>
              <a:rPr lang="cs-CZ" dirty="0">
                <a:solidFill>
                  <a:schemeClr val="bg1"/>
                </a:solidFill>
              </a:rPr>
              <a:t>lesích se nachází mnoho </a:t>
            </a:r>
            <a:r>
              <a:rPr lang="cs-CZ" dirty="0" smtClean="0">
                <a:solidFill>
                  <a:schemeClr val="bg1"/>
                </a:solidFill>
              </a:rPr>
              <a:t>bystřin. Když 	jsme </a:t>
            </a:r>
            <a:r>
              <a:rPr lang="cs-CZ" dirty="0">
                <a:solidFill>
                  <a:schemeClr val="bg1"/>
                </a:solidFill>
              </a:rPr>
              <a:t>nemocní, vaříme si </a:t>
            </a:r>
            <a:r>
              <a:rPr lang="cs-CZ" dirty="0" smtClean="0">
                <a:solidFill>
                  <a:schemeClr val="bg1"/>
                </a:solidFill>
              </a:rPr>
              <a:t>bylinkový </a:t>
            </a:r>
            <a:r>
              <a:rPr lang="cs-CZ" dirty="0">
                <a:solidFill>
                  <a:schemeClr val="bg1"/>
                </a:solidFill>
              </a:rPr>
              <a:t>čaj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404664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chemeClr val="bg1"/>
                </a:solidFill>
              </a:rPr>
              <a:t>OBYČEJ – BYSTRÝ - BYLINA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39552" y="6356350"/>
            <a:ext cx="8496944" cy="365125"/>
          </a:xfrm>
        </p:spPr>
        <p:txBody>
          <a:bodyPr/>
          <a:lstStyle/>
          <a:p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188640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VY_12_INOVACE_08_VYJMENOVANÁ SLOVA PO B2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87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119</Words>
  <Application>Microsoft Office PowerPoint</Application>
  <PresentationFormat>Předvádění na obrazovce (4:3)</PresentationFormat>
  <Paragraphs>14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VY_12_INOVACE_08_VYJMENOVANÁ SLOVA </vt:lpstr>
      <vt:lpstr>SLOVA PŘÍBUZNÁ: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PŘÍBUZNÁ:</dc:title>
  <dc:creator>pc</dc:creator>
  <cp:lastModifiedBy>pc</cp:lastModifiedBy>
  <cp:revision>2</cp:revision>
  <dcterms:created xsi:type="dcterms:W3CDTF">2011-03-31T19:44:09Z</dcterms:created>
  <dcterms:modified xsi:type="dcterms:W3CDTF">2011-04-27T09:41:29Z</dcterms:modified>
</cp:coreProperties>
</file>