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B8CB2-75DE-43EA-A51E-4AC67E2D7E0D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ADBE2-4402-4A0A-AD10-2FFEE32083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824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B8CB2-75DE-43EA-A51E-4AC67E2D7E0D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ADBE2-4402-4A0A-AD10-2FFEE32083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9444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B8CB2-75DE-43EA-A51E-4AC67E2D7E0D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ADBE2-4402-4A0A-AD10-2FFEE32083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4458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B8CB2-75DE-43EA-A51E-4AC67E2D7E0D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ADBE2-4402-4A0A-AD10-2FFEE32083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5003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B8CB2-75DE-43EA-A51E-4AC67E2D7E0D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ADBE2-4402-4A0A-AD10-2FFEE32083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0788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B8CB2-75DE-43EA-A51E-4AC67E2D7E0D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ADBE2-4402-4A0A-AD10-2FFEE32083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144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B8CB2-75DE-43EA-A51E-4AC67E2D7E0D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ADBE2-4402-4A0A-AD10-2FFEE32083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54954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B8CB2-75DE-43EA-A51E-4AC67E2D7E0D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ADBE2-4402-4A0A-AD10-2FFEE32083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090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B8CB2-75DE-43EA-A51E-4AC67E2D7E0D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ADBE2-4402-4A0A-AD10-2FFEE32083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95629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B8CB2-75DE-43EA-A51E-4AC67E2D7E0D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ADBE2-4402-4A0A-AD10-2FFEE32083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48830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B8CB2-75DE-43EA-A51E-4AC67E2D7E0D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ADBE2-4402-4A0A-AD10-2FFEE32083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28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1B8CB2-75DE-43EA-A51E-4AC67E2D7E0D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8ADBE2-4402-4A0A-AD10-2FFEE32083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6033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VY_12_INOVACE_09_VYJMENOVANÁ SLOVA PO B2</a:t>
            </a:r>
            <a:br>
              <a:rPr lang="cs-CZ" sz="2400" b="1" dirty="0">
                <a:solidFill>
                  <a:schemeClr val="bg1"/>
                </a:solidFill>
              </a:rPr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828799"/>
          </a:xfrm>
        </p:spPr>
        <p:txBody>
          <a:bodyPr/>
          <a:lstStyle/>
          <a:p>
            <a:pPr marL="0" indent="0" algn="ctr">
              <a:buNone/>
            </a:pPr>
            <a:r>
              <a:rPr lang="cs-CZ" i="1" dirty="0">
                <a:solidFill>
                  <a:schemeClr val="bg1"/>
                </a:solidFill>
              </a:rPr>
              <a:t>Autorem materiálu a všech jeho částí, není - </a:t>
            </a:r>
            <a:r>
              <a:rPr lang="cs-CZ" i="1" dirty="0" err="1">
                <a:solidFill>
                  <a:schemeClr val="bg1"/>
                </a:solidFill>
              </a:rPr>
              <a:t>li</a:t>
            </a:r>
            <a:r>
              <a:rPr lang="cs-CZ" i="1" dirty="0">
                <a:solidFill>
                  <a:schemeClr val="bg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875782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28113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04665"/>
            <a:ext cx="7772400" cy="1224136"/>
          </a:xfrm>
        </p:spPr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chemeClr val="bg1"/>
                </a:solidFill>
              </a:rPr>
              <a:t>ROZLIŠUJTE:</a:t>
            </a:r>
            <a:endParaRPr lang="cs-CZ" sz="2400" b="1" u="sng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844824"/>
            <a:ext cx="7160840" cy="4464496"/>
          </a:xfrm>
        </p:spPr>
        <p:txBody>
          <a:bodyPr>
            <a:normAutofit/>
          </a:bodyPr>
          <a:lstStyle/>
          <a:p>
            <a:r>
              <a:rPr lang="cs-CZ" sz="2400" b="1" i="1" dirty="0" smtClean="0">
                <a:solidFill>
                  <a:schemeClr val="bg1"/>
                </a:solidFill>
              </a:rPr>
              <a:t>Býlí, býložravec – příbuzné ke slovu bylina</a:t>
            </a:r>
          </a:p>
          <a:p>
            <a:endParaRPr lang="cs-CZ" sz="2400" b="1" i="1" dirty="0">
              <a:solidFill>
                <a:schemeClr val="bg1"/>
              </a:solidFill>
            </a:endParaRPr>
          </a:p>
          <a:p>
            <a:r>
              <a:rPr lang="cs-CZ" sz="2400" b="1" i="1" dirty="0" smtClean="0">
                <a:solidFill>
                  <a:schemeClr val="bg1"/>
                </a:solidFill>
              </a:rPr>
              <a:t>Bílý – ve smyslu barvy</a:t>
            </a:r>
          </a:p>
          <a:p>
            <a:endParaRPr lang="cs-CZ" sz="2400" b="1" i="1" dirty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Na louce roste </a:t>
            </a:r>
            <a:r>
              <a:rPr lang="cs-CZ" sz="2400" dirty="0" err="1" smtClean="0">
                <a:solidFill>
                  <a:schemeClr val="bg1"/>
                </a:solidFill>
              </a:rPr>
              <a:t>b_lí</a:t>
            </a:r>
            <a:r>
              <a:rPr lang="cs-CZ" sz="2400" dirty="0" smtClean="0">
                <a:solidFill>
                  <a:schemeClr val="bg1"/>
                </a:solidFill>
              </a:rPr>
              <a:t>.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Kráva patří mezi </a:t>
            </a:r>
            <a:r>
              <a:rPr lang="cs-CZ" sz="2400" dirty="0" err="1" smtClean="0">
                <a:solidFill>
                  <a:schemeClr val="bg1"/>
                </a:solidFill>
              </a:rPr>
              <a:t>b_ložravce</a:t>
            </a:r>
            <a:r>
              <a:rPr lang="cs-CZ" sz="2400" dirty="0" smtClean="0">
                <a:solidFill>
                  <a:schemeClr val="bg1"/>
                </a:solidFill>
              </a:rPr>
              <a:t>.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Sníh má </a:t>
            </a:r>
            <a:r>
              <a:rPr lang="cs-CZ" sz="2400" dirty="0" err="1" smtClean="0">
                <a:solidFill>
                  <a:schemeClr val="bg1"/>
                </a:solidFill>
              </a:rPr>
              <a:t>b_lou</a:t>
            </a:r>
            <a:r>
              <a:rPr lang="cs-CZ" sz="2400" dirty="0" smtClean="0">
                <a:solidFill>
                  <a:schemeClr val="bg1"/>
                </a:solidFill>
              </a:rPr>
              <a:t> barvu.</a:t>
            </a:r>
          </a:p>
          <a:p>
            <a:pPr algn="l"/>
            <a:r>
              <a:rPr lang="cs-CZ" sz="2400" b="1" i="1" dirty="0" smtClean="0">
                <a:solidFill>
                  <a:schemeClr val="bg1"/>
                </a:solidFill>
              </a:rPr>
              <a:t>Řešení:</a:t>
            </a:r>
          </a:p>
          <a:p>
            <a:pPr algn="l"/>
            <a:r>
              <a:rPr lang="cs-CZ" sz="2400" dirty="0" smtClean="0">
                <a:solidFill>
                  <a:schemeClr val="bg1"/>
                </a:solidFill>
              </a:rPr>
              <a:t>Na </a:t>
            </a:r>
            <a:r>
              <a:rPr lang="cs-CZ" sz="2400" dirty="0">
                <a:solidFill>
                  <a:schemeClr val="bg1"/>
                </a:solidFill>
              </a:rPr>
              <a:t>louce roste </a:t>
            </a:r>
            <a:r>
              <a:rPr lang="cs-CZ" sz="2400" dirty="0" smtClean="0">
                <a:solidFill>
                  <a:schemeClr val="bg1"/>
                </a:solidFill>
              </a:rPr>
              <a:t>býlí. Kráva </a:t>
            </a:r>
            <a:r>
              <a:rPr lang="cs-CZ" sz="2400" dirty="0">
                <a:solidFill>
                  <a:schemeClr val="bg1"/>
                </a:solidFill>
              </a:rPr>
              <a:t>patří mezi </a:t>
            </a:r>
            <a:r>
              <a:rPr lang="cs-CZ" sz="2400" dirty="0" smtClean="0">
                <a:solidFill>
                  <a:schemeClr val="bg1"/>
                </a:solidFill>
              </a:rPr>
              <a:t>býložravce. Sníh má bílou </a:t>
            </a:r>
            <a:r>
              <a:rPr lang="cs-CZ" sz="2400" dirty="0">
                <a:solidFill>
                  <a:schemeClr val="bg1"/>
                </a:solidFill>
              </a:rPr>
              <a:t>barvu.</a:t>
            </a:r>
          </a:p>
          <a:p>
            <a:pPr algn="l"/>
            <a:endParaRPr lang="cs-CZ" sz="2400" dirty="0" smtClean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424936" cy="365125"/>
          </a:xfrm>
        </p:spPr>
        <p:txBody>
          <a:bodyPr/>
          <a:lstStyle/>
          <a:p>
            <a:r>
              <a:rPr lang="cs-CZ" i="1" dirty="0">
                <a:solidFill>
                  <a:schemeClr val="bg1"/>
                </a:solidFill>
              </a:rPr>
              <a:t>Autorem materiálu a všech jeho částí, není - </a:t>
            </a:r>
            <a:r>
              <a:rPr lang="cs-CZ" i="1" dirty="0" err="1">
                <a:solidFill>
                  <a:schemeClr val="bg1"/>
                </a:solidFill>
              </a:rPr>
              <a:t>li</a:t>
            </a:r>
            <a:r>
              <a:rPr lang="cs-CZ" i="1" dirty="0">
                <a:solidFill>
                  <a:schemeClr val="bg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188640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VY_12_INOVACE_09_VYJMENOVANÁ SLOVA PO B2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3973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109</Words>
  <Application>Microsoft Office PowerPoint</Application>
  <PresentationFormat>Předvádění na obrazovce (4:3)</PresentationFormat>
  <Paragraphs>14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systému Office</vt:lpstr>
      <vt:lpstr>VY_12_INOVACE_09_VYJMENOVANÁ SLOVA PO B2 </vt:lpstr>
      <vt:lpstr>ROZLIŠUJTE: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ROZLIŠUJTE:</dc:title>
  <dc:creator>pc</dc:creator>
  <cp:lastModifiedBy>pc</cp:lastModifiedBy>
  <cp:revision>3</cp:revision>
  <dcterms:created xsi:type="dcterms:W3CDTF">2011-03-31T19:45:46Z</dcterms:created>
  <dcterms:modified xsi:type="dcterms:W3CDTF">2011-04-27T09:46:19Z</dcterms:modified>
</cp:coreProperties>
</file>