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498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263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053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744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132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168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441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834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666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302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555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4B9F14-BC91-4D35-8987-B259123E360D}" type="datetimeFigureOut">
              <a:rPr lang="cs-CZ" smtClean="0"/>
              <a:t>28.4.2011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958CD8-8403-411D-9BD5-7E4EEA3A4A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732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VY_12_INOVACE_10_VYJMENOVANÁ SLOVA PO B2</a:t>
            </a:r>
            <a:br>
              <a:rPr lang="cs-CZ" sz="2400" b="1" dirty="0">
                <a:solidFill>
                  <a:schemeClr val="bg1"/>
                </a:solidFill>
              </a:rPr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6791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229200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9964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PODTRHNI VYJMENOVANÁ SLOVA A SLOVA PŘÍBUZNÁ.</a:t>
            </a:r>
            <a:br>
              <a:rPr lang="cs-CZ" sz="2400" b="1" u="sng" dirty="0" smtClean="0">
                <a:solidFill>
                  <a:schemeClr val="bg1"/>
                </a:solidFill>
              </a:rPr>
            </a:br>
            <a:r>
              <a:rPr lang="cs-CZ" sz="2400" b="1" u="sng" dirty="0" smtClean="0">
                <a:solidFill>
                  <a:schemeClr val="bg1"/>
                </a:solidFill>
              </a:rPr>
              <a:t>DOPLŇ Y/I. </a:t>
            </a:r>
            <a:endParaRPr lang="cs-CZ" sz="24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Praha má mnoho </a:t>
            </a:r>
            <a:r>
              <a:rPr lang="cs-CZ" sz="2400" dirty="0" err="1" smtClean="0">
                <a:solidFill>
                  <a:schemeClr val="bg1"/>
                </a:solidFill>
              </a:rPr>
              <a:t>ob_vatel</a:t>
            </a:r>
            <a:r>
              <a:rPr lang="cs-CZ" sz="2400" dirty="0" smtClean="0">
                <a:solidFill>
                  <a:schemeClr val="bg1"/>
                </a:solidFill>
              </a:rPr>
              <a:t>. Ve škole neustále </a:t>
            </a:r>
            <a:r>
              <a:rPr lang="cs-CZ" sz="2400" dirty="0" err="1" smtClean="0">
                <a:solidFill>
                  <a:schemeClr val="bg1"/>
                </a:solidFill>
              </a:rPr>
              <a:t>odb_vá</a:t>
            </a:r>
            <a:r>
              <a:rPr lang="cs-CZ" sz="2400" dirty="0" smtClean="0">
                <a:solidFill>
                  <a:schemeClr val="bg1"/>
                </a:solidFill>
              </a:rPr>
              <a:t> své úkoly. Na věži </a:t>
            </a:r>
            <a:r>
              <a:rPr lang="cs-CZ" sz="2400" dirty="0" err="1" smtClean="0">
                <a:solidFill>
                  <a:schemeClr val="bg1"/>
                </a:solidFill>
              </a:rPr>
              <a:t>odb_li</a:t>
            </a:r>
            <a:r>
              <a:rPr lang="cs-CZ" sz="2400" dirty="0" smtClean="0">
                <a:solidFill>
                  <a:schemeClr val="bg1"/>
                </a:solidFill>
              </a:rPr>
              <a:t> půlnoc. Pálí ho dobré </a:t>
            </a:r>
            <a:r>
              <a:rPr lang="cs-CZ" sz="2400" dirty="0" err="1" smtClean="0">
                <a:solidFill>
                  <a:schemeClr val="bg1"/>
                </a:solidFill>
              </a:rPr>
              <a:t>b_dlo</a:t>
            </a:r>
            <a:r>
              <a:rPr lang="cs-CZ" sz="2400" dirty="0" smtClean="0">
                <a:solidFill>
                  <a:schemeClr val="bg1"/>
                </a:solidFill>
              </a:rPr>
              <a:t>. Mám krásný </a:t>
            </a:r>
            <a:r>
              <a:rPr lang="cs-CZ" sz="2400" dirty="0" err="1" smtClean="0">
                <a:solidFill>
                  <a:schemeClr val="bg1"/>
                </a:solidFill>
              </a:rPr>
              <a:t>příb_tek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dirty="0" err="1" smtClean="0">
                <a:solidFill>
                  <a:schemeClr val="bg1"/>
                </a:solidFill>
              </a:rPr>
              <a:t>Náb_tkářský</a:t>
            </a:r>
            <a:r>
              <a:rPr lang="cs-CZ" sz="2400" dirty="0" smtClean="0">
                <a:solidFill>
                  <a:schemeClr val="bg1"/>
                </a:solidFill>
              </a:rPr>
              <a:t> průmysl je velmi rozšířený. Doma máme mnoho </a:t>
            </a:r>
            <a:r>
              <a:rPr lang="cs-CZ" sz="2400" dirty="0" err="1" smtClean="0">
                <a:solidFill>
                  <a:schemeClr val="bg1"/>
                </a:solidFill>
              </a:rPr>
              <a:t>dob_tka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dirty="0" err="1" smtClean="0">
                <a:solidFill>
                  <a:schemeClr val="bg1"/>
                </a:solidFill>
              </a:rPr>
              <a:t>Ob_čejně</a:t>
            </a:r>
            <a:r>
              <a:rPr lang="cs-CZ" sz="2400" dirty="0" smtClean="0">
                <a:solidFill>
                  <a:schemeClr val="bg1"/>
                </a:solidFill>
              </a:rPr>
              <a:t> se scházíme na zastávce. V pohádce vystupuje Dlouhý, Široký a </a:t>
            </a:r>
            <a:r>
              <a:rPr lang="cs-CZ" sz="2400" dirty="0" err="1" smtClean="0">
                <a:solidFill>
                  <a:schemeClr val="bg1"/>
                </a:solidFill>
              </a:rPr>
              <a:t>B_strozraký</a:t>
            </a:r>
            <a:r>
              <a:rPr lang="cs-CZ" sz="2400" dirty="0" smtClean="0">
                <a:solidFill>
                  <a:schemeClr val="bg1"/>
                </a:solidFill>
              </a:rPr>
              <a:t>. Vypij ten </a:t>
            </a:r>
            <a:r>
              <a:rPr lang="cs-CZ" sz="2400" dirty="0" err="1" smtClean="0">
                <a:solidFill>
                  <a:schemeClr val="bg1"/>
                </a:solidFill>
              </a:rPr>
              <a:t>b_linkový</a:t>
            </a:r>
            <a:r>
              <a:rPr lang="cs-CZ" sz="2400" dirty="0" smtClean="0">
                <a:solidFill>
                  <a:schemeClr val="bg1"/>
                </a:solidFill>
              </a:rPr>
              <a:t> čaj. Kůň má </a:t>
            </a:r>
            <a:r>
              <a:rPr lang="cs-CZ" sz="2400" dirty="0" err="1" smtClean="0">
                <a:solidFill>
                  <a:schemeClr val="bg1"/>
                </a:solidFill>
              </a:rPr>
              <a:t>b_lou</a:t>
            </a:r>
            <a:r>
              <a:rPr lang="cs-CZ" sz="2400" dirty="0" smtClean="0">
                <a:solidFill>
                  <a:schemeClr val="bg1"/>
                </a:solidFill>
              </a:rPr>
              <a:t> barvu.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chemeClr val="bg1"/>
                </a:solidFill>
              </a:rPr>
              <a:t>Řešení:</a:t>
            </a:r>
            <a:endParaRPr lang="cs-CZ" sz="2400" b="1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Praha má mnoho </a:t>
            </a:r>
            <a:r>
              <a:rPr lang="cs-CZ" sz="2400" u="sng" dirty="0" smtClean="0">
                <a:solidFill>
                  <a:schemeClr val="bg1"/>
                </a:solidFill>
              </a:rPr>
              <a:t>obyvatel</a:t>
            </a:r>
            <a:r>
              <a:rPr lang="cs-CZ" sz="2400" dirty="0" smtClean="0">
                <a:solidFill>
                  <a:schemeClr val="bg1"/>
                </a:solidFill>
              </a:rPr>
              <a:t>. Ve škole neustále </a:t>
            </a:r>
            <a:r>
              <a:rPr lang="cs-CZ" sz="2400" u="sng" dirty="0" smtClean="0">
                <a:solidFill>
                  <a:schemeClr val="bg1"/>
                </a:solidFill>
              </a:rPr>
              <a:t>odbývá</a:t>
            </a:r>
            <a:r>
              <a:rPr lang="cs-CZ" sz="2400" dirty="0" smtClean="0">
                <a:solidFill>
                  <a:schemeClr val="bg1"/>
                </a:solidFill>
              </a:rPr>
              <a:t> své úkoly. Na věži odbili půlnoc. Pálí ho dobré </a:t>
            </a:r>
            <a:r>
              <a:rPr lang="cs-CZ" sz="2400" u="sng" dirty="0" smtClean="0">
                <a:solidFill>
                  <a:schemeClr val="bg1"/>
                </a:solidFill>
              </a:rPr>
              <a:t>bydlo</a:t>
            </a:r>
            <a:r>
              <a:rPr lang="cs-CZ" sz="2400" dirty="0" smtClean="0">
                <a:solidFill>
                  <a:schemeClr val="bg1"/>
                </a:solidFill>
              </a:rPr>
              <a:t>. Mám krásný </a:t>
            </a:r>
            <a:r>
              <a:rPr lang="cs-CZ" sz="2400" u="sng" dirty="0" smtClean="0">
                <a:solidFill>
                  <a:schemeClr val="bg1"/>
                </a:solidFill>
              </a:rPr>
              <a:t>příbytek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u="sng" dirty="0" smtClean="0">
                <a:solidFill>
                  <a:schemeClr val="bg1"/>
                </a:solidFill>
              </a:rPr>
              <a:t>Nábytkářský </a:t>
            </a:r>
            <a:r>
              <a:rPr lang="cs-CZ" sz="2400" dirty="0" smtClean="0">
                <a:solidFill>
                  <a:schemeClr val="bg1"/>
                </a:solidFill>
              </a:rPr>
              <a:t>průmysl je velmi rozšířený. Doma máme mnoho </a:t>
            </a:r>
            <a:r>
              <a:rPr lang="cs-CZ" sz="2400" u="sng" dirty="0" smtClean="0">
                <a:solidFill>
                  <a:schemeClr val="bg1"/>
                </a:solidFill>
              </a:rPr>
              <a:t>dobytka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u="sng" dirty="0" smtClean="0">
                <a:solidFill>
                  <a:schemeClr val="bg1"/>
                </a:solidFill>
              </a:rPr>
              <a:t>Obyčejně</a:t>
            </a:r>
            <a:r>
              <a:rPr lang="cs-CZ" sz="2400" dirty="0" smtClean="0">
                <a:solidFill>
                  <a:schemeClr val="bg1"/>
                </a:solidFill>
              </a:rPr>
              <a:t> se scházíme na zastávce. V pohádce vystupuje Dlouhý, Široký a </a:t>
            </a:r>
            <a:r>
              <a:rPr lang="cs-CZ" sz="2400" u="sng" dirty="0" smtClean="0">
                <a:solidFill>
                  <a:schemeClr val="bg1"/>
                </a:solidFill>
              </a:rPr>
              <a:t>Bystrozraký</a:t>
            </a:r>
            <a:r>
              <a:rPr lang="cs-CZ" sz="2400" dirty="0" smtClean="0">
                <a:solidFill>
                  <a:schemeClr val="bg1"/>
                </a:solidFill>
              </a:rPr>
              <a:t>. Vypij ten </a:t>
            </a:r>
            <a:r>
              <a:rPr lang="cs-CZ" sz="2400" u="sng" dirty="0" smtClean="0">
                <a:solidFill>
                  <a:schemeClr val="bg1"/>
                </a:solidFill>
              </a:rPr>
              <a:t>bylinkový</a:t>
            </a:r>
            <a:r>
              <a:rPr lang="cs-CZ" sz="2400" dirty="0" smtClean="0">
                <a:solidFill>
                  <a:schemeClr val="bg1"/>
                </a:solidFill>
              </a:rPr>
              <a:t> čaj. Kůň má bílou barvu.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640960" cy="365125"/>
          </a:xfrm>
        </p:spPr>
        <p:txBody>
          <a:bodyPr/>
          <a:lstStyle/>
          <a:p>
            <a:r>
              <a:rPr lang="cs-CZ" i="1" dirty="0">
                <a:solidFill>
                  <a:schemeClr val="bg1"/>
                </a:solidFill>
              </a:rPr>
              <a:t>Autorem materiálu a všech jeho částí, není - </a:t>
            </a:r>
            <a:r>
              <a:rPr lang="cs-CZ" i="1" dirty="0" err="1">
                <a:solidFill>
                  <a:schemeClr val="bg1"/>
                </a:solidFill>
              </a:rPr>
              <a:t>li</a:t>
            </a:r>
            <a:r>
              <a:rPr lang="cs-CZ" i="1" dirty="0">
                <a:solidFill>
                  <a:schemeClr val="bg1"/>
                </a:solidFill>
              </a:rPr>
              <a:t> uvedeno jinak, je Bc. Michaela Maixnerová, financováno z ESF a státního rozpočtu ČR.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116632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VY_12_INOVACE_10_VYJMENOVANÁ SLOVA PO B2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250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195</Words>
  <Application>Microsoft Office PowerPoint</Application>
  <PresentationFormat>Předvádění na obrazovce (4:3)</PresentationFormat>
  <Paragraphs>8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VY_12_INOVACE_10_VYJMENOVANÁ SLOVA PO B2 </vt:lpstr>
      <vt:lpstr>PODTRHNI VYJMENOVANÁ SLOVA A SLOVA PŘÍBUZNÁ. DOPLŇ Y/I.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PODTRHNI VYJMENOVANÁ SLOVA A SLOVA PŘÍBUZNÁ. DOPLŇ Y/I.</dc:title>
  <dc:creator>pc</dc:creator>
  <cp:lastModifiedBy>pc</cp:lastModifiedBy>
  <cp:revision>4</cp:revision>
  <dcterms:created xsi:type="dcterms:W3CDTF">2011-03-31T19:49:10Z</dcterms:created>
  <dcterms:modified xsi:type="dcterms:W3CDTF">2011-04-28T11:22:22Z</dcterms:modified>
</cp:coreProperties>
</file>