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526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330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40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853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13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26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100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651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973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284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831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63AB0-D550-4E15-BC1E-C3B81AC4A0C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3FC176-C0BC-47DC-9E8E-8863A0D138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580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VY_12_INOVACE_11_VYJMENOVANÁ SLOVA PO B2</a:t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873625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2002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TAJENKA</a:t>
            </a:r>
            <a:br>
              <a:rPr lang="cs-CZ" sz="2400" b="1" u="sng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1. Zvyk, 2. Druhé vyjmenované slovo, 3. Léčivá rostlina, 4. Na věži ______ půlnoc, 5. V obývacím pokoji máme….., 6. To, co zbývá, 7. Pase se na louce, 8. -, 9. Deváté </a:t>
            </a:r>
            <a:r>
              <a:rPr lang="cs-CZ" sz="1400" dirty="0" err="1" smtClean="0">
                <a:solidFill>
                  <a:schemeClr val="bg1"/>
                </a:solidFill>
              </a:rPr>
              <a:t>vyjm.slovo</a:t>
            </a:r>
            <a:r>
              <a:rPr lang="cs-CZ" sz="1400" dirty="0" smtClean="0">
                <a:solidFill>
                  <a:schemeClr val="bg1"/>
                </a:solidFill>
              </a:rPr>
              <a:t>, 10. -, 11. Osmé </a:t>
            </a:r>
            <a:r>
              <a:rPr lang="cs-CZ" sz="1400" dirty="0" err="1" smtClean="0">
                <a:solidFill>
                  <a:schemeClr val="bg1"/>
                </a:solidFill>
              </a:rPr>
              <a:t>vyjm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smtClean="0">
                <a:solidFill>
                  <a:schemeClr val="bg1"/>
                </a:solidFill>
              </a:rPr>
              <a:t>slovo</a:t>
            </a:r>
            <a:r>
              <a:rPr lang="cs-CZ" sz="1400" dirty="0" smtClean="0">
                <a:solidFill>
                  <a:schemeClr val="bg1"/>
                </a:solidFill>
              </a:rPr>
              <a:t>, 12. Ten, kdo obývá nějaké město, 13.  …………baterii</a:t>
            </a:r>
            <a:endParaRPr lang="cs-CZ" sz="1400" b="1" u="sng" dirty="0">
              <a:solidFill>
                <a:schemeClr val="bg1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9584064"/>
              </p:ext>
            </p:extLst>
          </p:nvPr>
        </p:nvGraphicFramePr>
        <p:xfrm>
          <a:off x="2555776" y="1556792"/>
          <a:ext cx="4248464" cy="47548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61456"/>
                <a:gridCol w="361456"/>
                <a:gridCol w="361456"/>
                <a:gridCol w="361456"/>
                <a:gridCol w="361456"/>
                <a:gridCol w="361456"/>
                <a:gridCol w="361456"/>
                <a:gridCol w="272448"/>
                <a:gridCol w="361456"/>
                <a:gridCol w="361456"/>
                <a:gridCol w="361456"/>
                <a:gridCol w="361456"/>
              </a:tblGrid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2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395536" y="1700808"/>
            <a:ext cx="864096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1.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2.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3.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4.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5.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6.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7.</a:t>
            </a: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8.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9.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10.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11.</a:t>
            </a: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12.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13.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352928" cy="365125"/>
          </a:xfrm>
        </p:spPr>
        <p:txBody>
          <a:bodyPr/>
          <a:lstStyle/>
          <a:p>
            <a:endParaRPr lang="cs-CZ" i="1" dirty="0" smtClean="0">
              <a:solidFill>
                <a:schemeClr val="bg1"/>
              </a:solidFill>
            </a:endParaRPr>
          </a:p>
          <a:p>
            <a:endParaRPr lang="cs-CZ" i="1" dirty="0">
              <a:solidFill>
                <a:schemeClr val="bg1"/>
              </a:solidFill>
            </a:endParaRPr>
          </a:p>
          <a:p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44624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VY_12_INOVACE_11_VYJMENOVANÁ SLOVA PO B2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22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Řešení: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9891947"/>
              </p:ext>
            </p:extLst>
          </p:nvPr>
        </p:nvGraphicFramePr>
        <p:xfrm>
          <a:off x="842662" y="1628800"/>
          <a:ext cx="4248468" cy="48268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54039"/>
                <a:gridCol w="294033"/>
                <a:gridCol w="414045"/>
                <a:gridCol w="354039"/>
                <a:gridCol w="354039"/>
                <a:gridCol w="354039"/>
                <a:gridCol w="354039"/>
                <a:gridCol w="354039"/>
                <a:gridCol w="354039"/>
                <a:gridCol w="354039"/>
                <a:gridCol w="354039"/>
                <a:gridCol w="354039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349143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491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1628800"/>
            <a:ext cx="8640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2.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3.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4.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5.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6.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7.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8.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9.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10.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11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12.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11560" y="6356350"/>
            <a:ext cx="8280920" cy="365125"/>
          </a:xfrm>
        </p:spPr>
        <p:txBody>
          <a:bodyPr/>
          <a:lstStyle/>
          <a:p>
            <a:endParaRPr lang="cs-CZ" i="1" dirty="0" smtClean="0">
              <a:solidFill>
                <a:schemeClr val="bg1"/>
              </a:solidFill>
            </a:endParaRPr>
          </a:p>
          <a:p>
            <a:endParaRPr lang="cs-CZ" i="1" dirty="0">
              <a:solidFill>
                <a:schemeClr val="bg1"/>
              </a:solidFill>
            </a:endParaRPr>
          </a:p>
          <a:p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</a:t>
            </a:r>
            <a:r>
              <a:rPr lang="cs-CZ" i="1" dirty="0" smtClean="0">
                <a:solidFill>
                  <a:schemeClr val="bg1"/>
                </a:solidFill>
              </a:rPr>
              <a:t>Bc. </a:t>
            </a:r>
            <a:r>
              <a:rPr lang="cs-CZ" i="1" smtClean="0">
                <a:solidFill>
                  <a:schemeClr val="bg1"/>
                </a:solidFill>
              </a:rPr>
              <a:t>Michaela </a:t>
            </a:r>
            <a:r>
              <a:rPr lang="cs-CZ" i="1" dirty="0">
                <a:solidFill>
                  <a:schemeClr val="bg1"/>
                </a:solidFill>
              </a:rPr>
              <a:t>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116632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>
                <a:solidFill>
                  <a:schemeClr val="bg1"/>
                </a:solidFill>
              </a:rPr>
              <a:t>VY_12_INOVACE_11_VYJMENOVANÁ SLOVA PO B2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0892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949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220</Words>
  <Application>Microsoft Office PowerPoint</Application>
  <PresentationFormat>Předvádění na obrazovce (4:3)</PresentationFormat>
  <Paragraphs>119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VY_12_INOVACE_11_VYJMENOVANÁ SLOVA PO B2 </vt:lpstr>
      <vt:lpstr>TAJENKA 1. Zvyk, 2. Druhé vyjmenované slovo, 3. Léčivá rostlina, 4. Na věži ______ půlnoc, 5. V obývacím pokoji máme….., 6. To, co zbývá, 7. Pase se na louce, 8. -, 9. Deváté vyjm.slovo, 10. -, 11. Osmé vyjm. slovo, 12. Ten, kdo obývá nějaké město, 13.  …………baterii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TAJENKA 1. Zvyk, 2. Druhé vyjmenované slovo, 3. Léčivá rostlina, 4. Na věži ______ půlnoc, 5. V obývacím pokoji máme….., 6. To, co zbývá, 7. Pase se na louce, 8. -, 9. Deváté vyjm.slovo, 10. -, 11. Osmé vyjm. slovo, 12. Ten, kdo obývá nějaké město, 13.  …………baterii</dc:title>
  <dc:creator>pc</dc:creator>
  <cp:lastModifiedBy>pc</cp:lastModifiedBy>
  <cp:revision>4</cp:revision>
  <dcterms:created xsi:type="dcterms:W3CDTF">2011-03-31T19:50:48Z</dcterms:created>
  <dcterms:modified xsi:type="dcterms:W3CDTF">2011-04-27T11:44:01Z</dcterms:modified>
</cp:coreProperties>
</file>