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5C39-EFE3-4B3A-A919-43FDFC3031C3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2064-C56F-48BB-8D75-B53ADBC403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217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5C39-EFE3-4B3A-A919-43FDFC3031C3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2064-C56F-48BB-8D75-B53ADBC403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84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5C39-EFE3-4B3A-A919-43FDFC3031C3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2064-C56F-48BB-8D75-B53ADBC403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49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5C39-EFE3-4B3A-A919-43FDFC3031C3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2064-C56F-48BB-8D75-B53ADBC403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799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5C39-EFE3-4B3A-A919-43FDFC3031C3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2064-C56F-48BB-8D75-B53ADBC403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927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5C39-EFE3-4B3A-A919-43FDFC3031C3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2064-C56F-48BB-8D75-B53ADBC403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76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5C39-EFE3-4B3A-A919-43FDFC3031C3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2064-C56F-48BB-8D75-B53ADBC403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99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5C39-EFE3-4B3A-A919-43FDFC3031C3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2064-C56F-48BB-8D75-B53ADBC403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160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5C39-EFE3-4B3A-A919-43FDFC3031C3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2064-C56F-48BB-8D75-B53ADBC403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525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5C39-EFE3-4B3A-A919-43FDFC3031C3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2064-C56F-48BB-8D75-B53ADBC403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560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5C39-EFE3-4B3A-A919-43FDFC3031C3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2064-C56F-48BB-8D75-B53ADBC403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1238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205C39-EFE3-4B3A-A919-43FDFC3031C3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832064-C56F-48BB-8D75-B53ADBC403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068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VY_12_INOVACE_12_VYJMENOVANÁ SLOVA PO B3</a:t>
            </a:r>
            <a:br>
              <a:rPr lang="cs-CZ" sz="2400" b="1" dirty="0">
                <a:solidFill>
                  <a:schemeClr val="bg1"/>
                </a:solidFill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20888"/>
          </a:xfrm>
        </p:spPr>
        <p:txBody>
          <a:bodyPr/>
          <a:lstStyle/>
          <a:p>
            <a:endParaRPr lang="cs-CZ" i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i="1" dirty="0">
                <a:solidFill>
                  <a:schemeClr val="bg1"/>
                </a:solidFill>
              </a:rPr>
              <a:t>Autorem 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869160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03910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9"/>
            <a:ext cx="7772400" cy="1152128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chemeClr val="bg1"/>
                </a:solidFill>
              </a:rPr>
              <a:t>KOBYLA – BÝK – PŘIBYSLAV </a:t>
            </a:r>
            <a:endParaRPr lang="cs-CZ" sz="3200" b="1" u="sng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196752"/>
            <a:ext cx="7992888" cy="5184576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chemeClr val="bg1"/>
                </a:solidFill>
              </a:rPr>
              <a:t>SLOVA PŘÍBUZNÁ:</a:t>
            </a:r>
          </a:p>
          <a:p>
            <a:endParaRPr lang="cs-CZ" sz="2400" u="sng" dirty="0">
              <a:solidFill>
                <a:schemeClr val="bg1"/>
              </a:solidFill>
            </a:endParaRPr>
          </a:p>
          <a:p>
            <a:r>
              <a:rPr lang="cs-CZ" sz="2800" b="1" i="1" dirty="0" smtClean="0">
                <a:solidFill>
                  <a:schemeClr val="bg1"/>
                </a:solidFill>
              </a:rPr>
              <a:t>Kobyla</a:t>
            </a:r>
            <a:r>
              <a:rPr lang="cs-CZ" sz="2800" dirty="0" smtClean="0">
                <a:solidFill>
                  <a:schemeClr val="bg1"/>
                </a:solidFill>
              </a:rPr>
              <a:t> – kobylí, kobylka, Kobylisy</a:t>
            </a:r>
          </a:p>
          <a:p>
            <a:r>
              <a:rPr lang="cs-CZ" sz="2800" b="1" i="1" dirty="0" smtClean="0">
                <a:solidFill>
                  <a:schemeClr val="bg1"/>
                </a:solidFill>
              </a:rPr>
              <a:t>Býk</a:t>
            </a:r>
            <a:r>
              <a:rPr lang="cs-CZ" sz="2800" dirty="0" smtClean="0">
                <a:solidFill>
                  <a:schemeClr val="bg1"/>
                </a:solidFill>
              </a:rPr>
              <a:t> – býčí, býček, býkovec</a:t>
            </a:r>
          </a:p>
          <a:p>
            <a:r>
              <a:rPr lang="cs-CZ" sz="2800" b="1" i="1" dirty="0" smtClean="0">
                <a:solidFill>
                  <a:schemeClr val="bg1"/>
                </a:solidFill>
              </a:rPr>
              <a:t>Přibyslav</a:t>
            </a:r>
            <a:r>
              <a:rPr lang="cs-CZ" sz="2800" dirty="0" smtClean="0">
                <a:solidFill>
                  <a:schemeClr val="bg1"/>
                </a:solidFill>
              </a:rPr>
              <a:t> – přibyslavský</a:t>
            </a:r>
          </a:p>
          <a:p>
            <a:endParaRPr lang="cs-CZ" sz="2800" b="1" i="1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Na farmu si pořídili novou </a:t>
            </a:r>
            <a:r>
              <a:rPr lang="cs-CZ" sz="2800" dirty="0" err="1" smtClean="0">
                <a:solidFill>
                  <a:schemeClr val="bg1"/>
                </a:solidFill>
              </a:rPr>
              <a:t>kob_lku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Z ohrady utekl velký </a:t>
            </a:r>
            <a:r>
              <a:rPr lang="cs-CZ" sz="2800" dirty="0" err="1" smtClean="0">
                <a:solidFill>
                  <a:schemeClr val="bg1"/>
                </a:solidFill>
              </a:rPr>
              <a:t>b_k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Zítra pojedeme do </a:t>
            </a:r>
            <a:r>
              <a:rPr lang="cs-CZ" sz="2800" dirty="0" err="1" smtClean="0">
                <a:solidFill>
                  <a:schemeClr val="bg1"/>
                </a:solidFill>
              </a:rPr>
              <a:t>Přib_slavi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pPr algn="l"/>
            <a:r>
              <a:rPr lang="cs-CZ" sz="1800" b="1" i="1" dirty="0" smtClean="0">
                <a:solidFill>
                  <a:schemeClr val="bg1"/>
                </a:solidFill>
              </a:rPr>
              <a:t>Řešení: 	Na farmu si pořídili novou kobylku. Z ohrady utekl velký býk. Zítra 	pojedeme do Přibyslavi.</a:t>
            </a:r>
            <a:endParaRPr lang="cs-CZ" sz="1800" b="1" i="1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496944" cy="365125"/>
          </a:xfrm>
        </p:spPr>
        <p:txBody>
          <a:bodyPr/>
          <a:lstStyle/>
          <a:p>
            <a:endParaRPr lang="cs-CZ" i="1" dirty="0" smtClean="0">
              <a:solidFill>
                <a:schemeClr val="bg1"/>
              </a:solidFill>
            </a:endParaRPr>
          </a:p>
          <a:p>
            <a:r>
              <a:rPr lang="cs-CZ" i="1" dirty="0" smtClean="0">
                <a:solidFill>
                  <a:schemeClr val="bg1"/>
                </a:solidFill>
              </a:rPr>
              <a:t>Autorem </a:t>
            </a:r>
            <a:r>
              <a:rPr lang="cs-CZ" i="1" dirty="0">
                <a:solidFill>
                  <a:schemeClr val="bg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188640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VY_12_INOVACE_12_VYJMENOVANÁ SLOVA PO B3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69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107</Words>
  <Application>Microsoft Office PowerPoint</Application>
  <PresentationFormat>Předvádění na obrazovce (4:3)</PresentationFormat>
  <Paragraphs>18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VY_12_INOVACE_12_VYJMENOVANÁ SLOVA PO B3 </vt:lpstr>
      <vt:lpstr>KOBYLA – BÝK – PŘIBYSLAV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KOBYLA – BÝK – PŘIBYSLAV</dc:title>
  <dc:creator>pc</dc:creator>
  <cp:lastModifiedBy>pc</cp:lastModifiedBy>
  <cp:revision>4</cp:revision>
  <dcterms:created xsi:type="dcterms:W3CDTF">2011-03-31T19:56:28Z</dcterms:created>
  <dcterms:modified xsi:type="dcterms:W3CDTF">2011-04-28T11:23:23Z</dcterms:modified>
</cp:coreProperties>
</file>