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3B1B-698A-4C81-92AA-13B77D295AF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F2475-A252-4A8C-8E0B-9D93260A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973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3B1B-698A-4C81-92AA-13B77D295AF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F2475-A252-4A8C-8E0B-9D93260A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153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3B1B-698A-4C81-92AA-13B77D295AF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F2475-A252-4A8C-8E0B-9D93260A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9288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3B1B-698A-4C81-92AA-13B77D295AF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F2475-A252-4A8C-8E0B-9D93260A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9233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3B1B-698A-4C81-92AA-13B77D295AF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F2475-A252-4A8C-8E0B-9D93260A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193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3B1B-698A-4C81-92AA-13B77D295AF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F2475-A252-4A8C-8E0B-9D93260A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778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3B1B-698A-4C81-92AA-13B77D295AF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F2475-A252-4A8C-8E0B-9D93260A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79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3B1B-698A-4C81-92AA-13B77D295AF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F2475-A252-4A8C-8E0B-9D93260A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351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3B1B-698A-4C81-92AA-13B77D295AF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F2475-A252-4A8C-8E0B-9D93260A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186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3B1B-698A-4C81-92AA-13B77D295AF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F2475-A252-4A8C-8E0B-9D93260A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9599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B3B1B-698A-4C81-92AA-13B77D295AF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F2475-A252-4A8C-8E0B-9D93260A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0329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BB3B1B-698A-4C81-92AA-13B77D295AFF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6F2475-A252-4A8C-8E0B-9D93260A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812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VY_12_INOVACE_13_VYJMENOVANÁ SLOVA PO B3</a:t>
            </a:r>
            <a:br>
              <a:rPr lang="cs-CZ" sz="2400" b="1" dirty="0">
                <a:solidFill>
                  <a:schemeClr val="bg1"/>
                </a:solidFill>
              </a:rPr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828800"/>
          </a:xfrm>
        </p:spPr>
        <p:txBody>
          <a:bodyPr/>
          <a:lstStyle/>
          <a:p>
            <a:pPr marL="0" indent="0" algn="ctr">
              <a:buNone/>
            </a:pPr>
            <a:r>
              <a:rPr lang="cs-CZ" i="1" dirty="0" smtClean="0">
                <a:solidFill>
                  <a:schemeClr val="bg1"/>
                </a:solidFill>
              </a:rPr>
              <a:t>Autorem </a:t>
            </a:r>
            <a:r>
              <a:rPr lang="cs-CZ" i="1" dirty="0">
                <a:solidFill>
                  <a:schemeClr val="bg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bg1"/>
                </a:solidFill>
              </a:rPr>
              <a:t>li</a:t>
            </a:r>
            <a:r>
              <a:rPr lang="cs-CZ" i="1" dirty="0">
                <a:solidFill>
                  <a:schemeClr val="bg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653136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0267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chemeClr val="bg1"/>
                </a:solidFill>
              </a:rPr>
              <a:t>DOPLŇ Y/I.</a:t>
            </a:r>
            <a:endParaRPr lang="cs-CZ" sz="3200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Doma jsme měli </a:t>
            </a:r>
            <a:r>
              <a:rPr lang="cs-CZ" sz="2400" dirty="0" err="1" smtClean="0">
                <a:solidFill>
                  <a:schemeClr val="bg1"/>
                </a:solidFill>
              </a:rPr>
              <a:t>b_ka</a:t>
            </a:r>
            <a:r>
              <a:rPr lang="cs-CZ" sz="2400" dirty="0" smtClean="0">
                <a:solidFill>
                  <a:schemeClr val="bg1"/>
                </a:solidFill>
              </a:rPr>
              <a:t> a </a:t>
            </a:r>
            <a:r>
              <a:rPr lang="cs-CZ" sz="2400" dirty="0" err="1" smtClean="0">
                <a:solidFill>
                  <a:schemeClr val="bg1"/>
                </a:solidFill>
              </a:rPr>
              <a:t>kob_lu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  <a:r>
              <a:rPr lang="cs-CZ" sz="2400" dirty="0" err="1" smtClean="0">
                <a:solidFill>
                  <a:schemeClr val="bg1"/>
                </a:solidFill>
              </a:rPr>
              <a:t>B_ka</a:t>
            </a:r>
            <a:r>
              <a:rPr lang="cs-CZ" sz="2400" dirty="0" smtClean="0">
                <a:solidFill>
                  <a:schemeClr val="bg1"/>
                </a:solidFill>
              </a:rPr>
              <a:t> jsme přivezli z </a:t>
            </a:r>
            <a:r>
              <a:rPr lang="cs-CZ" sz="2400" dirty="0" err="1" smtClean="0">
                <a:solidFill>
                  <a:schemeClr val="bg1"/>
                </a:solidFill>
              </a:rPr>
              <a:t>Přib_slavi</a:t>
            </a:r>
            <a:r>
              <a:rPr lang="cs-CZ" sz="2400" dirty="0" smtClean="0">
                <a:solidFill>
                  <a:schemeClr val="bg1"/>
                </a:solidFill>
              </a:rPr>
              <a:t> a pojmenovali ho </a:t>
            </a:r>
            <a:r>
              <a:rPr lang="cs-CZ" sz="2400" dirty="0" err="1" smtClean="0">
                <a:solidFill>
                  <a:schemeClr val="bg1"/>
                </a:solidFill>
              </a:rPr>
              <a:t>Zb_něk</a:t>
            </a:r>
            <a:r>
              <a:rPr lang="cs-CZ" sz="2400" dirty="0" smtClean="0">
                <a:solidFill>
                  <a:schemeClr val="bg1"/>
                </a:solidFill>
              </a:rPr>
              <a:t> . </a:t>
            </a:r>
            <a:r>
              <a:rPr lang="cs-CZ" sz="2400" dirty="0" err="1" smtClean="0">
                <a:solidFill>
                  <a:schemeClr val="bg1"/>
                </a:solidFill>
              </a:rPr>
              <a:t>Kob_la</a:t>
            </a:r>
            <a:r>
              <a:rPr lang="cs-CZ" sz="2400" dirty="0" smtClean="0">
                <a:solidFill>
                  <a:schemeClr val="bg1"/>
                </a:solidFill>
              </a:rPr>
              <a:t> se jmenovala Hvězda a tu jsme si přivezli z </a:t>
            </a:r>
            <a:r>
              <a:rPr lang="cs-CZ" sz="2400" dirty="0" err="1" smtClean="0">
                <a:solidFill>
                  <a:schemeClr val="bg1"/>
                </a:solidFill>
              </a:rPr>
              <a:t>B_džova</a:t>
            </a:r>
            <a:r>
              <a:rPr lang="cs-CZ" sz="2400" dirty="0" smtClean="0">
                <a:solidFill>
                  <a:schemeClr val="bg1"/>
                </a:solidFill>
              </a:rPr>
              <a:t>. Ze zemědělského družstva utekli </a:t>
            </a:r>
            <a:r>
              <a:rPr lang="cs-CZ" sz="2400" dirty="0" err="1" smtClean="0">
                <a:solidFill>
                  <a:schemeClr val="bg1"/>
                </a:solidFill>
              </a:rPr>
              <a:t>kob_ly</a:t>
            </a:r>
            <a:r>
              <a:rPr lang="cs-CZ" sz="2400" dirty="0" smtClean="0">
                <a:solidFill>
                  <a:schemeClr val="bg1"/>
                </a:solidFill>
              </a:rPr>
              <a:t> a </a:t>
            </a:r>
            <a:r>
              <a:rPr lang="cs-CZ" sz="2400" dirty="0" err="1" smtClean="0">
                <a:solidFill>
                  <a:schemeClr val="bg1"/>
                </a:solidFill>
              </a:rPr>
              <a:t>b_ci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  <a:r>
              <a:rPr lang="cs-CZ" sz="2400" dirty="0" err="1" smtClean="0">
                <a:solidFill>
                  <a:schemeClr val="bg1"/>
                </a:solidFill>
              </a:rPr>
              <a:t>Bab_čka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b_dlí</a:t>
            </a:r>
            <a:r>
              <a:rPr lang="cs-CZ" sz="2400" dirty="0" smtClean="0">
                <a:solidFill>
                  <a:schemeClr val="bg1"/>
                </a:solidFill>
              </a:rPr>
              <a:t> v novém </a:t>
            </a:r>
            <a:r>
              <a:rPr lang="cs-CZ" sz="2400" dirty="0" err="1" smtClean="0">
                <a:solidFill>
                  <a:schemeClr val="bg1"/>
                </a:solidFill>
              </a:rPr>
              <a:t>b_tě</a:t>
            </a:r>
            <a:r>
              <a:rPr lang="cs-CZ" sz="2400" dirty="0" smtClean="0">
                <a:solidFill>
                  <a:schemeClr val="bg1"/>
                </a:solidFill>
              </a:rPr>
              <a:t> . </a:t>
            </a:r>
            <a:r>
              <a:rPr lang="cs-CZ" sz="2400" dirty="0" err="1" smtClean="0">
                <a:solidFill>
                  <a:schemeClr val="bg1"/>
                </a:solidFill>
              </a:rPr>
              <a:t>Nab_dl</a:t>
            </a:r>
            <a:r>
              <a:rPr lang="cs-CZ" sz="2400" dirty="0" smtClean="0">
                <a:solidFill>
                  <a:schemeClr val="bg1"/>
                </a:solidFill>
              </a:rPr>
              <a:t> společníkovi výhodnou </a:t>
            </a:r>
            <a:r>
              <a:rPr lang="cs-CZ" sz="2400" dirty="0" err="1" smtClean="0">
                <a:solidFill>
                  <a:schemeClr val="bg1"/>
                </a:solidFill>
              </a:rPr>
              <a:t>nab_dku</a:t>
            </a:r>
            <a:r>
              <a:rPr lang="cs-CZ" sz="2400" dirty="0" smtClean="0">
                <a:solidFill>
                  <a:schemeClr val="bg1"/>
                </a:solidFill>
              </a:rPr>
              <a:t>. Maruška </a:t>
            </a:r>
            <a:r>
              <a:rPr lang="cs-CZ" sz="2400" dirty="0" err="1" smtClean="0">
                <a:solidFill>
                  <a:schemeClr val="bg1"/>
                </a:solidFill>
              </a:rPr>
              <a:t>pob_dla</a:t>
            </a:r>
            <a:r>
              <a:rPr lang="cs-CZ" sz="2400" dirty="0" smtClean="0">
                <a:solidFill>
                  <a:schemeClr val="bg1"/>
                </a:solidFill>
              </a:rPr>
              <a:t> svého psa.</a:t>
            </a: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b="1" i="1" dirty="0" smtClean="0">
                <a:solidFill>
                  <a:schemeClr val="bg1"/>
                </a:solidFill>
              </a:rPr>
              <a:t>Řešení: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bg1"/>
                </a:solidFill>
              </a:rPr>
              <a:t>Doma jsme měli </a:t>
            </a:r>
            <a:r>
              <a:rPr lang="cs-CZ" sz="2400" dirty="0" smtClean="0">
                <a:solidFill>
                  <a:schemeClr val="bg1"/>
                </a:solidFill>
              </a:rPr>
              <a:t>býka </a:t>
            </a:r>
            <a:r>
              <a:rPr lang="cs-CZ" sz="2400" dirty="0">
                <a:solidFill>
                  <a:schemeClr val="bg1"/>
                </a:solidFill>
              </a:rPr>
              <a:t>a </a:t>
            </a:r>
            <a:r>
              <a:rPr lang="cs-CZ" sz="2400" dirty="0" smtClean="0">
                <a:solidFill>
                  <a:schemeClr val="bg1"/>
                </a:solidFill>
              </a:rPr>
              <a:t>kobylu</a:t>
            </a:r>
            <a:r>
              <a:rPr lang="cs-CZ" sz="2400" dirty="0">
                <a:solidFill>
                  <a:schemeClr val="bg1"/>
                </a:solidFill>
              </a:rPr>
              <a:t>. </a:t>
            </a:r>
            <a:r>
              <a:rPr lang="cs-CZ" sz="2400" dirty="0" smtClean="0">
                <a:solidFill>
                  <a:schemeClr val="bg1"/>
                </a:solidFill>
              </a:rPr>
              <a:t>Býka </a:t>
            </a:r>
            <a:r>
              <a:rPr lang="cs-CZ" sz="2400" dirty="0">
                <a:solidFill>
                  <a:schemeClr val="bg1"/>
                </a:solidFill>
              </a:rPr>
              <a:t>jsme přivezli z </a:t>
            </a:r>
            <a:r>
              <a:rPr lang="cs-CZ" sz="2400" dirty="0" smtClean="0">
                <a:solidFill>
                  <a:schemeClr val="bg1"/>
                </a:solidFill>
              </a:rPr>
              <a:t>Přibyslavi </a:t>
            </a:r>
            <a:r>
              <a:rPr lang="cs-CZ" sz="2400" dirty="0">
                <a:solidFill>
                  <a:schemeClr val="bg1"/>
                </a:solidFill>
              </a:rPr>
              <a:t>a pojmenovali ho </a:t>
            </a:r>
            <a:r>
              <a:rPr lang="cs-CZ" sz="2400" dirty="0" smtClean="0">
                <a:solidFill>
                  <a:schemeClr val="bg1"/>
                </a:solidFill>
              </a:rPr>
              <a:t>Zbyněk </a:t>
            </a:r>
            <a:r>
              <a:rPr lang="cs-CZ" sz="2400" dirty="0">
                <a:solidFill>
                  <a:schemeClr val="bg1"/>
                </a:solidFill>
              </a:rPr>
              <a:t>. </a:t>
            </a:r>
            <a:r>
              <a:rPr lang="cs-CZ" sz="2400" dirty="0" smtClean="0">
                <a:solidFill>
                  <a:schemeClr val="bg1"/>
                </a:solidFill>
              </a:rPr>
              <a:t>Kobyla </a:t>
            </a:r>
            <a:r>
              <a:rPr lang="cs-CZ" sz="2400" dirty="0">
                <a:solidFill>
                  <a:schemeClr val="bg1"/>
                </a:solidFill>
              </a:rPr>
              <a:t>se jmenovala Hvězda a tu jsme si přivezli z </a:t>
            </a:r>
            <a:r>
              <a:rPr lang="cs-CZ" sz="2400" dirty="0" smtClean="0">
                <a:solidFill>
                  <a:schemeClr val="bg1"/>
                </a:solidFill>
              </a:rPr>
              <a:t>Bydžova</a:t>
            </a:r>
            <a:r>
              <a:rPr lang="cs-CZ" sz="2400" dirty="0">
                <a:solidFill>
                  <a:schemeClr val="bg1"/>
                </a:solidFill>
              </a:rPr>
              <a:t>. Ze zemědělského družstva utekli </a:t>
            </a:r>
            <a:r>
              <a:rPr lang="cs-CZ" sz="2400" dirty="0" smtClean="0">
                <a:solidFill>
                  <a:schemeClr val="bg1"/>
                </a:solidFill>
              </a:rPr>
              <a:t>kobyly </a:t>
            </a:r>
            <a:r>
              <a:rPr lang="cs-CZ" sz="2400" dirty="0">
                <a:solidFill>
                  <a:schemeClr val="bg1"/>
                </a:solidFill>
              </a:rPr>
              <a:t>a </a:t>
            </a:r>
            <a:r>
              <a:rPr lang="cs-CZ" sz="2400" dirty="0" smtClean="0">
                <a:solidFill>
                  <a:schemeClr val="bg1"/>
                </a:solidFill>
              </a:rPr>
              <a:t>býci</a:t>
            </a:r>
            <a:r>
              <a:rPr lang="cs-CZ" sz="2400" dirty="0">
                <a:solidFill>
                  <a:schemeClr val="bg1"/>
                </a:solidFill>
              </a:rPr>
              <a:t>. </a:t>
            </a:r>
            <a:r>
              <a:rPr lang="cs-CZ" sz="2400" dirty="0" smtClean="0">
                <a:solidFill>
                  <a:schemeClr val="bg1"/>
                </a:solidFill>
              </a:rPr>
              <a:t>Babička bydlí </a:t>
            </a:r>
            <a:r>
              <a:rPr lang="cs-CZ" sz="2400" dirty="0">
                <a:solidFill>
                  <a:schemeClr val="bg1"/>
                </a:solidFill>
              </a:rPr>
              <a:t>v novém </a:t>
            </a:r>
            <a:r>
              <a:rPr lang="cs-CZ" sz="2400" dirty="0" smtClean="0">
                <a:solidFill>
                  <a:schemeClr val="bg1"/>
                </a:solidFill>
              </a:rPr>
              <a:t>bytě </a:t>
            </a:r>
            <a:r>
              <a:rPr lang="cs-CZ" sz="2400" dirty="0">
                <a:solidFill>
                  <a:schemeClr val="bg1"/>
                </a:solidFill>
              </a:rPr>
              <a:t>. </a:t>
            </a:r>
            <a:r>
              <a:rPr lang="cs-CZ" sz="2400" dirty="0" smtClean="0">
                <a:solidFill>
                  <a:schemeClr val="bg1"/>
                </a:solidFill>
              </a:rPr>
              <a:t>Nabídl </a:t>
            </a:r>
            <a:r>
              <a:rPr lang="cs-CZ" sz="2400" dirty="0">
                <a:solidFill>
                  <a:schemeClr val="bg1"/>
                </a:solidFill>
              </a:rPr>
              <a:t>společníkovi výhodnou </a:t>
            </a:r>
            <a:r>
              <a:rPr lang="cs-CZ" sz="2400" dirty="0" smtClean="0">
                <a:solidFill>
                  <a:schemeClr val="bg1"/>
                </a:solidFill>
              </a:rPr>
              <a:t>nabídku</a:t>
            </a:r>
            <a:r>
              <a:rPr lang="cs-CZ" sz="2400" dirty="0">
                <a:solidFill>
                  <a:schemeClr val="bg1"/>
                </a:solidFill>
              </a:rPr>
              <a:t>. Maruška </a:t>
            </a:r>
            <a:r>
              <a:rPr lang="cs-CZ" sz="2400" dirty="0" smtClean="0">
                <a:solidFill>
                  <a:schemeClr val="bg1"/>
                </a:solidFill>
              </a:rPr>
              <a:t>pobídla </a:t>
            </a:r>
            <a:r>
              <a:rPr lang="cs-CZ" sz="2400" dirty="0">
                <a:solidFill>
                  <a:schemeClr val="bg1"/>
                </a:solidFill>
              </a:rPr>
              <a:t>svého psa.</a:t>
            </a: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356350"/>
            <a:ext cx="8424936" cy="365125"/>
          </a:xfrm>
        </p:spPr>
        <p:txBody>
          <a:bodyPr/>
          <a:lstStyle/>
          <a:p>
            <a:r>
              <a:rPr lang="cs-CZ" i="1" dirty="0" smtClean="0">
                <a:solidFill>
                  <a:schemeClr val="bg1"/>
                </a:solidFill>
              </a:rPr>
              <a:t>Autorem </a:t>
            </a:r>
            <a:r>
              <a:rPr lang="cs-CZ" i="1" dirty="0">
                <a:solidFill>
                  <a:schemeClr val="bg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bg1"/>
                </a:solidFill>
              </a:rPr>
              <a:t>li</a:t>
            </a:r>
            <a:r>
              <a:rPr lang="cs-CZ" i="1" dirty="0">
                <a:solidFill>
                  <a:schemeClr val="bg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188640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VY_12_INOVACE_13_VYJMENOVANÁ SLOVA PO B3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59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173</Words>
  <Application>Microsoft Office PowerPoint</Application>
  <PresentationFormat>Předvádění na obrazovce (4:3)</PresentationFormat>
  <Paragraphs>10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VY_12_INOVACE_13_VYJMENOVANÁ SLOVA PO B3 </vt:lpstr>
      <vt:lpstr>DOPLŇ Y/I.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 Y/I.</dc:title>
  <dc:creator>pc</dc:creator>
  <cp:lastModifiedBy>pc</cp:lastModifiedBy>
  <cp:revision>3</cp:revision>
  <dcterms:created xsi:type="dcterms:W3CDTF">2011-03-31T19:59:25Z</dcterms:created>
  <dcterms:modified xsi:type="dcterms:W3CDTF">2011-04-27T11:52:03Z</dcterms:modified>
</cp:coreProperties>
</file>