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077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764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514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563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050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289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78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472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201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57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858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50F73-BB27-476C-92FA-28B5463991F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A7CAEA-537E-4D43-BF9E-9B4B38C4E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149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VY_12_INOVACE_15_VYJMENOVANÁ SLOVA PO B3</a:t>
            </a:r>
            <a:br>
              <a:rPr lang="cs-CZ" sz="2400" b="1" dirty="0">
                <a:solidFill>
                  <a:schemeClr val="bg1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i="1" dirty="0">
                <a:solidFill>
                  <a:schemeClr val="bg1"/>
                </a:solidFill>
              </a:rPr>
              <a:t>Autorem 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25144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848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bg1"/>
                </a:solidFill>
              </a:rPr>
              <a:t>DOPLŇ</a:t>
            </a:r>
            <a:endParaRPr lang="cs-CZ" sz="3200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Nápověda: býky, kobyly, bydleli, dobytek, býci, kobyla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Moji rodiče __________  na statku. Chovali _________ a _________. Velcí _________ se vždy pásli na pastvině. __________ a býk patří mezi ________.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bg1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Moji rodiče bydleli na statku. Chovali býky a kobyly. Velcí býci se vždy pásli na pastvině. Kobyla a býk patří mezi dobytek.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09320"/>
            <a:ext cx="8424936" cy="365125"/>
          </a:xfrm>
        </p:spPr>
        <p:txBody>
          <a:bodyPr/>
          <a:lstStyle/>
          <a:p>
            <a:r>
              <a:rPr lang="cs-CZ" i="1" dirty="0">
                <a:solidFill>
                  <a:schemeClr val="bg1"/>
                </a:solidFill>
              </a:rPr>
              <a:t>Autorem 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18864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VY_12_INOVACE_15_VYJMENOVANÁ SLOVA PO B3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26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128</Words>
  <Application>Microsoft Office PowerPoint</Application>
  <PresentationFormat>Předvádění na obrazovce (4:3)</PresentationFormat>
  <Paragraphs>10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VY_12_INOVACE_15_VYJMENOVANÁ SLOVA PO B3 </vt:lpstr>
      <vt:lpstr>DOPLŇ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</dc:title>
  <dc:creator>pc</dc:creator>
  <cp:lastModifiedBy>pc</cp:lastModifiedBy>
  <cp:revision>3</cp:revision>
  <dcterms:created xsi:type="dcterms:W3CDTF">2011-03-31T20:01:51Z</dcterms:created>
  <dcterms:modified xsi:type="dcterms:W3CDTF">2011-04-27T11:59:11Z</dcterms:modified>
</cp:coreProperties>
</file>