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596FD-7101-4854-BA15-25B35E79C10C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38A84-D041-4F3A-BF53-94FC061BB6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688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596FD-7101-4854-BA15-25B35E79C10C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38A84-D041-4F3A-BF53-94FC061BB6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5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596FD-7101-4854-BA15-25B35E79C10C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38A84-D041-4F3A-BF53-94FC061BB6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689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596FD-7101-4854-BA15-25B35E79C10C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38A84-D041-4F3A-BF53-94FC061BB6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207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596FD-7101-4854-BA15-25B35E79C10C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38A84-D041-4F3A-BF53-94FC061BB6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82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596FD-7101-4854-BA15-25B35E79C10C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38A84-D041-4F3A-BF53-94FC061BB6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625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596FD-7101-4854-BA15-25B35E79C10C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38A84-D041-4F3A-BF53-94FC061BB6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288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596FD-7101-4854-BA15-25B35E79C10C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38A84-D041-4F3A-BF53-94FC061BB6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077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596FD-7101-4854-BA15-25B35E79C10C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38A84-D041-4F3A-BF53-94FC061BB6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343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596FD-7101-4854-BA15-25B35E79C10C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38A84-D041-4F3A-BF53-94FC061BB6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094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596FD-7101-4854-BA15-25B35E79C10C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38A84-D041-4F3A-BF53-94FC061BB6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37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7596FD-7101-4854-BA15-25B35E79C10C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638A84-D041-4F3A-BF53-94FC061BB6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857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NUL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VY_12_INOVACE_16_VYJMENOVANÁ SLOVA PO L</a:t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6"/>
          </a:xfrm>
        </p:spPr>
        <p:txBody>
          <a:bodyPr/>
          <a:lstStyle/>
          <a:p>
            <a:endParaRPr lang="cs-CZ" i="1" dirty="0"/>
          </a:p>
          <a:p>
            <a:pPr marL="0" indent="0" algn="ctr">
              <a:buNone/>
            </a:pPr>
            <a:r>
              <a:rPr lang="cs-CZ" i="1" dirty="0"/>
              <a:t>Autorem materiálu a všech jeho částí, není - </a:t>
            </a:r>
            <a:r>
              <a:rPr lang="cs-CZ" i="1" dirty="0" err="1"/>
              <a:t>li</a:t>
            </a:r>
            <a:r>
              <a:rPr lang="cs-CZ" i="1" dirty="0"/>
              <a:t> uvedeno jinak, je Bc. Michaela Maixnerová, financováno z ESF a státního rozpočtu ČR.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883396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9039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5"/>
            <a:ext cx="7772400" cy="1080120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VYJMENOVANÁ SLOVA PO L</a:t>
            </a:r>
            <a:endParaRPr lang="cs-CZ" sz="32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412776"/>
            <a:ext cx="151216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lyšet</a:t>
            </a:r>
          </a:p>
          <a:p>
            <a:endParaRPr lang="cs-CZ" sz="2400" dirty="0" smtClean="0"/>
          </a:p>
          <a:p>
            <a:r>
              <a:rPr lang="cs-CZ" sz="2400" dirty="0"/>
              <a:t>m</a:t>
            </a:r>
            <a:r>
              <a:rPr lang="cs-CZ" sz="2400" dirty="0" smtClean="0"/>
              <a:t>lýn</a:t>
            </a:r>
          </a:p>
          <a:p>
            <a:endParaRPr lang="cs-CZ" sz="2400" dirty="0" smtClean="0"/>
          </a:p>
          <a:p>
            <a:r>
              <a:rPr lang="cs-CZ" sz="2400" dirty="0" smtClean="0"/>
              <a:t>blýskat se</a:t>
            </a:r>
            <a:endParaRPr lang="cs-CZ" sz="2400" noProof="1" smtClean="0"/>
          </a:p>
          <a:p>
            <a:endParaRPr lang="cs-CZ" sz="2400" dirty="0" smtClean="0"/>
          </a:p>
          <a:p>
            <a:r>
              <a:rPr lang="cs-CZ" sz="2400" dirty="0" smtClean="0"/>
              <a:t>polykat</a:t>
            </a:r>
          </a:p>
          <a:p>
            <a:endParaRPr lang="cs-CZ" sz="2400" dirty="0" smtClean="0"/>
          </a:p>
          <a:p>
            <a:r>
              <a:rPr lang="cs-CZ" sz="2400" dirty="0" smtClean="0"/>
              <a:t>plynout</a:t>
            </a:r>
          </a:p>
          <a:p>
            <a:endParaRPr lang="cs-CZ" sz="2400" dirty="0" smtClean="0"/>
          </a:p>
          <a:p>
            <a:r>
              <a:rPr lang="cs-CZ" sz="2400" dirty="0" smtClean="0"/>
              <a:t>plýtvat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56176" y="1368778"/>
            <a:ext cx="244827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zlykat</a:t>
            </a:r>
          </a:p>
          <a:p>
            <a:endParaRPr lang="cs-CZ" sz="2400" dirty="0" smtClean="0"/>
          </a:p>
          <a:p>
            <a:r>
              <a:rPr lang="cs-CZ" sz="2400" dirty="0" smtClean="0"/>
              <a:t>lysý</a:t>
            </a:r>
          </a:p>
          <a:p>
            <a:endParaRPr lang="cs-CZ" sz="2400" dirty="0" smtClean="0"/>
          </a:p>
          <a:p>
            <a:r>
              <a:rPr lang="cs-CZ" sz="2400" dirty="0" smtClean="0"/>
              <a:t>lýtko</a:t>
            </a:r>
          </a:p>
          <a:p>
            <a:endParaRPr lang="cs-CZ" sz="2400" dirty="0" smtClean="0"/>
          </a:p>
          <a:p>
            <a:r>
              <a:rPr lang="cs-CZ" sz="2400" dirty="0" smtClean="0"/>
              <a:t>Lýko</a:t>
            </a:r>
          </a:p>
          <a:p>
            <a:endParaRPr lang="cs-CZ" sz="2400" dirty="0" smtClean="0"/>
          </a:p>
          <a:p>
            <a:r>
              <a:rPr lang="cs-CZ" sz="2400" dirty="0" smtClean="0"/>
              <a:t>lyže</a:t>
            </a:r>
          </a:p>
          <a:p>
            <a:endParaRPr lang="cs-CZ" sz="2400" dirty="0" smtClean="0"/>
          </a:p>
          <a:p>
            <a:r>
              <a:rPr lang="cs-CZ" sz="2400" dirty="0" smtClean="0"/>
              <a:t>pelyněk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5893093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plyš</a:t>
            </a:r>
            <a:endParaRPr lang="cs-CZ" sz="24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352928" cy="365125"/>
          </a:xfrm>
        </p:spPr>
        <p:txBody>
          <a:bodyPr/>
          <a:lstStyle/>
          <a:p>
            <a:endParaRPr lang="cs-CZ" i="1" dirty="0" smtClean="0">
              <a:solidFill>
                <a:schemeClr val="tx1"/>
              </a:solidFill>
            </a:endParaRPr>
          </a:p>
          <a:p>
            <a:r>
              <a:rPr lang="cs-CZ" i="1" dirty="0" smtClean="0">
                <a:solidFill>
                  <a:schemeClr val="tx1"/>
                </a:solidFill>
              </a:rPr>
              <a:t>Autorem </a:t>
            </a:r>
            <a:r>
              <a:rPr lang="cs-CZ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tx1"/>
                </a:solidFill>
              </a:rPr>
              <a:t>li</a:t>
            </a:r>
            <a:r>
              <a:rPr lang="cs-CZ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260648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VY_12_INOVACE_16_VYJMENOVANÁ SLOVA PO 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91103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SLYŠET – MLÝN – BLÝSKAT SE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400" u="sng" dirty="0" smtClean="0"/>
              <a:t>SLOVA PŘÍBUZNÁ</a:t>
            </a:r>
          </a:p>
          <a:p>
            <a:pPr marL="0" indent="0" algn="ctr">
              <a:buNone/>
            </a:pPr>
            <a:r>
              <a:rPr lang="cs-CZ" sz="2400" i="1" dirty="0" smtClean="0"/>
              <a:t>Slyšet – </a:t>
            </a:r>
            <a:r>
              <a:rPr lang="cs-CZ" sz="2400" dirty="0" smtClean="0"/>
              <a:t>uslyšet, slyšitelně, slyšitelný, nedoslýchat</a:t>
            </a:r>
          </a:p>
          <a:p>
            <a:pPr marL="0" indent="0" algn="ctr">
              <a:buNone/>
            </a:pPr>
            <a:r>
              <a:rPr lang="cs-CZ" sz="2400" i="1" dirty="0" smtClean="0"/>
              <a:t>Mlýn</a:t>
            </a:r>
            <a:r>
              <a:rPr lang="cs-CZ" sz="2400" dirty="0" smtClean="0"/>
              <a:t> – mlýnek, mlynář, mlýnice, mlynářský, mlýnský</a:t>
            </a:r>
          </a:p>
          <a:p>
            <a:pPr marL="0" indent="0" algn="ctr">
              <a:buNone/>
            </a:pPr>
            <a:r>
              <a:rPr lang="cs-CZ" sz="2400" i="1" dirty="0" smtClean="0"/>
              <a:t>Blýskat se – </a:t>
            </a:r>
            <a:r>
              <a:rPr lang="cs-CZ" sz="2400" dirty="0" smtClean="0"/>
              <a:t>zablýsknout se, blyštět se, blýskavý, blýskavice</a:t>
            </a:r>
          </a:p>
          <a:p>
            <a:pPr marL="0" indent="0" algn="ctr">
              <a:buNone/>
            </a:pPr>
            <a:endParaRPr lang="cs-CZ" sz="2400" i="1" dirty="0"/>
          </a:p>
          <a:p>
            <a:pPr marL="0" indent="0" algn="ctr">
              <a:buNone/>
            </a:pPr>
            <a:endParaRPr lang="cs-CZ" sz="2400" i="1" dirty="0"/>
          </a:p>
          <a:p>
            <a:pPr marL="0" indent="0" algn="ctr">
              <a:buNone/>
            </a:pPr>
            <a:r>
              <a:rPr lang="cs-CZ" sz="2400" dirty="0" err="1" smtClean="0"/>
              <a:t>Bab_čka</a:t>
            </a:r>
            <a:r>
              <a:rPr lang="cs-CZ" sz="2400" dirty="0" smtClean="0"/>
              <a:t> ještě dobře </a:t>
            </a:r>
            <a:r>
              <a:rPr lang="cs-CZ" sz="2400" dirty="0" err="1" smtClean="0"/>
              <a:t>sl_ší</a:t>
            </a:r>
            <a:r>
              <a:rPr lang="cs-CZ" sz="2400" dirty="0" smtClean="0"/>
              <a:t>.</a:t>
            </a:r>
          </a:p>
          <a:p>
            <a:pPr marL="0" indent="0" algn="ctr">
              <a:buNone/>
            </a:pPr>
            <a:r>
              <a:rPr lang="cs-CZ" sz="2400" dirty="0" smtClean="0"/>
              <a:t>Nedaleko Strakonic stojí pěkný </a:t>
            </a:r>
            <a:r>
              <a:rPr lang="cs-CZ" sz="2400" dirty="0" err="1" smtClean="0"/>
              <a:t>ml_n</a:t>
            </a:r>
            <a:r>
              <a:rPr lang="cs-CZ" sz="2400" dirty="0" smtClean="0"/>
              <a:t>.</a:t>
            </a:r>
          </a:p>
          <a:p>
            <a:pPr marL="0" indent="0" algn="ctr">
              <a:buNone/>
            </a:pPr>
            <a:r>
              <a:rPr lang="cs-CZ" sz="2400" dirty="0" smtClean="0"/>
              <a:t>V létě se často </a:t>
            </a:r>
            <a:r>
              <a:rPr lang="cs-CZ" sz="2400" dirty="0" err="1" smtClean="0"/>
              <a:t>bl_ská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1800" b="1" i="1" dirty="0" smtClean="0"/>
              <a:t>Řešení: 	</a:t>
            </a:r>
            <a:r>
              <a:rPr lang="cs-CZ" sz="1800" dirty="0" smtClean="0"/>
              <a:t>Babička ještě dobře slyší. Nedaleko Strakonic stojí pěkný mlýn. V létě se 	často blýská.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496944" cy="365125"/>
          </a:xfrm>
        </p:spPr>
        <p:txBody>
          <a:bodyPr/>
          <a:lstStyle/>
          <a:p>
            <a:endParaRPr lang="cs-CZ" i="1" dirty="0" smtClean="0">
              <a:solidFill>
                <a:schemeClr val="tx1"/>
              </a:solidFill>
            </a:endParaRPr>
          </a:p>
          <a:p>
            <a:r>
              <a:rPr lang="cs-CZ" i="1" dirty="0" smtClean="0">
                <a:solidFill>
                  <a:schemeClr val="tx1"/>
                </a:solidFill>
              </a:rPr>
              <a:t>Autorem </a:t>
            </a:r>
            <a:r>
              <a:rPr lang="cs-CZ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tx1"/>
                </a:solidFill>
              </a:rPr>
              <a:t>li</a:t>
            </a:r>
            <a:r>
              <a:rPr lang="cs-CZ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188640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smtClean="0"/>
              <a:t>VY_12_INOVACE_16_VYJMENOVANÁ SLOVA PO 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5274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170</Words>
  <Application>Microsoft Office PowerPoint</Application>
  <PresentationFormat>Předvádění na obrazovce (4:3)</PresentationFormat>
  <Paragraphs>44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VY_12_INOVACE_16_VYJMENOVANÁ SLOVA PO L </vt:lpstr>
      <vt:lpstr>VYJMENOVANÁ SLOVA PO L</vt:lpstr>
      <vt:lpstr>SLYŠET – MLÝN – BLÝSKAT SE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L</dc:title>
  <dc:creator>pc</dc:creator>
  <cp:lastModifiedBy>pc</cp:lastModifiedBy>
  <cp:revision>4</cp:revision>
  <dcterms:created xsi:type="dcterms:W3CDTF">2011-03-31T20:04:54Z</dcterms:created>
  <dcterms:modified xsi:type="dcterms:W3CDTF">2011-04-27T12:02:41Z</dcterms:modified>
</cp:coreProperties>
</file>