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91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610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52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9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004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9008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9414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7834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5683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355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034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1EE3E-1ED8-4659-AFA0-406AB0955D81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C687A-E94F-488D-98C5-80DF960196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90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VY_12_INOVACE_20_VYJMENOVANÁ SLOVA PO L1</a:t>
            </a:r>
            <a:br>
              <a:rPr lang="cs-CZ" sz="2400" b="1" dirty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2816"/>
          </a:xfrm>
        </p:spPr>
        <p:txBody>
          <a:bodyPr/>
          <a:lstStyle/>
          <a:p>
            <a:pPr marL="0" indent="0" algn="ctr">
              <a:buNone/>
            </a:pPr>
            <a:r>
              <a:rPr lang="cs-CZ" i="1" dirty="0" smtClean="0"/>
              <a:t>Autorem </a:t>
            </a:r>
            <a:r>
              <a:rPr lang="cs-CZ" i="1" dirty="0"/>
              <a:t>materiálu a všech jeho částí, není - </a:t>
            </a:r>
            <a:r>
              <a:rPr lang="cs-CZ" i="1" dirty="0" err="1"/>
              <a:t>li</a:t>
            </a:r>
            <a:r>
              <a:rPr lang="cs-CZ" i="1" dirty="0"/>
              <a:t> uvedeno jinak, je Bc. Michaela Maixnerová, financováno z ESF a státního rozpočtu ČR.</a:t>
            </a:r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013176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4050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79"/>
            <a:ext cx="7772400" cy="936105"/>
          </a:xfrm>
        </p:spPr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POLYKAT – PLYNOUT - PLÝTVAT</a:t>
            </a:r>
            <a:endParaRPr lang="cs-CZ" sz="32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03648" y="1556792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/>
              <a:t>SLOVA PŘÍBUZNÁ</a:t>
            </a:r>
            <a:endParaRPr lang="cs-CZ" sz="2400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2276872"/>
            <a:ext cx="7200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smtClean="0"/>
              <a:t>Polykat – </a:t>
            </a:r>
            <a:r>
              <a:rPr lang="cs-CZ" sz="2400" dirty="0" smtClean="0"/>
              <a:t>polykání, polykač, zalykat se</a:t>
            </a:r>
          </a:p>
          <a:p>
            <a:pPr algn="ctr"/>
            <a:r>
              <a:rPr lang="cs-CZ" sz="2400" i="1" dirty="0" smtClean="0"/>
              <a:t>Plynout – </a:t>
            </a:r>
            <a:r>
              <a:rPr lang="cs-CZ" sz="2400" dirty="0" smtClean="0"/>
              <a:t>uplynout, rozplynout se, splývat, plynulý, plynně, plyn, plynárna, plynoměr, plynojem oplývat</a:t>
            </a:r>
          </a:p>
          <a:p>
            <a:pPr algn="ctr"/>
            <a:r>
              <a:rPr lang="cs-CZ" sz="2400" i="1" dirty="0" smtClean="0"/>
              <a:t>Plýtvat – </a:t>
            </a:r>
            <a:r>
              <a:rPr lang="cs-CZ" sz="2400" dirty="0" smtClean="0"/>
              <a:t>plýtvání, neplýtvat, vyplýtvaný</a:t>
            </a:r>
            <a:endParaRPr lang="cs-CZ" sz="2400" i="1" dirty="0" smtClean="0"/>
          </a:p>
          <a:p>
            <a:pPr algn="ctr"/>
            <a:endParaRPr lang="cs-CZ" sz="24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4509120"/>
            <a:ext cx="73448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Když  mám angínu, špatně se mi </a:t>
            </a:r>
            <a:r>
              <a:rPr lang="cs-CZ" sz="2400" dirty="0" err="1" smtClean="0"/>
              <a:t>pol_ká</a:t>
            </a:r>
            <a:r>
              <a:rPr lang="cs-CZ" sz="2400" dirty="0" smtClean="0"/>
              <a:t>.</a:t>
            </a:r>
          </a:p>
          <a:p>
            <a:pPr algn="ctr"/>
            <a:r>
              <a:rPr lang="cs-CZ" sz="2400" dirty="0" smtClean="0"/>
              <a:t>Čas rychle </a:t>
            </a:r>
            <a:r>
              <a:rPr lang="cs-CZ" sz="2400" dirty="0" err="1" smtClean="0"/>
              <a:t>pl_ne</a:t>
            </a:r>
            <a:r>
              <a:rPr lang="cs-CZ" sz="2400" dirty="0" smtClean="0"/>
              <a:t>.</a:t>
            </a:r>
          </a:p>
          <a:p>
            <a:pPr algn="ctr"/>
            <a:r>
              <a:rPr lang="cs-CZ" sz="2400" dirty="0" err="1" smtClean="0"/>
              <a:t>Nepl_tvej</a:t>
            </a:r>
            <a:r>
              <a:rPr lang="cs-CZ" sz="2400" dirty="0" smtClean="0"/>
              <a:t> vodou.</a:t>
            </a:r>
          </a:p>
          <a:p>
            <a:r>
              <a:rPr lang="cs-CZ" b="1" i="1" dirty="0" smtClean="0"/>
              <a:t>Řešení: 	</a:t>
            </a:r>
            <a:r>
              <a:rPr lang="cs-CZ" dirty="0" smtClean="0"/>
              <a:t>Když mám angínu, špatně se mi polyká. Čas rychle plyne. Neplýtvej 	vodou.</a:t>
            </a:r>
            <a:endParaRPr lang="cs-CZ" b="1" i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8352928" cy="365125"/>
          </a:xfrm>
        </p:spPr>
        <p:txBody>
          <a:bodyPr/>
          <a:lstStyle/>
          <a:p>
            <a:endParaRPr lang="cs-CZ" i="1" dirty="0" smtClean="0">
              <a:solidFill>
                <a:schemeClr val="tx1"/>
              </a:solidFill>
            </a:endParaRPr>
          </a:p>
          <a:p>
            <a:endParaRPr lang="cs-CZ" i="1" dirty="0">
              <a:solidFill>
                <a:schemeClr val="tx1"/>
              </a:solidFill>
            </a:endParaRPr>
          </a:p>
          <a:p>
            <a:r>
              <a:rPr lang="cs-CZ" i="1" dirty="0" smtClean="0">
                <a:solidFill>
                  <a:schemeClr val="tx1"/>
                </a:solidFill>
              </a:rPr>
              <a:t>Autorem </a:t>
            </a:r>
            <a:r>
              <a:rPr lang="cs-CZ" i="1" dirty="0">
                <a:solidFill>
                  <a:schemeClr val="tx1"/>
                </a:solidFill>
              </a:rPr>
              <a:t>materiálu a všech jeho částí, není - </a:t>
            </a:r>
            <a:r>
              <a:rPr lang="cs-CZ" i="1" dirty="0" err="1">
                <a:solidFill>
                  <a:schemeClr val="tx1"/>
                </a:solidFill>
              </a:rPr>
              <a:t>li</a:t>
            </a:r>
            <a:r>
              <a:rPr lang="cs-CZ" i="1" dirty="0">
                <a:solidFill>
                  <a:schemeClr val="tx1"/>
                </a:solidFill>
              </a:rPr>
              <a:t> uvedeno jinak, je Bc. Michaela Maixnerová, financováno z ESF a státního rozpočtu ČR.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18864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VY_12_INOVACE_20_VYJMENOVANÁ SLOVA PO L1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808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123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systému Office</vt:lpstr>
      <vt:lpstr>VY_12_INOVACE_20_VYJMENOVANÁ SLOVA PO L1 </vt:lpstr>
      <vt:lpstr>POLYKAT – PLYNOUT - PLÝTVAT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POLYKAT – PLYNOUT - PLÝTVAT</dc:title>
  <dc:creator>pc</dc:creator>
  <cp:lastModifiedBy>pc</cp:lastModifiedBy>
  <cp:revision>2</cp:revision>
  <dcterms:created xsi:type="dcterms:W3CDTF">2011-03-31T20:11:18Z</dcterms:created>
  <dcterms:modified xsi:type="dcterms:W3CDTF">2011-04-27T12:20:57Z</dcterms:modified>
</cp:coreProperties>
</file>