
<file path=[Content_Types].xml><?xml version="1.0" encoding="utf-8"?>
<Types xmlns="http://schemas.openxmlformats.org/package/2006/content-types">
  <Default Extension="png" ContentType="image/png"/>
  <Default Extension="jpeg" ContentType="image/jpeg"/>
  <Default Extension="wmf" ContentType="image/x-wmf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15.xml" ContentType="application/vnd.openxmlformats-officedocument.presentationml.slide+xml"/>
  <Override PartName="/ppt/slides/slide16.xml" ContentType="application/vnd.openxmlformats-officedocument.presentationml.slide+xml"/>
  <Override PartName="/ppt/slides/slide17.xml" ContentType="application/vnd.openxmlformats-officedocument.presentationml.slide+xml"/>
  <Override PartName="/ppt/slides/slide18.xml" ContentType="application/vnd.openxmlformats-officedocument.presentationml.slide+xml"/>
  <Override PartName="/ppt/slides/slide19.xml" ContentType="application/vnd.openxmlformats-officedocument.presentationml.slide+xml"/>
  <Override PartName="/ppt/slides/slide20.xml" ContentType="application/vnd.openxmlformats-officedocument.presentationml.slide+xml"/>
  <Override PartName="/ppt/slides/slide21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72" r:id="rId1"/>
  </p:sldMasterIdLst>
  <p:sldIdLst>
    <p:sldId id="256" r:id="rId2"/>
    <p:sldId id="257" r:id="rId3"/>
    <p:sldId id="258" r:id="rId4"/>
    <p:sldId id="259" r:id="rId5"/>
    <p:sldId id="260" r:id="rId6"/>
    <p:sldId id="261" r:id="rId7"/>
    <p:sldId id="262" r:id="rId8"/>
    <p:sldId id="263" r:id="rId9"/>
    <p:sldId id="264" r:id="rId10"/>
    <p:sldId id="265" r:id="rId11"/>
    <p:sldId id="266" r:id="rId12"/>
    <p:sldId id="271" r:id="rId13"/>
    <p:sldId id="274" r:id="rId14"/>
    <p:sldId id="267" r:id="rId15"/>
    <p:sldId id="268" r:id="rId16"/>
    <p:sldId id="272" r:id="rId17"/>
    <p:sldId id="270" r:id="rId18"/>
    <p:sldId id="269" r:id="rId19"/>
    <p:sldId id="273" r:id="rId20"/>
    <p:sldId id="275" r:id="rId21"/>
    <p:sldId id="276" r:id="rId22"/>
  </p:sldIdLst>
  <p:sldSz cx="9144000" cy="6858000" type="screen4x3"/>
  <p:notesSz cx="6858000" cy="9144000"/>
  <p:defaultTextStyle>
    <a:defPPr>
      <a:defRPr lang="cs-CZ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</p:extLst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 lastView="sldThumbnailView">
  <p:normalViewPr>
    <p:restoredLeft sz="15620"/>
    <p:restoredTop sz="94660"/>
  </p:normalViewPr>
  <p:slideViewPr>
    <p:cSldViewPr>
      <p:cViewPr varScale="1">
        <p:scale>
          <a:sx n="95" d="100"/>
          <a:sy n="95" d="100"/>
        </p:scale>
        <p:origin x="-444" y="-96"/>
      </p:cViewPr>
      <p:guideLst>
        <p:guide orient="horz" pos="2160"/>
        <p:guide pos="2880"/>
      </p:guideLst>
    </p:cSldViewPr>
  </p:slideViewPr>
  <p:notesTextViewPr>
    <p:cViewPr>
      <p:scale>
        <a:sx n="1" d="1"/>
        <a:sy n="1" d="1"/>
      </p:scale>
      <p:origin x="0" y="0"/>
    </p:cViewPr>
  </p:notesTextViewPr>
  <p:gridSpacing cx="72008" cy="72008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slide" Target="slides/slide12.xml"/><Relationship Id="rId18" Type="http://schemas.openxmlformats.org/officeDocument/2006/relationships/slide" Target="slides/slide17.xml"/><Relationship Id="rId26" Type="http://schemas.openxmlformats.org/officeDocument/2006/relationships/tableStyles" Target="tableStyles.xml"/><Relationship Id="rId3" Type="http://schemas.openxmlformats.org/officeDocument/2006/relationships/slide" Target="slides/slide2.xml"/><Relationship Id="rId21" Type="http://schemas.openxmlformats.org/officeDocument/2006/relationships/slide" Target="slides/slide20.xml"/><Relationship Id="rId7" Type="http://schemas.openxmlformats.org/officeDocument/2006/relationships/slide" Target="slides/slide6.xml"/><Relationship Id="rId12" Type="http://schemas.openxmlformats.org/officeDocument/2006/relationships/slide" Target="slides/slide11.xml"/><Relationship Id="rId17" Type="http://schemas.openxmlformats.org/officeDocument/2006/relationships/slide" Target="slides/slide16.xml"/><Relationship Id="rId25" Type="http://schemas.openxmlformats.org/officeDocument/2006/relationships/theme" Target="theme/theme1.xml"/><Relationship Id="rId2" Type="http://schemas.openxmlformats.org/officeDocument/2006/relationships/slide" Target="slides/slide1.xml"/><Relationship Id="rId16" Type="http://schemas.openxmlformats.org/officeDocument/2006/relationships/slide" Target="slides/slide15.xml"/><Relationship Id="rId20" Type="http://schemas.openxmlformats.org/officeDocument/2006/relationships/slide" Target="slides/slide19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slide" Target="slides/slide10.xml"/><Relationship Id="rId24" Type="http://schemas.openxmlformats.org/officeDocument/2006/relationships/viewProps" Target="viewProps.xml"/><Relationship Id="rId5" Type="http://schemas.openxmlformats.org/officeDocument/2006/relationships/slide" Target="slides/slide4.xml"/><Relationship Id="rId15" Type="http://schemas.openxmlformats.org/officeDocument/2006/relationships/slide" Target="slides/slide14.xml"/><Relationship Id="rId23" Type="http://schemas.openxmlformats.org/officeDocument/2006/relationships/presProps" Target="presProps.xml"/><Relationship Id="rId10" Type="http://schemas.openxmlformats.org/officeDocument/2006/relationships/slide" Target="slides/slide9.xml"/><Relationship Id="rId19" Type="http://schemas.openxmlformats.org/officeDocument/2006/relationships/slide" Target="slides/slide18.xml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4" Type="http://schemas.openxmlformats.org/officeDocument/2006/relationships/slide" Target="slides/slide13.xml"/><Relationship Id="rId22" Type="http://schemas.openxmlformats.org/officeDocument/2006/relationships/slide" Target="slides/slide21.xml"/></Relationship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title" preserve="1">
  <p:cSld name="Úvodní sníme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" name="Přímá spojnice 6"/>
          <p:cNvSpPr>
            <a:spLocks noChangeShapeType="1"/>
          </p:cNvSpPr>
          <p:nvPr/>
        </p:nvSpPr>
        <p:spPr bwMode="auto">
          <a:xfrm>
            <a:off x="514350" y="5349902"/>
            <a:ext cx="8629650" cy="2381"/>
          </a:xfrm>
          <a:prstGeom prst="line">
            <a:avLst/>
          </a:prstGeom>
          <a:noFill/>
          <a:ln w="9525" cap="flat" cmpd="sng" algn="ctr">
            <a:gradFill flip="none" rotWithShape="1">
              <a:gsLst>
                <a:gs pos="0">
                  <a:schemeClr val="accent1">
                    <a:alpha val="0"/>
                  </a:schemeClr>
                </a:gs>
                <a:gs pos="17000">
                  <a:schemeClr val="accent1"/>
                </a:gs>
                <a:gs pos="100000">
                  <a:schemeClr val="accent1"/>
                </a:gs>
              </a:gsLst>
              <a:lin ang="0" scaled="1"/>
              <a:tileRect/>
            </a:gra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/>
          </a:p>
        </p:txBody>
      </p:sp>
      <p:sp>
        <p:nvSpPr>
          <p:cNvPr id="29" name="Nadpis 28"/>
          <p:cNvSpPr>
            <a:spLocks noGrp="1"/>
          </p:cNvSpPr>
          <p:nvPr>
            <p:ph type="ctrTitle"/>
          </p:nvPr>
        </p:nvSpPr>
        <p:spPr>
          <a:xfrm>
            <a:off x="381000" y="4853411"/>
            <a:ext cx="8458200" cy="1222375"/>
          </a:xfrm>
        </p:spPr>
        <p:txBody>
          <a:bodyPr anchor="t"/>
          <a:lstStyle/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9" name="Podnadpis 8"/>
          <p:cNvSpPr>
            <a:spLocks noGrp="1"/>
          </p:cNvSpPr>
          <p:nvPr>
            <p:ph type="subTitle" idx="1"/>
          </p:nvPr>
        </p:nvSpPr>
        <p:spPr>
          <a:xfrm>
            <a:off x="381000" y="3886200"/>
            <a:ext cx="8458200" cy="914400"/>
          </a:xfrm>
        </p:spPr>
        <p:txBody>
          <a:bodyPr anchor="b"/>
          <a:lstStyle>
            <a:lvl1pPr marL="0" indent="0" algn="l">
              <a:buNone/>
              <a:defRPr sz="2400">
                <a:solidFill>
                  <a:schemeClr val="tx2">
                    <a:shade val="75000"/>
                  </a:schemeClr>
                </a:solidFill>
              </a:defRPr>
            </a:lvl1pPr>
            <a:lvl2pPr marL="457200" indent="0" algn="ctr">
              <a:buNone/>
            </a:lvl2pPr>
            <a:lvl3pPr marL="914400" indent="0" algn="ctr">
              <a:buNone/>
            </a:lvl3pPr>
            <a:lvl4pPr marL="1371600" indent="0" algn="ctr">
              <a:buNone/>
            </a:lvl4pPr>
            <a:lvl5pPr marL="1828800" indent="0" algn="ctr">
              <a:buNone/>
            </a:lvl5pPr>
            <a:lvl6pPr marL="2286000" indent="0" algn="ctr">
              <a:buNone/>
            </a:lvl6pPr>
            <a:lvl7pPr marL="2743200" indent="0" algn="ctr">
              <a:buNone/>
            </a:lvl7pPr>
            <a:lvl8pPr marL="3200400" indent="0" algn="ctr">
              <a:buNone/>
            </a:lvl8pPr>
            <a:lvl9pPr marL="3657600" indent="0" algn="ctr">
              <a:buNone/>
            </a:lvl9pPr>
          </a:lstStyle>
          <a:p>
            <a:r>
              <a:rPr kumimoji="0" lang="cs-CZ" smtClean="0"/>
              <a:t>Kliknutím lze upravit styl předlohy.</a:t>
            </a:r>
            <a:endParaRPr kumimoji="0" lang="en-US"/>
          </a:p>
        </p:txBody>
      </p:sp>
      <p:sp>
        <p:nvSpPr>
          <p:cNvPr id="16" name="Zástupný symbol pro datum 15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35DD7AD-D036-49DC-B144-AC6C18C06E1C}" type="datetimeFigureOut">
              <a:rPr lang="cs-CZ" smtClean="0"/>
              <a:t>29.5.2012</a:t>
            </a:fld>
            <a:endParaRPr lang="cs-CZ"/>
          </a:p>
        </p:txBody>
      </p:sp>
      <p:sp>
        <p:nvSpPr>
          <p:cNvPr id="2" name="Zástupný symbol pro zápatí 1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15" name="Zástupný symbol pro číslo snímku 14"/>
          <p:cNvSpPr>
            <a:spLocks noGrp="1"/>
          </p:cNvSpPr>
          <p:nvPr>
            <p:ph type="sldNum" sz="quarter" idx="12"/>
          </p:nvPr>
        </p:nvSpPr>
        <p:spPr>
          <a:xfrm>
            <a:off x="8229600" y="6473952"/>
            <a:ext cx="758952" cy="246888"/>
          </a:xfrm>
        </p:spPr>
        <p:txBody>
          <a:bodyPr/>
          <a:lstStyle/>
          <a:p>
            <a:fld id="{B505A6FA-73D5-445B-953D-EFF93C22E1EC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Nadpis a obsah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2" name="Nadpis 2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27" name="Zástupný symbol pro obsah 26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 eaLnBrk="1" latinLnBrk="0" hangingPunct="1"/>
            <a:r>
              <a:rPr lang="cs-CZ" smtClean="0"/>
              <a:t>Kliknutím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25" name="Zástupný symbol pro datum 2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35DD7AD-D036-49DC-B144-AC6C18C06E1C}" type="datetimeFigureOut">
              <a:rPr lang="cs-CZ" smtClean="0"/>
              <a:t>29.5.2012</a:t>
            </a:fld>
            <a:endParaRPr lang="cs-CZ"/>
          </a:p>
        </p:txBody>
      </p:sp>
      <p:sp>
        <p:nvSpPr>
          <p:cNvPr id="19" name="Zástupný symbol pro zápatí 18"/>
          <p:cNvSpPr>
            <a:spLocks noGrp="1"/>
          </p:cNvSpPr>
          <p:nvPr>
            <p:ph type="ftr" sz="quarter" idx="11"/>
          </p:nvPr>
        </p:nvSpPr>
        <p:spPr>
          <a:xfrm>
            <a:off x="3581400" y="76200"/>
            <a:ext cx="2895600" cy="288925"/>
          </a:xfrm>
        </p:spPr>
        <p:txBody>
          <a:bodyPr/>
          <a:lstStyle/>
          <a:p>
            <a:endParaRPr lang="cs-CZ"/>
          </a:p>
        </p:txBody>
      </p:sp>
      <p:sp>
        <p:nvSpPr>
          <p:cNvPr id="16" name="Zástupný symbol pro číslo snímku 15"/>
          <p:cNvSpPr>
            <a:spLocks noGrp="1"/>
          </p:cNvSpPr>
          <p:nvPr>
            <p:ph type="sldNum" sz="quarter" idx="12"/>
          </p:nvPr>
        </p:nvSpPr>
        <p:spPr>
          <a:xfrm>
            <a:off x="8229600" y="6473952"/>
            <a:ext cx="758952" cy="246888"/>
          </a:xfrm>
        </p:spPr>
        <p:txBody>
          <a:bodyPr/>
          <a:lstStyle/>
          <a:p>
            <a:fld id="{B505A6FA-73D5-445B-953D-EFF93C22E1EC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secHead" preserve="1">
  <p:cSld name="Záhlaví části">
    <p:bg>
      <p:bgRef idx="1003">
        <a:schemeClr val="bg2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" name="Přímá spojnice 6"/>
          <p:cNvSpPr>
            <a:spLocks noChangeShapeType="1"/>
          </p:cNvSpPr>
          <p:nvPr/>
        </p:nvSpPr>
        <p:spPr bwMode="auto">
          <a:xfrm>
            <a:off x="514350" y="3444902"/>
            <a:ext cx="8629650" cy="2381"/>
          </a:xfrm>
          <a:prstGeom prst="line">
            <a:avLst/>
          </a:prstGeom>
          <a:noFill/>
          <a:ln w="9525" cap="flat" cmpd="sng" algn="ctr">
            <a:gradFill flip="none" rotWithShape="1">
              <a:gsLst>
                <a:gs pos="0">
                  <a:schemeClr val="accent1">
                    <a:alpha val="0"/>
                  </a:schemeClr>
                </a:gs>
                <a:gs pos="17000">
                  <a:schemeClr val="accent1"/>
                </a:gs>
                <a:gs pos="100000">
                  <a:schemeClr val="accent1"/>
                </a:gs>
              </a:gsLst>
              <a:lin ang="0" scaled="1"/>
              <a:tileRect/>
            </a:gra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/>
          </a:p>
        </p:txBody>
      </p:sp>
      <p:sp>
        <p:nvSpPr>
          <p:cNvPr id="6" name="Zástupný symbol pro text 5"/>
          <p:cNvSpPr>
            <a:spLocks noGrp="1"/>
          </p:cNvSpPr>
          <p:nvPr>
            <p:ph type="body" idx="1"/>
          </p:nvPr>
        </p:nvSpPr>
        <p:spPr>
          <a:xfrm>
            <a:off x="381000" y="1676400"/>
            <a:ext cx="8458200" cy="1219200"/>
          </a:xfrm>
        </p:spPr>
        <p:txBody>
          <a:bodyPr anchor="b"/>
          <a:lstStyle>
            <a:lvl1pPr marL="0" indent="0" algn="r">
              <a:buNone/>
              <a:defRPr sz="2000">
                <a:solidFill>
                  <a:schemeClr val="tx2">
                    <a:shade val="75000"/>
                  </a:schemeClr>
                </a:solidFill>
              </a:defRPr>
            </a:lvl1pPr>
            <a:lvl2pPr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</a:lstStyle>
          <a:p>
            <a:pPr lvl="0" eaLnBrk="1" latinLnBrk="0" hangingPunct="1"/>
            <a:r>
              <a:rPr kumimoji="0" lang="cs-CZ" smtClean="0"/>
              <a:t>Kliknutím lze upravit styly předlohy textu.</a:t>
            </a:r>
          </a:p>
        </p:txBody>
      </p:sp>
      <p:sp>
        <p:nvSpPr>
          <p:cNvPr id="19" name="Zástupný symbol pro datum 18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35DD7AD-D036-49DC-B144-AC6C18C06E1C}" type="datetimeFigureOut">
              <a:rPr lang="cs-CZ" smtClean="0"/>
              <a:t>29.5.2012</a:t>
            </a:fld>
            <a:endParaRPr lang="cs-CZ"/>
          </a:p>
        </p:txBody>
      </p:sp>
      <p:sp>
        <p:nvSpPr>
          <p:cNvPr id="11" name="Zástupný symbol pro zápatí 10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16" name="Zástupný symbol pro číslo snímku 1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505A6FA-73D5-445B-953D-EFF93C22E1EC}" type="slidenum">
              <a:rPr lang="cs-CZ" smtClean="0"/>
              <a:t>‹#›</a:t>
            </a:fld>
            <a:endParaRPr lang="cs-CZ"/>
          </a:p>
        </p:txBody>
      </p:sp>
      <p:sp>
        <p:nvSpPr>
          <p:cNvPr id="8" name="Nadpis 7"/>
          <p:cNvSpPr>
            <a:spLocks noGrp="1"/>
          </p:cNvSpPr>
          <p:nvPr>
            <p:ph type="title"/>
          </p:nvPr>
        </p:nvSpPr>
        <p:spPr>
          <a:xfrm>
            <a:off x="180475" y="2947085"/>
            <a:ext cx="8686800" cy="1184825"/>
          </a:xfrm>
        </p:spPr>
        <p:txBody>
          <a:bodyPr rtlCol="0" anchor="t"/>
          <a:lstStyle>
            <a:lvl1pPr algn="r">
              <a:defRPr/>
            </a:lvl1pPr>
          </a:lstStyle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</p:spTree>
  </p:cSld>
  <p:clrMapOvr>
    <a:overrideClrMapping bg1="dk1" tx1="lt1" bg2="dk2" tx2="lt2" accent1="accent1" accent2="accent2" accent3="accent3" accent4="accent4" accent5="accent5" accent6="accent6" hlink="hlink" folHlink="folHlink"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Dva obsah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0" name="Nadpis 19"/>
          <p:cNvSpPr>
            <a:spLocks noGrp="1"/>
          </p:cNvSpPr>
          <p:nvPr>
            <p:ph type="title"/>
          </p:nvPr>
        </p:nvSpPr>
        <p:spPr>
          <a:xfrm>
            <a:off x="301752" y="457200"/>
            <a:ext cx="8686800" cy="841248"/>
          </a:xfrm>
        </p:spPr>
        <p:txBody>
          <a:bodyPr/>
          <a:lstStyle/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14" name="Zástupný symbol pro obsah 13"/>
          <p:cNvSpPr>
            <a:spLocks noGrp="1"/>
          </p:cNvSpPr>
          <p:nvPr>
            <p:ph sz="half" idx="1"/>
          </p:nvPr>
        </p:nvSpPr>
        <p:spPr>
          <a:xfrm>
            <a:off x="304800" y="1600200"/>
            <a:ext cx="4191000" cy="4724400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</a:lstStyle>
          <a:p>
            <a:pPr lvl="0" eaLnBrk="1" latinLnBrk="0" hangingPunct="1"/>
            <a:r>
              <a:rPr lang="cs-CZ" smtClean="0"/>
              <a:t>Kliknutím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13" name="Zástupný symbol pro obsah 12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343400" cy="4724400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</a:lstStyle>
          <a:p>
            <a:pPr lvl="0" eaLnBrk="1" latinLnBrk="0" hangingPunct="1"/>
            <a:r>
              <a:rPr lang="cs-CZ" smtClean="0"/>
              <a:t>Kliknutím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21" name="Zástupný symbol pro datum 20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35DD7AD-D036-49DC-B144-AC6C18C06E1C}" type="datetimeFigureOut">
              <a:rPr lang="cs-CZ" smtClean="0"/>
              <a:t>29.5.2012</a:t>
            </a:fld>
            <a:endParaRPr lang="cs-CZ"/>
          </a:p>
        </p:txBody>
      </p:sp>
      <p:sp>
        <p:nvSpPr>
          <p:cNvPr id="10" name="Zástupný symbol pro zápatí 9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31" name="Zástupný symbol pro číslo snímku 30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505A6FA-73D5-445B-953D-EFF93C22E1EC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twoTxTwoObj" preserve="1">
  <p:cSld name="Porovnání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9" name="Nadpis 28"/>
          <p:cNvSpPr>
            <a:spLocks noGrp="1"/>
          </p:cNvSpPr>
          <p:nvPr>
            <p:ph type="title"/>
          </p:nvPr>
        </p:nvSpPr>
        <p:spPr>
          <a:xfrm>
            <a:off x="304800" y="5410200"/>
            <a:ext cx="8610600" cy="882650"/>
          </a:xfrm>
        </p:spPr>
        <p:txBody>
          <a:bodyPr anchor="ctr"/>
          <a:lstStyle>
            <a:lvl1pPr>
              <a:defRPr/>
            </a:lvl1pPr>
          </a:lstStyle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13" name="Zástupný symbol pro text 12"/>
          <p:cNvSpPr>
            <a:spLocks noGrp="1"/>
          </p:cNvSpPr>
          <p:nvPr>
            <p:ph type="body" idx="1"/>
          </p:nvPr>
        </p:nvSpPr>
        <p:spPr>
          <a:xfrm>
            <a:off x="281444" y="666750"/>
            <a:ext cx="4290556" cy="639762"/>
          </a:xfrm>
        </p:spPr>
        <p:txBody>
          <a:bodyPr anchor="ctr"/>
          <a:lstStyle>
            <a:lvl1pPr marL="0" indent="0">
              <a:buNone/>
              <a:defRPr sz="1800" b="0" cap="all" baseline="0">
                <a:solidFill>
                  <a:schemeClr val="accent1">
                    <a:shade val="50000"/>
                  </a:schemeClr>
                </a:solidFill>
                <a:latin typeface="+mj-lt"/>
                <a:ea typeface="+mj-ea"/>
                <a:cs typeface="+mj-cs"/>
              </a:defRPr>
            </a:lvl1pPr>
            <a:lvl2pPr>
              <a:buNone/>
              <a:defRPr sz="2000" b="1"/>
            </a:lvl2pPr>
            <a:lvl3pPr>
              <a:buNone/>
              <a:defRPr sz="1800" b="1"/>
            </a:lvl3pPr>
            <a:lvl4pPr>
              <a:buNone/>
              <a:defRPr sz="1600" b="1"/>
            </a:lvl4pPr>
            <a:lvl5pPr>
              <a:buNone/>
              <a:defRPr sz="1600" b="1"/>
            </a:lvl5pPr>
          </a:lstStyle>
          <a:p>
            <a:pPr lvl="0" eaLnBrk="1" latinLnBrk="0" hangingPunct="1"/>
            <a:r>
              <a:rPr kumimoji="0" lang="cs-CZ" smtClean="0"/>
              <a:t>Kliknutím lze upravit styly předlohy textu.</a:t>
            </a:r>
          </a:p>
        </p:txBody>
      </p:sp>
      <p:sp>
        <p:nvSpPr>
          <p:cNvPr id="25" name="Zástupný symbol pro text 24"/>
          <p:cNvSpPr>
            <a:spLocks noGrp="1"/>
          </p:cNvSpPr>
          <p:nvPr>
            <p:ph type="body" sz="half" idx="3"/>
          </p:nvPr>
        </p:nvSpPr>
        <p:spPr>
          <a:xfrm>
            <a:off x="4645025" y="666750"/>
            <a:ext cx="4292241" cy="639762"/>
          </a:xfrm>
        </p:spPr>
        <p:txBody>
          <a:bodyPr anchor="ctr"/>
          <a:lstStyle>
            <a:lvl1pPr marL="0" indent="0">
              <a:buNone/>
              <a:defRPr sz="1800" b="0" cap="all" baseline="0">
                <a:solidFill>
                  <a:schemeClr val="accent1">
                    <a:shade val="50000"/>
                  </a:schemeClr>
                </a:solidFill>
                <a:latin typeface="+mj-lt"/>
                <a:ea typeface="+mj-ea"/>
                <a:cs typeface="+mj-cs"/>
              </a:defRPr>
            </a:lvl1pPr>
            <a:lvl2pPr>
              <a:buNone/>
              <a:defRPr sz="2000" b="1"/>
            </a:lvl2pPr>
            <a:lvl3pPr>
              <a:buNone/>
              <a:defRPr sz="1800" b="1"/>
            </a:lvl3pPr>
            <a:lvl4pPr>
              <a:buNone/>
              <a:defRPr sz="1600" b="1"/>
            </a:lvl4pPr>
            <a:lvl5pPr>
              <a:buNone/>
              <a:defRPr sz="1600" b="1"/>
            </a:lvl5pPr>
          </a:lstStyle>
          <a:p>
            <a:pPr lvl="0" eaLnBrk="1" latinLnBrk="0" hangingPunct="1"/>
            <a:r>
              <a:rPr kumimoji="0" lang="cs-CZ" smtClean="0"/>
              <a:t>Kliknutím lze upravit styly předlohy textu.</a:t>
            </a:r>
          </a:p>
        </p:txBody>
      </p:sp>
      <p:sp>
        <p:nvSpPr>
          <p:cNvPr id="4" name="Zástupný symbol pro obsah 3"/>
          <p:cNvSpPr>
            <a:spLocks noGrp="1"/>
          </p:cNvSpPr>
          <p:nvPr>
            <p:ph sz="quarter" idx="2"/>
          </p:nvPr>
        </p:nvSpPr>
        <p:spPr>
          <a:xfrm>
            <a:off x="281444" y="1316037"/>
            <a:ext cx="4290556" cy="3941763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</a:lstStyle>
          <a:p>
            <a:pPr lvl="0" eaLnBrk="1" latinLnBrk="0" hangingPunct="1"/>
            <a:r>
              <a:rPr lang="cs-CZ" smtClean="0"/>
              <a:t>Kliknutím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28" name="Zástupný symbol pro obsah 27"/>
          <p:cNvSpPr>
            <a:spLocks noGrp="1"/>
          </p:cNvSpPr>
          <p:nvPr>
            <p:ph sz="quarter" idx="4"/>
          </p:nvPr>
        </p:nvSpPr>
        <p:spPr>
          <a:xfrm>
            <a:off x="4648730" y="1316037"/>
            <a:ext cx="4288536" cy="3941763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</a:lstStyle>
          <a:p>
            <a:pPr lvl="0" eaLnBrk="1" latinLnBrk="0" hangingPunct="1"/>
            <a:r>
              <a:rPr lang="cs-CZ" smtClean="0"/>
              <a:t>Kliknutím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10" name="Zástupný symbol pro datum 9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35DD7AD-D036-49DC-B144-AC6C18C06E1C}" type="datetimeFigureOut">
              <a:rPr lang="cs-CZ" smtClean="0"/>
              <a:t>29.5.2012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>
          <a:xfrm>
            <a:off x="8229600" y="6477000"/>
            <a:ext cx="762000" cy="246888"/>
          </a:xfrm>
        </p:spPr>
        <p:txBody>
          <a:bodyPr/>
          <a:lstStyle/>
          <a:p>
            <a:fld id="{B505A6FA-73D5-445B-953D-EFF93C22E1EC}" type="slidenum">
              <a:rPr lang="cs-CZ" smtClean="0"/>
              <a:t>‹#›</a:t>
            </a:fld>
            <a:endParaRPr lang="cs-CZ"/>
          </a:p>
        </p:txBody>
      </p:sp>
      <p:sp>
        <p:nvSpPr>
          <p:cNvPr id="11" name="Přímá spojnice 10"/>
          <p:cNvSpPr>
            <a:spLocks noChangeShapeType="1"/>
          </p:cNvSpPr>
          <p:nvPr/>
        </p:nvSpPr>
        <p:spPr bwMode="auto">
          <a:xfrm>
            <a:off x="514350" y="6019800"/>
            <a:ext cx="8629650" cy="2381"/>
          </a:xfrm>
          <a:prstGeom prst="line">
            <a:avLst/>
          </a:prstGeom>
          <a:noFill/>
          <a:ln w="9525" cap="flat" cmpd="sng" algn="ctr">
            <a:gradFill flip="none" rotWithShape="1">
              <a:gsLst>
                <a:gs pos="0">
                  <a:schemeClr val="accent1">
                    <a:alpha val="0"/>
                  </a:schemeClr>
                </a:gs>
                <a:gs pos="17000">
                  <a:schemeClr val="accent1"/>
                </a:gs>
                <a:gs pos="100000">
                  <a:schemeClr val="accent1"/>
                </a:gs>
              </a:gsLst>
              <a:lin ang="0" scaled="1"/>
              <a:tileRect/>
            </a:gra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/>
          </a:p>
        </p:txBody>
      </p:sp>
    </p:spTree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Pouze nadpi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0" name="Nadpis 29"/>
          <p:cNvSpPr>
            <a:spLocks noGrp="1"/>
          </p:cNvSpPr>
          <p:nvPr>
            <p:ph type="title"/>
          </p:nvPr>
        </p:nvSpPr>
        <p:spPr>
          <a:xfrm>
            <a:off x="301752" y="457200"/>
            <a:ext cx="8686800" cy="841248"/>
          </a:xfrm>
        </p:spPr>
        <p:txBody>
          <a:bodyPr/>
          <a:lstStyle/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12" name="Zástupný symbol pro datum 1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35DD7AD-D036-49DC-B144-AC6C18C06E1C}" type="datetimeFigureOut">
              <a:rPr lang="cs-CZ" smtClean="0"/>
              <a:t>29.5.2012</a:t>
            </a:fld>
            <a:endParaRPr lang="cs-CZ"/>
          </a:p>
        </p:txBody>
      </p:sp>
      <p:sp>
        <p:nvSpPr>
          <p:cNvPr id="21" name="Zástupný symbol pro zápatí 20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505A6FA-73D5-445B-953D-EFF93C22E1EC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blank" preserve="1">
  <p:cSld name="Prázdný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Zástupný symbol pro datum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35DD7AD-D036-49DC-B144-AC6C18C06E1C}" type="datetimeFigureOut">
              <a:rPr lang="cs-CZ" smtClean="0"/>
              <a:t>29.5.2012</a:t>
            </a:fld>
            <a:endParaRPr lang="cs-CZ"/>
          </a:p>
        </p:txBody>
      </p:sp>
      <p:sp>
        <p:nvSpPr>
          <p:cNvPr id="24" name="Zástupný symbol pro zápatí 2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505A6FA-73D5-445B-953D-EFF93C22E1EC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objTx" preserve="1">
  <p:cSld name="Obsah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8" name="Přímá spojnice 7"/>
          <p:cNvSpPr>
            <a:spLocks noChangeShapeType="1"/>
          </p:cNvSpPr>
          <p:nvPr/>
        </p:nvSpPr>
        <p:spPr bwMode="auto">
          <a:xfrm>
            <a:off x="514350" y="5849117"/>
            <a:ext cx="8629650" cy="2381"/>
          </a:xfrm>
          <a:prstGeom prst="line">
            <a:avLst/>
          </a:prstGeom>
          <a:noFill/>
          <a:ln w="9525" cap="flat" cmpd="sng" algn="ctr">
            <a:gradFill flip="none" rotWithShape="1">
              <a:gsLst>
                <a:gs pos="0">
                  <a:schemeClr val="accent1">
                    <a:alpha val="0"/>
                  </a:schemeClr>
                </a:gs>
                <a:gs pos="17000">
                  <a:schemeClr val="accent1"/>
                </a:gs>
                <a:gs pos="100000">
                  <a:schemeClr val="accent1"/>
                </a:gs>
              </a:gsLst>
              <a:lin ang="0" scaled="1"/>
              <a:tileRect/>
            </a:gra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/>
          </a:p>
        </p:txBody>
      </p:sp>
      <p:sp>
        <p:nvSpPr>
          <p:cNvPr id="12" name="Nadpis 11"/>
          <p:cNvSpPr>
            <a:spLocks noGrp="1"/>
          </p:cNvSpPr>
          <p:nvPr>
            <p:ph type="title"/>
          </p:nvPr>
        </p:nvSpPr>
        <p:spPr>
          <a:xfrm>
            <a:off x="457200" y="5486400"/>
            <a:ext cx="8458200" cy="520700"/>
          </a:xfrm>
        </p:spPr>
        <p:txBody>
          <a:bodyPr anchor="ctr"/>
          <a:lstStyle>
            <a:lvl1pPr algn="l">
              <a:buNone/>
              <a:defRPr sz="2000" b="1"/>
            </a:lvl1pPr>
          </a:lstStyle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26" name="Zástupný symbol pro text 25"/>
          <p:cNvSpPr>
            <a:spLocks noGrp="1"/>
          </p:cNvSpPr>
          <p:nvPr>
            <p:ph type="body" idx="2"/>
          </p:nvPr>
        </p:nvSpPr>
        <p:spPr>
          <a:xfrm>
            <a:off x="457200" y="609600"/>
            <a:ext cx="3008313" cy="4800600"/>
          </a:xfrm>
        </p:spPr>
        <p:txBody>
          <a:bodyPr/>
          <a:lstStyle>
            <a:lvl1pPr marL="0" indent="0">
              <a:buNone/>
              <a:defRPr sz="1400"/>
            </a:lvl1pPr>
            <a:lvl2pPr>
              <a:buNone/>
              <a:defRPr sz="1200"/>
            </a:lvl2pPr>
            <a:lvl3pPr>
              <a:buNone/>
              <a:defRPr sz="1000"/>
            </a:lvl3pPr>
            <a:lvl4pPr>
              <a:buNone/>
              <a:defRPr sz="900"/>
            </a:lvl4pPr>
            <a:lvl5pPr>
              <a:buNone/>
              <a:defRPr sz="900"/>
            </a:lvl5pPr>
          </a:lstStyle>
          <a:p>
            <a:pPr lvl="0" eaLnBrk="1" latinLnBrk="0" hangingPunct="1"/>
            <a:r>
              <a:rPr kumimoji="0" lang="cs-CZ" smtClean="0"/>
              <a:t>Kliknutím lze upravit styly předlohy textu.</a:t>
            </a:r>
          </a:p>
        </p:txBody>
      </p:sp>
      <p:sp>
        <p:nvSpPr>
          <p:cNvPr id="14" name="Zástupný symbol pro obsah 13"/>
          <p:cNvSpPr>
            <a:spLocks noGrp="1"/>
          </p:cNvSpPr>
          <p:nvPr>
            <p:ph sz="half" idx="1"/>
          </p:nvPr>
        </p:nvSpPr>
        <p:spPr>
          <a:xfrm>
            <a:off x="3575050" y="609600"/>
            <a:ext cx="5340350" cy="4800600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</a:lstStyle>
          <a:p>
            <a:pPr lvl="0" eaLnBrk="1" latinLnBrk="0" hangingPunct="1"/>
            <a:r>
              <a:rPr lang="cs-CZ" smtClean="0"/>
              <a:t>Kliknutím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25" name="Zástupný symbol pro datum 2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35DD7AD-D036-49DC-B144-AC6C18C06E1C}" type="datetimeFigureOut">
              <a:rPr lang="cs-CZ" smtClean="0"/>
              <a:t>29.5.2012</a:t>
            </a:fld>
            <a:endParaRPr lang="cs-CZ"/>
          </a:p>
        </p:txBody>
      </p:sp>
      <p:sp>
        <p:nvSpPr>
          <p:cNvPr id="29" name="Zástupný symbol pro zápatí 28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505A6FA-73D5-445B-953D-EFF93C22E1EC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picTx" preserve="1">
  <p:cSld name="Obrázek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3" name="Zástupný symbol pro obrázek 12"/>
          <p:cNvSpPr>
            <a:spLocks noGrp="1"/>
          </p:cNvSpPr>
          <p:nvPr>
            <p:ph type="pic" idx="1"/>
          </p:nvPr>
        </p:nvSpPr>
        <p:spPr>
          <a:xfrm>
            <a:off x="3505200" y="616634"/>
            <a:ext cx="5029200" cy="3657600"/>
          </a:xfrm>
          <a:solidFill>
            <a:schemeClr val="bg1"/>
          </a:solidFill>
          <a:ln w="6350">
            <a:solidFill>
              <a:schemeClr val="accent1"/>
            </a:solidFill>
          </a:ln>
          <a:effectLst>
            <a:reflection blurRad="1000" stA="49000" endA="500" endPos="10000" dist="900" dir="5400000" sy="-90000" algn="bl" rotWithShape="0"/>
          </a:effectLst>
        </p:spPr>
        <p:txBody>
          <a:bodyPr/>
          <a:lstStyle>
            <a:lvl1pPr marL="0" indent="0">
              <a:buNone/>
              <a:defRPr sz="3200"/>
            </a:lvl1pPr>
          </a:lstStyle>
          <a:p>
            <a:r>
              <a:rPr kumimoji="0" lang="cs-CZ" smtClean="0"/>
              <a:t>Kliknutím na ikonu přidáte obrázek.</a:t>
            </a:r>
            <a:endParaRPr kumimoji="0" lang="en-US" dirty="0"/>
          </a:p>
        </p:txBody>
      </p:sp>
      <p:sp>
        <p:nvSpPr>
          <p:cNvPr id="7" name="Zástupný symbol pro datum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35DD7AD-D036-49DC-B144-AC6C18C06E1C}" type="datetimeFigureOut">
              <a:rPr lang="cs-CZ" smtClean="0"/>
              <a:t>29.5.2012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31" name="Zástupný symbol pro číslo snímku 30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505A6FA-73D5-445B-953D-EFF93C22E1EC}" type="slidenum">
              <a:rPr lang="cs-CZ" smtClean="0"/>
              <a:t>‹#›</a:t>
            </a:fld>
            <a:endParaRPr lang="cs-CZ"/>
          </a:p>
        </p:txBody>
      </p:sp>
      <p:sp>
        <p:nvSpPr>
          <p:cNvPr id="17" name="Nadpis 16"/>
          <p:cNvSpPr>
            <a:spLocks noGrp="1"/>
          </p:cNvSpPr>
          <p:nvPr>
            <p:ph type="title"/>
          </p:nvPr>
        </p:nvSpPr>
        <p:spPr>
          <a:xfrm>
            <a:off x="381000" y="4993760"/>
            <a:ext cx="5867400" cy="522288"/>
          </a:xfrm>
        </p:spPr>
        <p:txBody>
          <a:bodyPr anchor="ctr"/>
          <a:lstStyle>
            <a:lvl1pPr algn="l">
              <a:buNone/>
              <a:defRPr sz="2000" b="1"/>
            </a:lvl1pPr>
          </a:lstStyle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26" name="Zástupný symbol pro text 25"/>
          <p:cNvSpPr>
            <a:spLocks noGrp="1"/>
          </p:cNvSpPr>
          <p:nvPr>
            <p:ph type="body" sz="half" idx="2"/>
          </p:nvPr>
        </p:nvSpPr>
        <p:spPr>
          <a:xfrm>
            <a:off x="381000" y="5533218"/>
            <a:ext cx="5867400" cy="768350"/>
          </a:xfrm>
        </p:spPr>
        <p:txBody>
          <a:bodyPr lIns="109728" tIns="0"/>
          <a:lstStyle>
            <a:lvl1pPr marL="0" indent="0">
              <a:buNone/>
              <a:defRPr sz="1400"/>
            </a:lvl1pPr>
            <a:lvl2pPr>
              <a:defRPr sz="1200"/>
            </a:lvl2pPr>
            <a:lvl3pPr>
              <a:defRPr sz="1000"/>
            </a:lvl3pPr>
            <a:lvl4pPr>
              <a:defRPr sz="900"/>
            </a:lvl4pPr>
            <a:lvl5pPr>
              <a:defRPr sz="900"/>
            </a:lvl5pPr>
          </a:lstStyle>
          <a:p>
            <a:pPr lvl="0" eaLnBrk="1" latinLnBrk="0" hangingPunct="1"/>
            <a:r>
              <a:rPr kumimoji="0" lang="cs-CZ" smtClean="0"/>
              <a:t>Kliknutím lze upravit styly předlohy textu.</a:t>
            </a:r>
          </a:p>
        </p:txBody>
      </p:sp>
    </p:spTree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Nadpis a svislý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 eaLnBrk="1" latinLnBrk="0" hangingPunct="1"/>
            <a:r>
              <a:rPr lang="cs-CZ" smtClean="0"/>
              <a:t>Kliknutím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35DD7AD-D036-49DC-B144-AC6C18C06E1C}" type="datetimeFigureOut">
              <a:rPr lang="cs-CZ" smtClean="0"/>
              <a:t>29.5.2012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505A6FA-73D5-445B-953D-EFF93C22E1EC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vertTitleAndTx" preserve="1">
  <p:cSld name="Svislý nadpis a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vislý nadpis 1"/>
          <p:cNvSpPr>
            <a:spLocks noGrp="1"/>
          </p:cNvSpPr>
          <p:nvPr>
            <p:ph type="title" orient="vert"/>
          </p:nvPr>
        </p:nvSpPr>
        <p:spPr>
          <a:xfrm>
            <a:off x="6858000" y="549276"/>
            <a:ext cx="1828800" cy="5851525"/>
          </a:xfrm>
        </p:spPr>
        <p:txBody>
          <a:bodyPr vert="eaVert"/>
          <a:lstStyle/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>
          <a:xfrm>
            <a:off x="457200" y="549276"/>
            <a:ext cx="6248400" cy="5851525"/>
          </a:xfrm>
        </p:spPr>
        <p:txBody>
          <a:bodyPr vert="eaVert"/>
          <a:lstStyle/>
          <a:p>
            <a:pPr lvl="0" eaLnBrk="1" latinLnBrk="0" hangingPunct="1"/>
            <a:r>
              <a:rPr lang="cs-CZ" smtClean="0"/>
              <a:t>Kliknutím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35DD7AD-D036-49DC-B144-AC6C18C06E1C}" type="datetimeFigureOut">
              <a:rPr lang="cs-CZ" smtClean="0"/>
              <a:t>29.5.2012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505A6FA-73D5-445B-953D-EFF93C22E1EC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3">
        <a:schemeClr val="bg2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" name="Přímá spojnice 6"/>
          <p:cNvSpPr>
            <a:spLocks noChangeShapeType="1"/>
          </p:cNvSpPr>
          <p:nvPr/>
        </p:nvSpPr>
        <p:spPr bwMode="auto">
          <a:xfrm>
            <a:off x="514350" y="1050898"/>
            <a:ext cx="8629650" cy="2381"/>
          </a:xfrm>
          <a:prstGeom prst="line">
            <a:avLst/>
          </a:prstGeom>
          <a:noFill/>
          <a:ln w="9525" cap="flat" cmpd="sng" algn="ctr">
            <a:gradFill flip="none" rotWithShape="1">
              <a:gsLst>
                <a:gs pos="0">
                  <a:schemeClr val="accent1">
                    <a:alpha val="0"/>
                  </a:schemeClr>
                </a:gs>
                <a:gs pos="17000">
                  <a:schemeClr val="accent1"/>
                </a:gs>
                <a:gs pos="100000">
                  <a:schemeClr val="accent1"/>
                </a:gs>
              </a:gsLst>
              <a:lin ang="0" scaled="1"/>
              <a:tileRect/>
            </a:gra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/>
          </a:p>
        </p:txBody>
      </p:sp>
      <p:sp>
        <p:nvSpPr>
          <p:cNvPr id="8" name="Zástupný symbol pro text 7"/>
          <p:cNvSpPr>
            <a:spLocks noGrp="1"/>
          </p:cNvSpPr>
          <p:nvPr>
            <p:ph type="body" idx="1"/>
          </p:nvPr>
        </p:nvSpPr>
        <p:spPr>
          <a:xfrm>
            <a:off x="304800" y="1554162"/>
            <a:ext cx="8686800" cy="4525963"/>
          </a:xfrm>
          <a:prstGeom prst="rect">
            <a:avLst/>
          </a:prstGeom>
        </p:spPr>
        <p:txBody>
          <a:bodyPr vert="horz">
            <a:normAutofit/>
          </a:bodyPr>
          <a:lstStyle/>
          <a:p>
            <a:pPr lvl="0" eaLnBrk="1" latinLnBrk="0" hangingPunct="1"/>
            <a:r>
              <a:rPr kumimoji="0" lang="cs-CZ" smtClean="0"/>
              <a:t>Kliknutím lze upravit styly předlohy textu.</a:t>
            </a:r>
          </a:p>
          <a:p>
            <a:pPr lvl="1" eaLnBrk="1" latinLnBrk="0" hangingPunct="1"/>
            <a:r>
              <a:rPr kumimoji="0" lang="cs-CZ" smtClean="0"/>
              <a:t>Druhá úroveň</a:t>
            </a:r>
          </a:p>
          <a:p>
            <a:pPr lvl="2" eaLnBrk="1" latinLnBrk="0" hangingPunct="1"/>
            <a:r>
              <a:rPr kumimoji="0" lang="cs-CZ" smtClean="0"/>
              <a:t>Třetí úroveň</a:t>
            </a:r>
          </a:p>
          <a:p>
            <a:pPr lvl="3" eaLnBrk="1" latinLnBrk="0" hangingPunct="1"/>
            <a:r>
              <a:rPr kumimoji="0" lang="cs-CZ" smtClean="0"/>
              <a:t>Čtvrtá úroveň</a:t>
            </a:r>
          </a:p>
          <a:p>
            <a:pPr lvl="4" eaLnBrk="1" latinLnBrk="0" hangingPunct="1"/>
            <a:r>
              <a:rPr kumimoji="0" lang="cs-CZ" smtClean="0"/>
              <a:t>Pátá úroveň</a:t>
            </a:r>
            <a:endParaRPr kumimoji="0" lang="en-US"/>
          </a:p>
        </p:txBody>
      </p:sp>
      <p:sp>
        <p:nvSpPr>
          <p:cNvPr id="11" name="Zástupný symbol pro datum 10"/>
          <p:cNvSpPr>
            <a:spLocks noGrp="1"/>
          </p:cNvSpPr>
          <p:nvPr>
            <p:ph type="dt" sz="half" idx="2"/>
          </p:nvPr>
        </p:nvSpPr>
        <p:spPr>
          <a:xfrm>
            <a:off x="6477000" y="76200"/>
            <a:ext cx="2514600" cy="288925"/>
          </a:xfrm>
          <a:prstGeom prst="rect">
            <a:avLst/>
          </a:prstGeom>
        </p:spPr>
        <p:txBody>
          <a:bodyPr vert="horz"/>
          <a:lstStyle>
            <a:lvl1pPr algn="l" eaLnBrk="1" latinLnBrk="0" hangingPunct="1">
              <a:defRPr kumimoji="0" sz="1200">
                <a:solidFill>
                  <a:schemeClr val="accent1">
                    <a:shade val="75000"/>
                  </a:schemeClr>
                </a:solidFill>
              </a:defRPr>
            </a:lvl1pPr>
          </a:lstStyle>
          <a:p>
            <a:fld id="{B35DD7AD-D036-49DC-B144-AC6C18C06E1C}" type="datetimeFigureOut">
              <a:rPr lang="cs-CZ" smtClean="0"/>
              <a:t>29.5.2012</a:t>
            </a:fld>
            <a:endParaRPr lang="cs-CZ"/>
          </a:p>
        </p:txBody>
      </p:sp>
      <p:sp>
        <p:nvSpPr>
          <p:cNvPr id="28" name="Zástupný symbol pro zápatí 27"/>
          <p:cNvSpPr>
            <a:spLocks noGrp="1"/>
          </p:cNvSpPr>
          <p:nvPr>
            <p:ph type="ftr" sz="quarter" idx="3"/>
          </p:nvPr>
        </p:nvSpPr>
        <p:spPr>
          <a:xfrm>
            <a:off x="3124200" y="76200"/>
            <a:ext cx="3352800" cy="288925"/>
          </a:xfrm>
          <a:prstGeom prst="rect">
            <a:avLst/>
          </a:prstGeom>
        </p:spPr>
        <p:txBody>
          <a:bodyPr vert="horz"/>
          <a:lstStyle>
            <a:lvl1pPr algn="r" eaLnBrk="1" latinLnBrk="0" hangingPunct="1">
              <a:defRPr kumimoji="0" sz="1200">
                <a:solidFill>
                  <a:schemeClr val="accent1">
                    <a:shade val="75000"/>
                  </a:schemeClr>
                </a:solidFill>
              </a:defRPr>
            </a:lvl1pPr>
          </a:lstStyle>
          <a:p>
            <a:endParaRPr lang="cs-CZ"/>
          </a:p>
        </p:txBody>
      </p:sp>
      <p:sp>
        <p:nvSpPr>
          <p:cNvPr id="5" name="Zástupný symbol pro číslo snímku 4"/>
          <p:cNvSpPr>
            <a:spLocks noGrp="1"/>
          </p:cNvSpPr>
          <p:nvPr>
            <p:ph type="sldNum" sz="quarter" idx="4"/>
          </p:nvPr>
        </p:nvSpPr>
        <p:spPr>
          <a:xfrm>
            <a:off x="8229600" y="6477000"/>
            <a:ext cx="762000" cy="244475"/>
          </a:xfrm>
          <a:prstGeom prst="rect">
            <a:avLst/>
          </a:prstGeom>
        </p:spPr>
        <p:txBody>
          <a:bodyPr vert="horz"/>
          <a:lstStyle>
            <a:lvl1pPr algn="r" eaLnBrk="1" latinLnBrk="0" hangingPunct="1">
              <a:defRPr kumimoji="0" sz="1200">
                <a:solidFill>
                  <a:schemeClr val="accent1">
                    <a:shade val="75000"/>
                  </a:schemeClr>
                </a:solidFill>
              </a:defRPr>
            </a:lvl1pPr>
          </a:lstStyle>
          <a:p>
            <a:fld id="{B505A6FA-73D5-445B-953D-EFF93C22E1EC}" type="slidenum">
              <a:rPr lang="cs-CZ" smtClean="0"/>
              <a:t>‹#›</a:t>
            </a:fld>
            <a:endParaRPr lang="cs-CZ"/>
          </a:p>
        </p:txBody>
      </p:sp>
      <p:sp>
        <p:nvSpPr>
          <p:cNvPr id="10" name="Zástupný symbol pro nadpis 9"/>
          <p:cNvSpPr>
            <a:spLocks noGrp="1"/>
          </p:cNvSpPr>
          <p:nvPr>
            <p:ph type="title"/>
          </p:nvPr>
        </p:nvSpPr>
        <p:spPr>
          <a:xfrm>
            <a:off x="304800" y="457200"/>
            <a:ext cx="8686800" cy="838200"/>
          </a:xfrm>
          <a:prstGeom prst="rect">
            <a:avLst/>
          </a:prstGeom>
        </p:spPr>
        <p:txBody>
          <a:bodyPr vert="horz" anchor="ctr">
            <a:normAutofit/>
          </a:bodyPr>
          <a:lstStyle/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9" name="Přímá spojnice 8"/>
          <p:cNvSpPr>
            <a:spLocks noChangeShapeType="1"/>
          </p:cNvSpPr>
          <p:nvPr/>
        </p:nvSpPr>
        <p:spPr bwMode="auto">
          <a:xfrm>
            <a:off x="514350" y="1050898"/>
            <a:ext cx="8629650" cy="2381"/>
          </a:xfrm>
          <a:prstGeom prst="line">
            <a:avLst/>
          </a:prstGeom>
          <a:noFill/>
          <a:ln w="9525" cap="flat" cmpd="sng" algn="ctr">
            <a:gradFill flip="none" rotWithShape="1">
              <a:gsLst>
                <a:gs pos="0">
                  <a:schemeClr val="accent1">
                    <a:alpha val="0"/>
                  </a:schemeClr>
                </a:gs>
                <a:gs pos="17000">
                  <a:schemeClr val="accent1"/>
                </a:gs>
                <a:gs pos="100000">
                  <a:schemeClr val="accent1"/>
                </a:gs>
              </a:gsLst>
              <a:lin ang="0" scaled="1"/>
              <a:tileRect/>
            </a:gra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/>
          </a:p>
        </p:txBody>
      </p:sp>
      <p:sp>
        <p:nvSpPr>
          <p:cNvPr id="12" name="Přímá spojnice 11"/>
          <p:cNvSpPr>
            <a:spLocks noChangeShapeType="1"/>
          </p:cNvSpPr>
          <p:nvPr/>
        </p:nvSpPr>
        <p:spPr bwMode="auto">
          <a:xfrm>
            <a:off x="514350" y="1057986"/>
            <a:ext cx="8629650" cy="2381"/>
          </a:xfrm>
          <a:prstGeom prst="line">
            <a:avLst/>
          </a:prstGeom>
          <a:noFill/>
          <a:ln w="9525" cap="flat" cmpd="sng" algn="ctr">
            <a:gradFill flip="none" rotWithShape="1">
              <a:gsLst>
                <a:gs pos="0">
                  <a:schemeClr val="accent1">
                    <a:alpha val="0"/>
                  </a:schemeClr>
                </a:gs>
                <a:gs pos="17000">
                  <a:schemeClr val="accent1"/>
                </a:gs>
                <a:gs pos="100000">
                  <a:schemeClr val="accent1"/>
                </a:gs>
              </a:gsLst>
              <a:lin ang="0" scaled="1"/>
              <a:tileRect/>
            </a:gra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73" r:id="rId1"/>
    <p:sldLayoutId id="2147483674" r:id="rId2"/>
    <p:sldLayoutId id="2147483675" r:id="rId3"/>
    <p:sldLayoutId id="2147483676" r:id="rId4"/>
    <p:sldLayoutId id="2147483677" r:id="rId5"/>
    <p:sldLayoutId id="2147483678" r:id="rId6"/>
    <p:sldLayoutId id="2147483679" r:id="rId7"/>
    <p:sldLayoutId id="2147483680" r:id="rId8"/>
    <p:sldLayoutId id="2147483681" r:id="rId9"/>
    <p:sldLayoutId id="2147483682" r:id="rId10"/>
    <p:sldLayoutId id="2147483683" r:id="rId11"/>
  </p:sldLayoutIdLst>
  <p:txStyles>
    <p:titleStyle>
      <a:lvl1pPr algn="l" rtl="0" eaLnBrk="1" latinLnBrk="0" hangingPunct="1">
        <a:spcBef>
          <a:spcPct val="0"/>
        </a:spcBef>
        <a:buNone/>
        <a:defRPr kumimoji="0" sz="3600" kern="1200" cap="all" baseline="0">
          <a:solidFill>
            <a:schemeClr val="tx2"/>
          </a:solidFill>
          <a:effectLst>
            <a:reflection blurRad="12700" stA="48000" endA="300" endPos="55000" dir="5400000" sy="-90000" algn="bl" rotWithShape="0"/>
          </a:effectLst>
          <a:latin typeface="+mj-lt"/>
          <a:ea typeface="+mj-ea"/>
          <a:cs typeface="+mj-cs"/>
        </a:defRPr>
      </a:lvl1pPr>
    </p:titleStyle>
    <p:bodyStyle>
      <a:lvl1pPr marL="342900" indent="-342900" algn="l" rtl="0" eaLnBrk="1" latinLnBrk="0" hangingPunct="1">
        <a:spcBef>
          <a:spcPct val="20000"/>
        </a:spcBef>
        <a:buClr>
          <a:schemeClr val="accent1"/>
        </a:buClr>
        <a:buSzPct val="70000"/>
        <a:buFont typeface="Wingdings 2"/>
        <a:buChar char=""/>
        <a:defRPr kumimoji="0" sz="3200" kern="1200">
          <a:solidFill>
            <a:schemeClr val="tx2"/>
          </a:solidFill>
          <a:latin typeface="+mn-lt"/>
          <a:ea typeface="+mn-ea"/>
          <a:cs typeface="+mn-cs"/>
        </a:defRPr>
      </a:lvl1pPr>
      <a:lvl2pPr marL="742950" indent="-285750" algn="l" rtl="0" eaLnBrk="1" latinLnBrk="0" hangingPunct="1">
        <a:spcBef>
          <a:spcPct val="20000"/>
        </a:spcBef>
        <a:buClr>
          <a:schemeClr val="accent1"/>
        </a:buClr>
        <a:buSzPct val="70000"/>
        <a:buFont typeface="Wingdings 2"/>
        <a:buChar char=""/>
        <a:defRPr kumimoji="0" sz="2800" kern="1200">
          <a:solidFill>
            <a:schemeClr val="tx2"/>
          </a:solidFill>
          <a:latin typeface="+mn-lt"/>
          <a:ea typeface="+mn-ea"/>
          <a:cs typeface="+mn-cs"/>
        </a:defRPr>
      </a:lvl2pPr>
      <a:lvl3pPr marL="1143000" indent="-228600" algn="l" rtl="0" eaLnBrk="1" latinLnBrk="0" hangingPunct="1">
        <a:spcBef>
          <a:spcPct val="20000"/>
        </a:spcBef>
        <a:buClr>
          <a:schemeClr val="accent1"/>
        </a:buClr>
        <a:buSzPct val="70000"/>
        <a:buFont typeface="Wingdings 2"/>
        <a:buChar char=""/>
        <a:defRPr kumimoji="0" sz="2400" kern="1200">
          <a:solidFill>
            <a:schemeClr val="tx2"/>
          </a:solidFill>
          <a:latin typeface="+mn-lt"/>
          <a:ea typeface="+mn-ea"/>
          <a:cs typeface="+mn-cs"/>
        </a:defRPr>
      </a:lvl3pPr>
      <a:lvl4pPr marL="1600200" indent="-228600" algn="l" rtl="0" eaLnBrk="1" latinLnBrk="0" hangingPunct="1">
        <a:spcBef>
          <a:spcPct val="20000"/>
        </a:spcBef>
        <a:buClr>
          <a:schemeClr val="accent1"/>
        </a:buClr>
        <a:buSzPct val="70000"/>
        <a:buFont typeface="Wingdings 2"/>
        <a:buChar char=""/>
        <a:defRPr kumimoji="0" sz="2000" kern="1200">
          <a:solidFill>
            <a:schemeClr val="tx2"/>
          </a:solidFill>
          <a:latin typeface="+mn-lt"/>
          <a:ea typeface="+mn-ea"/>
          <a:cs typeface="+mn-cs"/>
        </a:defRPr>
      </a:lvl4pPr>
      <a:lvl5pPr marL="2057400" indent="-228600" algn="l" rtl="0" eaLnBrk="1" latinLnBrk="0" hangingPunct="1">
        <a:spcBef>
          <a:spcPct val="20000"/>
        </a:spcBef>
        <a:buClr>
          <a:schemeClr val="accent1"/>
        </a:buClr>
        <a:buSzPct val="60000"/>
        <a:buFont typeface="Wingdings 2"/>
        <a:buChar char=""/>
        <a:defRPr kumimoji="0" sz="1800" kern="1200">
          <a:solidFill>
            <a:schemeClr val="tx2"/>
          </a:solidFill>
          <a:latin typeface="+mn-lt"/>
          <a:ea typeface="+mn-ea"/>
          <a:cs typeface="+mn-cs"/>
        </a:defRPr>
      </a:lvl5pPr>
      <a:lvl6pPr marL="2514600" indent="-228600" algn="l" rtl="0" eaLnBrk="1" latinLnBrk="0" hangingPunct="1">
        <a:spcBef>
          <a:spcPct val="20000"/>
        </a:spcBef>
        <a:buClr>
          <a:schemeClr val="accent1"/>
        </a:buClr>
        <a:buSzPct val="60000"/>
        <a:buFont typeface="Wingdings 2"/>
        <a:buChar char=""/>
        <a:defRPr kumimoji="0" sz="1800" kern="1200">
          <a:solidFill>
            <a:schemeClr val="tx2"/>
          </a:solidFill>
          <a:latin typeface="+mn-lt"/>
          <a:ea typeface="+mn-ea"/>
          <a:cs typeface="+mn-cs"/>
        </a:defRPr>
      </a:lvl6pPr>
      <a:lvl7pPr marL="2971800" indent="-228600" algn="l" rtl="0" eaLnBrk="1" latinLnBrk="0" hangingPunct="1">
        <a:spcBef>
          <a:spcPct val="20000"/>
        </a:spcBef>
        <a:buClr>
          <a:schemeClr val="accent1"/>
        </a:buClr>
        <a:buSzPct val="60000"/>
        <a:buFont typeface="Wingdings 2"/>
        <a:buChar char=""/>
        <a:defRPr kumimoji="0" sz="1600" kern="1200">
          <a:solidFill>
            <a:schemeClr val="tx2"/>
          </a:solidFill>
          <a:latin typeface="+mn-lt"/>
          <a:ea typeface="+mn-ea"/>
          <a:cs typeface="+mn-cs"/>
        </a:defRPr>
      </a:lvl7pPr>
      <a:lvl8pPr marL="3429000" indent="-228600" algn="l" rtl="0" eaLnBrk="1" latinLnBrk="0" hangingPunct="1">
        <a:spcBef>
          <a:spcPct val="20000"/>
        </a:spcBef>
        <a:buClr>
          <a:schemeClr val="accent1"/>
        </a:buClr>
        <a:buSzPct val="60000"/>
        <a:buFont typeface="Wingdings 2"/>
        <a:buChar char=""/>
        <a:defRPr kumimoji="0" sz="1600" kern="1200" baseline="0">
          <a:solidFill>
            <a:schemeClr val="tx2"/>
          </a:solidFill>
          <a:latin typeface="+mn-lt"/>
          <a:ea typeface="+mn-ea"/>
          <a:cs typeface="+mn-cs"/>
        </a:defRPr>
      </a:lvl8pPr>
      <a:lvl9pPr marL="3886200" indent="-228600" algn="l" rtl="0" eaLnBrk="1" latinLnBrk="0" hangingPunct="1">
        <a:spcBef>
          <a:spcPct val="20000"/>
        </a:spcBef>
        <a:buClr>
          <a:schemeClr val="accent1"/>
        </a:buClr>
        <a:buSzPct val="60000"/>
        <a:buFont typeface="Wingdings 2"/>
        <a:buChar char=""/>
        <a:defRPr kumimoji="0" sz="1400" kern="1200" baseline="0">
          <a:solidFill>
            <a:schemeClr val="tx2"/>
          </a:solidFill>
          <a:latin typeface="+mn-lt"/>
          <a:ea typeface="+mn-ea"/>
          <a:cs typeface="+mn-cs"/>
        </a:defRPr>
      </a:lvl9pPr>
    </p:bodyStyle>
    <p:otherStyle>
      <a:lvl1pPr marL="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2" Type="http://schemas.openxmlformats.org/officeDocument/2006/relationships/image" Target="../media/image3.png"/><Relationship Id="rId1" Type="http://schemas.openxmlformats.org/officeDocument/2006/relationships/slideLayout" Target="../slideLayouts/slideLayout7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7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4.xml"/></Relationships>
</file>

<file path=ppt/slides/_rels/slide4.xml.rels><?xml version="1.0" encoding="UTF-8" standalone="yes"?>
<Relationships xmlns="http://schemas.openxmlformats.org/package/2006/relationships"><Relationship Id="rId2" Type="http://schemas.openxmlformats.org/officeDocument/2006/relationships/image" Target="../media/image4.wmf"/><Relationship Id="rId1" Type="http://schemas.openxmlformats.org/officeDocument/2006/relationships/slideLayout" Target="../slideLayouts/slideLayout7.xml"/></Relationships>
</file>

<file path=ppt/slides/_rels/slide5.xml.rels><?xml version="1.0" encoding="UTF-8" standalone="yes"?>
<Relationships xmlns="http://schemas.openxmlformats.org/package/2006/relationships"><Relationship Id="rId2" Type="http://schemas.openxmlformats.org/officeDocument/2006/relationships/image" Target="../media/image5.jpeg"/><Relationship Id="rId1" Type="http://schemas.openxmlformats.org/officeDocument/2006/relationships/slideLayout" Target="../slideLayouts/slideLayout7.xml"/></Relationships>
</file>

<file path=ppt/slides/_rels/slide6.xml.rels><?xml version="1.0" encoding="UTF-8" standalone="yes"?>
<Relationships xmlns="http://schemas.openxmlformats.org/package/2006/relationships"><Relationship Id="rId2" Type="http://schemas.openxmlformats.org/officeDocument/2006/relationships/image" Target="../media/image6.jpeg"/><Relationship Id="rId1" Type="http://schemas.openxmlformats.org/officeDocument/2006/relationships/slideLayout" Target="../slideLayouts/slideLayout7.xml"/></Relationships>
</file>

<file path=ppt/slides/_rels/slide7.xml.rels><?xml version="1.0" encoding="UTF-8" standalone="yes"?>
<Relationships xmlns="http://schemas.openxmlformats.org/package/2006/relationships"><Relationship Id="rId2" Type="http://schemas.openxmlformats.org/officeDocument/2006/relationships/image" Target="../media/image7.jpeg"/><Relationship Id="rId1" Type="http://schemas.openxmlformats.org/officeDocument/2006/relationships/slideLayout" Target="../slideLayouts/slideLayout7.xml"/></Relationships>
</file>

<file path=ppt/slides/_rels/slide8.xml.rels><?xml version="1.0" encoding="UTF-8" standalone="yes"?>
<Relationships xmlns="http://schemas.openxmlformats.org/package/2006/relationships"><Relationship Id="rId2" Type="http://schemas.openxmlformats.org/officeDocument/2006/relationships/image" Target="../media/image8.jpeg"/><Relationship Id="rId1" Type="http://schemas.openxmlformats.org/officeDocument/2006/relationships/slideLayout" Target="../slideLayouts/slideLayout7.xml"/></Relationships>
</file>

<file path=ppt/slides/_rels/slide9.xml.rels><?xml version="1.0" encoding="UTF-8" standalone="yes"?>
<Relationships xmlns="http://schemas.openxmlformats.org/package/2006/relationships"><Relationship Id="rId2" Type="http://schemas.openxmlformats.org/officeDocument/2006/relationships/image" Target="../media/image9.jpeg"/><Relationship Id="rId1" Type="http://schemas.openxmlformats.org/officeDocument/2006/relationships/slideLayout" Target="../slideLayouts/slideLayout7.xml"/></Relationships>
</file>

<file path=ppt/slides/_rels/slide10.xml.rels><?xml version="1.0" encoding="UTF-8" standalone="yes"?>
<Relationships xmlns="http://schemas.openxmlformats.org/package/2006/relationships"><Relationship Id="rId2" Type="http://schemas.openxmlformats.org/officeDocument/2006/relationships/image" Target="../media/image10.jpeg"/><Relationship Id="rId1" Type="http://schemas.openxmlformats.org/officeDocument/2006/relationships/slideLayout" Target="../slideLayouts/slideLayout7.xml"/></Relationships>
</file>

<file path=ppt/slides/_rels/slide11.xml.rels><?xml version="1.0" encoding="UTF-8" standalone="yes"?>
<Relationships xmlns="http://schemas.openxmlformats.org/package/2006/relationships"><Relationship Id="rId2" Type="http://schemas.openxmlformats.org/officeDocument/2006/relationships/image" Target="../media/image11.jpeg"/><Relationship Id="rId1" Type="http://schemas.openxmlformats.org/officeDocument/2006/relationships/slideLayout" Target="../slideLayouts/slideLayout7.xml"/></Relationships>
</file>

<file path=ppt/slides/_rels/slide12.xml.rels><?xml version="1.0" encoding="UTF-8" standalone="yes"?>
<Relationships xmlns="http://schemas.openxmlformats.org/package/2006/relationships"><Relationship Id="rId2" Type="http://schemas.openxmlformats.org/officeDocument/2006/relationships/image" Target="../media/image12.jpeg"/><Relationship Id="rId1" Type="http://schemas.openxmlformats.org/officeDocument/2006/relationships/slideLayout" Target="../slideLayouts/slideLayout7.xml"/></Relationships>
</file>

<file path=ppt/slides/_rels/slide13.xml.rels><?xml version="1.0" encoding="UTF-8" standalone="yes"?>
<Relationships xmlns="http://schemas.openxmlformats.org/package/2006/relationships"><Relationship Id="rId2" Type="http://schemas.openxmlformats.org/officeDocument/2006/relationships/image" Target="../media/image13.jpeg"/><Relationship Id="rId1" Type="http://schemas.openxmlformats.org/officeDocument/2006/relationships/slideLayout" Target="../slideLayouts/slideLayout7.xml"/></Relationships>
</file>

<file path=ppt/slides/_rels/slide14.xml.rels><?xml version="1.0" encoding="UTF-8" standalone="yes"?>
<Relationships xmlns="http://schemas.openxmlformats.org/package/2006/relationships"><Relationship Id="rId2" Type="http://schemas.openxmlformats.org/officeDocument/2006/relationships/image" Target="../media/image14.jpeg"/><Relationship Id="rId1" Type="http://schemas.openxmlformats.org/officeDocument/2006/relationships/slideLayout" Target="../slideLayouts/slideLayout7.xml"/></Relationships>
</file>

<file path=ppt/slides/_rels/slide15.xml.rels><?xml version="1.0" encoding="UTF-8" standalone="yes"?>
<Relationships xmlns="http://schemas.openxmlformats.org/package/2006/relationships"><Relationship Id="rId2" Type="http://schemas.openxmlformats.org/officeDocument/2006/relationships/image" Target="../media/image15.jpeg"/><Relationship Id="rId1" Type="http://schemas.openxmlformats.org/officeDocument/2006/relationships/slideLayout" Target="../slideLayouts/slideLayout7.xml"/></Relationships>
</file>

<file path=ppt/slides/_rels/slide16.xml.rels><?xml version="1.0" encoding="UTF-8" standalone="yes"?>
<Relationships xmlns="http://schemas.openxmlformats.org/package/2006/relationships"><Relationship Id="rId2" Type="http://schemas.openxmlformats.org/officeDocument/2006/relationships/image" Target="../media/image16.jpeg"/><Relationship Id="rId1" Type="http://schemas.openxmlformats.org/officeDocument/2006/relationships/slideLayout" Target="../slideLayouts/slideLayout7.xml"/></Relationships>
</file>

<file path=ppt/slides/_rels/slide17.xml.rels><?xml version="1.0" encoding="UTF-8" standalone="yes"?>
<Relationships xmlns="http://schemas.openxmlformats.org/package/2006/relationships"><Relationship Id="rId2" Type="http://schemas.openxmlformats.org/officeDocument/2006/relationships/image" Target="../media/image17.jpeg"/><Relationship Id="rId1" Type="http://schemas.openxmlformats.org/officeDocument/2006/relationships/slideLayout" Target="../slideLayouts/slideLayout7.xml"/></Relationships>
</file>

<file path=ppt/slides/_rels/slide18.xml.rels><?xml version="1.0" encoding="UTF-8" standalone="yes"?>
<Relationships xmlns="http://schemas.openxmlformats.org/package/2006/relationships"><Relationship Id="rId2" Type="http://schemas.openxmlformats.org/officeDocument/2006/relationships/image" Target="../media/image18.jpeg"/><Relationship Id="rId1" Type="http://schemas.openxmlformats.org/officeDocument/2006/relationships/slideLayout" Target="../slideLayouts/slideLayout7.xml"/></Relationships>
</file>

<file path=ppt/slides/_rels/slide19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4.xml"/></Relationships>
</file>

<file path=ppt/slides/_rels/slide20.xml.rels><?xml version="1.0" encoding="UTF-8" standalone="yes"?>
<Relationships xmlns="http://schemas.openxmlformats.org/package/2006/relationships"><Relationship Id="rId2" Type="http://schemas.openxmlformats.org/officeDocument/2006/relationships/image" Target="../media/image19.wmf"/><Relationship Id="rId1" Type="http://schemas.openxmlformats.org/officeDocument/2006/relationships/slideLayout" Target="../slideLayouts/slideLayout5.xml"/></Relationships>
</file>

<file path=ppt/slides/_rels/slide2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7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1026" name="Picture 2"/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2555776" y="548680"/>
            <a:ext cx="3859213" cy="865187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sp>
        <p:nvSpPr>
          <p:cNvPr id="4" name="Obdélník 3"/>
          <p:cNvSpPr/>
          <p:nvPr/>
        </p:nvSpPr>
        <p:spPr>
          <a:xfrm>
            <a:off x="1259632" y="1413867"/>
            <a:ext cx="7222194" cy="5232202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pPr algn="ctr"/>
            <a:r>
              <a:rPr lang="cs-CZ" b="1" dirty="0" smtClean="0">
                <a:solidFill>
                  <a:srgbClr val="00B050"/>
                </a:solidFill>
              </a:rPr>
              <a:t>ZÁKLADNÍ ŠKOLA SLOVAN, KROMĚŘÍŽ, PŘÍSPĚVKOVÁ ORGANIZACE</a:t>
            </a:r>
          </a:p>
          <a:p>
            <a:pPr algn="ctr"/>
            <a:r>
              <a:rPr lang="cs-CZ" b="1" dirty="0" smtClean="0">
                <a:solidFill>
                  <a:srgbClr val="00B050"/>
                </a:solidFill>
              </a:rPr>
              <a:t>ZEYEROVA 3354, 767 01 KROMĚŘÍŽ</a:t>
            </a:r>
          </a:p>
          <a:p>
            <a:pPr algn="ctr"/>
            <a:endParaRPr lang="cs-CZ" b="1" dirty="0" smtClean="0">
              <a:solidFill>
                <a:srgbClr val="00B050"/>
              </a:solidFill>
            </a:endParaRPr>
          </a:p>
          <a:p>
            <a:pPr algn="ctr"/>
            <a:r>
              <a:rPr lang="cs-CZ" dirty="0" smtClean="0"/>
              <a:t>projekt v rámci vzdělávacího programu</a:t>
            </a:r>
          </a:p>
          <a:p>
            <a:pPr algn="ctr"/>
            <a:r>
              <a:rPr lang="cs-CZ" dirty="0" smtClean="0"/>
              <a:t>VZDĚLÁNÍ PRO KONKURENCESCHOPNOST</a:t>
            </a:r>
          </a:p>
          <a:p>
            <a:endParaRPr lang="cs-CZ" dirty="0" smtClean="0"/>
          </a:p>
          <a:p>
            <a:pPr algn="ctr"/>
            <a:r>
              <a:rPr lang="cs-CZ" dirty="0" smtClean="0"/>
              <a:t>ŠABLONA ČÍSLO: III/2</a:t>
            </a:r>
          </a:p>
          <a:p>
            <a:pPr algn="ctr"/>
            <a:r>
              <a:rPr lang="cs-CZ" dirty="0" smtClean="0"/>
              <a:t>NÁZEV:  INOVACE A ZKVALITNĚNÍ VÝUKY PROSTŘEDNICTVÍM ICT</a:t>
            </a:r>
          </a:p>
          <a:p>
            <a:endParaRPr lang="cs-CZ" dirty="0" smtClean="0"/>
          </a:p>
          <a:p>
            <a:endParaRPr lang="cs-CZ" dirty="0"/>
          </a:p>
          <a:p>
            <a:r>
              <a:rPr lang="cs-CZ" dirty="0" smtClean="0"/>
              <a:t>PŘEDMĚT: </a:t>
            </a:r>
            <a:r>
              <a:rPr lang="cs-CZ" b="1" dirty="0" smtClean="0"/>
              <a:t>ČESKÝ JAZYK</a:t>
            </a:r>
            <a:endParaRPr lang="cs-CZ" dirty="0" smtClean="0"/>
          </a:p>
          <a:p>
            <a:r>
              <a:rPr lang="cs-CZ" dirty="0" smtClean="0"/>
              <a:t>ROČNÍK: </a:t>
            </a:r>
            <a:r>
              <a:rPr lang="cs-CZ" b="1" dirty="0" smtClean="0"/>
              <a:t>6. ROČNÍK</a:t>
            </a:r>
            <a:endParaRPr lang="cs-CZ" dirty="0" smtClean="0"/>
          </a:p>
          <a:p>
            <a:r>
              <a:rPr lang="cs-CZ" dirty="0" smtClean="0"/>
              <a:t>TÉMA: </a:t>
            </a:r>
            <a:r>
              <a:rPr lang="cs-CZ" b="1" dirty="0" smtClean="0"/>
              <a:t>PODSTATNÁ JMÉNA  KONKRÉTNÍ A ABSTRAKTNÍ</a:t>
            </a:r>
            <a:endParaRPr lang="cs-CZ" dirty="0" smtClean="0"/>
          </a:p>
          <a:p>
            <a:r>
              <a:rPr lang="cs-CZ" dirty="0" smtClean="0"/>
              <a:t>AUTOR: </a:t>
            </a:r>
            <a:r>
              <a:rPr lang="cs-CZ" b="1" dirty="0" smtClean="0"/>
              <a:t>Mgr. Kateřina Mládková</a:t>
            </a:r>
            <a:endParaRPr lang="cs-CZ" dirty="0" smtClean="0"/>
          </a:p>
          <a:p>
            <a:r>
              <a:rPr lang="cs-CZ" dirty="0" smtClean="0"/>
              <a:t>DATUM VYTVOŘENÍ: </a:t>
            </a:r>
            <a:r>
              <a:rPr lang="cs-CZ" b="1" dirty="0"/>
              <a:t>3</a:t>
            </a:r>
            <a:r>
              <a:rPr lang="cs-CZ" b="1" dirty="0" smtClean="0"/>
              <a:t>. 1. 2012</a:t>
            </a:r>
            <a:endParaRPr lang="cs-CZ" dirty="0" smtClean="0"/>
          </a:p>
          <a:p>
            <a:endParaRPr lang="cs-CZ" dirty="0" smtClean="0"/>
          </a:p>
          <a:p>
            <a:endParaRPr lang="cs-CZ" dirty="0" smtClean="0"/>
          </a:p>
          <a:p>
            <a:pPr algn="ctr"/>
            <a:r>
              <a:rPr lang="cs-CZ" sz="2800" b="1" dirty="0" smtClean="0">
                <a:solidFill>
                  <a:srgbClr val="C00000"/>
                </a:solidFill>
              </a:rPr>
              <a:t>VY_32_INOVACE_02_KM</a:t>
            </a:r>
            <a:endParaRPr lang="cs-CZ" sz="2800" b="1" dirty="0">
              <a:solidFill>
                <a:srgbClr val="C00000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2328617507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800">
        <p:circle/>
      </p:transition>
    </mc:Choice>
    <mc:Fallback xmlns="">
      <p:transition spd="slow">
        <p:circle/>
      </p:transition>
    </mc:Fallback>
  </mc:AlternateContent>
  <p:timing>
    <p:tnLst>
      <p:par>
        <p:cTn id="1" dur="indefinite" restart="never" nodeType="tmRoot"/>
      </p:par>
    </p:tnLst>
  </p:timing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extovéPole 1"/>
          <p:cNvSpPr txBox="1"/>
          <p:nvPr/>
        </p:nvSpPr>
        <p:spPr>
          <a:xfrm>
            <a:off x="467544" y="332656"/>
            <a:ext cx="7516481" cy="6186309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b="1" dirty="0" smtClean="0">
                <a:solidFill>
                  <a:srgbClr val="C00000"/>
                </a:solidFill>
              </a:rPr>
              <a:t>Anotace:</a:t>
            </a:r>
          </a:p>
          <a:p>
            <a:endParaRPr lang="cs-CZ" b="1" dirty="0">
              <a:solidFill>
                <a:srgbClr val="C00000"/>
              </a:solidFill>
            </a:endParaRPr>
          </a:p>
          <a:p>
            <a:r>
              <a:rPr lang="cs-CZ" b="1" dirty="0" smtClean="0">
                <a:solidFill>
                  <a:srgbClr val="C00000"/>
                </a:solidFill>
              </a:rPr>
              <a:t>Cílová skupina: Prezentace je určena pro žáky 6. ročníku</a:t>
            </a:r>
          </a:p>
          <a:p>
            <a:endParaRPr lang="cs-CZ" b="1" dirty="0">
              <a:solidFill>
                <a:srgbClr val="C00000"/>
              </a:solidFill>
            </a:endParaRPr>
          </a:p>
          <a:p>
            <a:r>
              <a:rPr lang="cs-CZ" b="1" dirty="0" smtClean="0">
                <a:solidFill>
                  <a:srgbClr val="C00000"/>
                </a:solidFill>
              </a:rPr>
              <a:t>Téma: Podstatná jména konkrétní a abstraktní</a:t>
            </a:r>
          </a:p>
          <a:p>
            <a:endParaRPr lang="cs-CZ" b="1" dirty="0">
              <a:solidFill>
                <a:srgbClr val="C00000"/>
              </a:solidFill>
            </a:endParaRPr>
          </a:p>
          <a:p>
            <a:r>
              <a:rPr lang="cs-CZ" b="1" dirty="0" smtClean="0">
                <a:solidFill>
                  <a:srgbClr val="C00000"/>
                </a:solidFill>
              </a:rPr>
              <a:t>Cíl: Žáci by měli pochopit rozdíl mezi oběma druhy substantiv.</a:t>
            </a:r>
          </a:p>
          <a:p>
            <a:endParaRPr lang="cs-CZ" b="1" dirty="0">
              <a:solidFill>
                <a:srgbClr val="C00000"/>
              </a:solidFill>
            </a:endParaRPr>
          </a:p>
          <a:p>
            <a:r>
              <a:rPr lang="cs-CZ" b="1" dirty="0" smtClean="0">
                <a:solidFill>
                  <a:srgbClr val="C00000"/>
                </a:solidFill>
              </a:rPr>
              <a:t>Pomůcky: pracovní list, psací potřeby</a:t>
            </a:r>
          </a:p>
          <a:p>
            <a:endParaRPr lang="cs-CZ" b="1" dirty="0">
              <a:solidFill>
                <a:srgbClr val="C00000"/>
              </a:solidFill>
            </a:endParaRPr>
          </a:p>
          <a:p>
            <a:r>
              <a:rPr lang="cs-CZ" b="1" dirty="0" smtClean="0">
                <a:solidFill>
                  <a:srgbClr val="C00000"/>
                </a:solidFill>
              </a:rPr>
              <a:t>Klíčová slova: Substantiva  = podstatná jména, substantiva konkrétní,</a:t>
            </a:r>
          </a:p>
          <a:p>
            <a:r>
              <a:rPr lang="cs-CZ" b="1" dirty="0">
                <a:solidFill>
                  <a:srgbClr val="C00000"/>
                </a:solidFill>
              </a:rPr>
              <a:t> </a:t>
            </a:r>
            <a:r>
              <a:rPr lang="cs-CZ" b="1" dirty="0" smtClean="0">
                <a:solidFill>
                  <a:srgbClr val="C00000"/>
                </a:solidFill>
              </a:rPr>
              <a:t>                       substantiva abstraktní</a:t>
            </a:r>
          </a:p>
          <a:p>
            <a:endParaRPr lang="cs-CZ" b="1" dirty="0">
              <a:solidFill>
                <a:srgbClr val="C00000"/>
              </a:solidFill>
            </a:endParaRPr>
          </a:p>
          <a:p>
            <a:r>
              <a:rPr lang="cs-CZ" b="1" dirty="0" smtClean="0">
                <a:solidFill>
                  <a:srgbClr val="C00000"/>
                </a:solidFill>
              </a:rPr>
              <a:t>Pilotáž: Prezentace pilotována v 6. ročníků a slouží  k seznámení žáků </a:t>
            </a:r>
          </a:p>
          <a:p>
            <a:r>
              <a:rPr lang="cs-CZ" b="1" dirty="0">
                <a:solidFill>
                  <a:srgbClr val="C00000"/>
                </a:solidFill>
              </a:rPr>
              <a:t> </a:t>
            </a:r>
            <a:r>
              <a:rPr lang="cs-CZ" b="1" dirty="0" smtClean="0">
                <a:solidFill>
                  <a:srgbClr val="C00000"/>
                </a:solidFill>
              </a:rPr>
              <a:t>             s novým výkladem učiva  o rozdělení substantiv na konkrétní</a:t>
            </a:r>
          </a:p>
          <a:p>
            <a:r>
              <a:rPr lang="cs-CZ" b="1" dirty="0">
                <a:solidFill>
                  <a:srgbClr val="C00000"/>
                </a:solidFill>
              </a:rPr>
              <a:t> </a:t>
            </a:r>
            <a:r>
              <a:rPr lang="cs-CZ" b="1" dirty="0" smtClean="0">
                <a:solidFill>
                  <a:srgbClr val="C00000"/>
                </a:solidFill>
              </a:rPr>
              <a:t>             a abstraktní. Rozdíl mezi  substantivy žáci pochopili na základě</a:t>
            </a:r>
          </a:p>
          <a:p>
            <a:r>
              <a:rPr lang="cs-CZ" b="1" dirty="0">
                <a:solidFill>
                  <a:srgbClr val="C00000"/>
                </a:solidFill>
              </a:rPr>
              <a:t> </a:t>
            </a:r>
            <a:r>
              <a:rPr lang="cs-CZ" b="1" dirty="0" smtClean="0">
                <a:solidFill>
                  <a:srgbClr val="C00000"/>
                </a:solidFill>
              </a:rPr>
              <a:t>             toho, zda daný výraz označuje to, co je  či není  hmatatelné.</a:t>
            </a:r>
          </a:p>
          <a:p>
            <a:r>
              <a:rPr lang="cs-CZ" b="1" dirty="0">
                <a:solidFill>
                  <a:srgbClr val="C00000"/>
                </a:solidFill>
              </a:rPr>
              <a:t> </a:t>
            </a:r>
            <a:r>
              <a:rPr lang="cs-CZ" b="1" dirty="0" smtClean="0">
                <a:solidFill>
                  <a:srgbClr val="C00000"/>
                </a:solidFill>
              </a:rPr>
              <a:t>             Žáci ocenili zápis  - jeden sloupec s předměty  ve třídě a obecnými </a:t>
            </a:r>
          </a:p>
          <a:p>
            <a:r>
              <a:rPr lang="cs-CZ" b="1" dirty="0">
                <a:solidFill>
                  <a:srgbClr val="C00000"/>
                </a:solidFill>
              </a:rPr>
              <a:t> </a:t>
            </a:r>
            <a:r>
              <a:rPr lang="cs-CZ" b="1" dirty="0" smtClean="0">
                <a:solidFill>
                  <a:srgbClr val="C00000"/>
                </a:solidFill>
              </a:rPr>
              <a:t>             jmény osob, druhý sloupec  s výrazy vyjadřující činnosti(děje, stavy).</a:t>
            </a:r>
          </a:p>
          <a:p>
            <a:r>
              <a:rPr lang="cs-CZ" b="1" dirty="0">
                <a:solidFill>
                  <a:srgbClr val="C00000"/>
                </a:solidFill>
              </a:rPr>
              <a:t> </a:t>
            </a:r>
            <a:r>
              <a:rPr lang="cs-CZ" b="1" dirty="0" smtClean="0">
                <a:solidFill>
                  <a:srgbClr val="C00000"/>
                </a:solidFill>
              </a:rPr>
              <a:t>             Žáci  pochopili správně, že některá substantiva mohou být </a:t>
            </a:r>
          </a:p>
          <a:p>
            <a:r>
              <a:rPr lang="cs-CZ" b="1" dirty="0">
                <a:solidFill>
                  <a:srgbClr val="C00000"/>
                </a:solidFill>
              </a:rPr>
              <a:t> </a:t>
            </a:r>
            <a:r>
              <a:rPr lang="cs-CZ" b="1" dirty="0" smtClean="0">
                <a:solidFill>
                  <a:srgbClr val="C00000"/>
                </a:solidFill>
              </a:rPr>
              <a:t>             jak abstraktní, tak konkrétní.</a:t>
            </a:r>
          </a:p>
          <a:p>
            <a:endParaRPr lang="cs-CZ" b="1" dirty="0" smtClean="0">
              <a:solidFill>
                <a:srgbClr val="C00000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1589977236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800">
        <p:circle/>
      </p:transition>
    </mc:Choice>
    <mc:Fallback xmlns="">
      <p:transition spd="slow">
        <p:circle/>
      </p:transition>
    </mc:Fallback>
  </mc:AlternateContent>
  <p:timing>
    <p:tnLst>
      <p:par>
        <p:cTn id="1" dur="indefinite" restart="never" nodeType="tmRoot"/>
      </p:par>
    </p:tnLst>
  </p:timing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    Podstatná jména (substantiva)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sz="half" idx="1"/>
          </p:nvPr>
        </p:nvSpPr>
        <p:spPr>
          <a:xfrm>
            <a:off x="899592" y="1628800"/>
            <a:ext cx="4191000" cy="4724400"/>
          </a:xfrm>
        </p:spPr>
        <p:txBody>
          <a:bodyPr>
            <a:normAutofit lnSpcReduction="10000"/>
          </a:bodyPr>
          <a:lstStyle/>
          <a:p>
            <a:pPr marL="0" indent="0">
              <a:buNone/>
            </a:pPr>
            <a:r>
              <a:rPr lang="cs-CZ" b="1" dirty="0" smtClean="0"/>
              <a:t>KONKRÉTNÍ</a:t>
            </a:r>
          </a:p>
          <a:p>
            <a:r>
              <a:rPr lang="cs-CZ" b="1" dirty="0"/>
              <a:t>k</a:t>
            </a:r>
            <a:r>
              <a:rPr lang="cs-CZ" b="1" dirty="0" smtClean="0"/>
              <a:t>řída</a:t>
            </a:r>
          </a:p>
          <a:p>
            <a:r>
              <a:rPr lang="cs-CZ" b="1" dirty="0" smtClean="0"/>
              <a:t>tabule</a:t>
            </a:r>
          </a:p>
          <a:p>
            <a:r>
              <a:rPr lang="cs-CZ" b="1" dirty="0"/>
              <a:t>l</a:t>
            </a:r>
            <a:r>
              <a:rPr lang="cs-CZ" b="1" dirty="0" smtClean="0"/>
              <a:t>avice</a:t>
            </a:r>
          </a:p>
          <a:p>
            <a:r>
              <a:rPr lang="cs-CZ" b="1" dirty="0" smtClean="0"/>
              <a:t>židle</a:t>
            </a:r>
          </a:p>
          <a:p>
            <a:r>
              <a:rPr lang="cs-CZ" b="1" dirty="0" smtClean="0"/>
              <a:t>mapa</a:t>
            </a:r>
          </a:p>
          <a:p>
            <a:r>
              <a:rPr lang="cs-CZ" b="1" dirty="0"/>
              <a:t>p</a:t>
            </a:r>
            <a:r>
              <a:rPr lang="cs-CZ" b="1" dirty="0" smtClean="0"/>
              <a:t>ouzdro</a:t>
            </a:r>
          </a:p>
          <a:p>
            <a:r>
              <a:rPr lang="cs-CZ" b="1" dirty="0"/>
              <a:t>s</a:t>
            </a:r>
            <a:r>
              <a:rPr lang="cs-CZ" b="1" dirty="0" smtClean="0"/>
              <a:t>ešit</a:t>
            </a:r>
          </a:p>
          <a:p>
            <a:r>
              <a:rPr lang="cs-CZ" b="1" dirty="0"/>
              <a:t>u</a:t>
            </a:r>
            <a:r>
              <a:rPr lang="cs-CZ" b="1" dirty="0" smtClean="0"/>
              <a:t>čitel, učitelka</a:t>
            </a:r>
          </a:p>
          <a:p>
            <a:r>
              <a:rPr lang="cs-CZ" b="1" dirty="0"/>
              <a:t>ž</a:t>
            </a:r>
            <a:r>
              <a:rPr lang="cs-CZ" b="1" dirty="0" smtClean="0"/>
              <a:t>ák, žákyně</a:t>
            </a:r>
          </a:p>
          <a:p>
            <a:endParaRPr lang="cs-CZ" b="1" dirty="0"/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932040" y="1556792"/>
            <a:ext cx="4343400" cy="4724400"/>
          </a:xfrm>
        </p:spPr>
        <p:txBody>
          <a:bodyPr>
            <a:normAutofit lnSpcReduction="10000"/>
          </a:bodyPr>
          <a:lstStyle/>
          <a:p>
            <a:pPr marL="0" indent="0">
              <a:buNone/>
            </a:pPr>
            <a:r>
              <a:rPr lang="cs-CZ" b="1" dirty="0" smtClean="0">
                <a:solidFill>
                  <a:srgbClr val="FF0000"/>
                </a:solidFill>
              </a:rPr>
              <a:t>ABSTRAKTNÍ</a:t>
            </a:r>
          </a:p>
          <a:p>
            <a:r>
              <a:rPr lang="cs-CZ" b="1" dirty="0">
                <a:solidFill>
                  <a:srgbClr val="FF0000"/>
                </a:solidFill>
              </a:rPr>
              <a:t>m</a:t>
            </a:r>
            <a:r>
              <a:rPr lang="cs-CZ" b="1" dirty="0" smtClean="0">
                <a:solidFill>
                  <a:srgbClr val="FF0000"/>
                </a:solidFill>
              </a:rPr>
              <a:t>alování</a:t>
            </a:r>
          </a:p>
          <a:p>
            <a:r>
              <a:rPr lang="cs-CZ" b="1" dirty="0">
                <a:solidFill>
                  <a:srgbClr val="FF0000"/>
                </a:solidFill>
              </a:rPr>
              <a:t>u</a:t>
            </a:r>
            <a:r>
              <a:rPr lang="cs-CZ" b="1" dirty="0" smtClean="0">
                <a:solidFill>
                  <a:srgbClr val="FF0000"/>
                </a:solidFill>
              </a:rPr>
              <a:t>čení</a:t>
            </a:r>
          </a:p>
          <a:p>
            <a:r>
              <a:rPr lang="cs-CZ" b="1" dirty="0">
                <a:solidFill>
                  <a:srgbClr val="FF0000"/>
                </a:solidFill>
              </a:rPr>
              <a:t>p</a:t>
            </a:r>
            <a:r>
              <a:rPr lang="cs-CZ" b="1" dirty="0" smtClean="0">
                <a:solidFill>
                  <a:srgbClr val="FF0000"/>
                </a:solidFill>
              </a:rPr>
              <a:t>lavba</a:t>
            </a:r>
          </a:p>
          <a:p>
            <a:r>
              <a:rPr lang="cs-CZ" b="1" dirty="0">
                <a:solidFill>
                  <a:srgbClr val="FF0000"/>
                </a:solidFill>
              </a:rPr>
              <a:t>s</a:t>
            </a:r>
            <a:r>
              <a:rPr lang="cs-CZ" b="1" dirty="0" smtClean="0">
                <a:solidFill>
                  <a:srgbClr val="FF0000"/>
                </a:solidFill>
              </a:rPr>
              <a:t>chopnost</a:t>
            </a:r>
          </a:p>
          <a:p>
            <a:r>
              <a:rPr lang="cs-CZ" b="1" dirty="0">
                <a:solidFill>
                  <a:srgbClr val="FF0000"/>
                </a:solidFill>
              </a:rPr>
              <a:t>d</a:t>
            </a:r>
            <a:r>
              <a:rPr lang="cs-CZ" b="1" dirty="0" smtClean="0">
                <a:solidFill>
                  <a:srgbClr val="FF0000"/>
                </a:solidFill>
              </a:rPr>
              <a:t>ůležitost</a:t>
            </a:r>
          </a:p>
          <a:p>
            <a:r>
              <a:rPr lang="cs-CZ" b="1" dirty="0">
                <a:solidFill>
                  <a:srgbClr val="FF0000"/>
                </a:solidFill>
              </a:rPr>
              <a:t>r</a:t>
            </a:r>
            <a:r>
              <a:rPr lang="cs-CZ" b="1" dirty="0" smtClean="0">
                <a:solidFill>
                  <a:srgbClr val="FF0000"/>
                </a:solidFill>
              </a:rPr>
              <a:t>adost</a:t>
            </a:r>
          </a:p>
          <a:p>
            <a:r>
              <a:rPr lang="cs-CZ" b="1" dirty="0">
                <a:solidFill>
                  <a:srgbClr val="FF0000"/>
                </a:solidFill>
              </a:rPr>
              <a:t>l</a:t>
            </a:r>
            <a:r>
              <a:rPr lang="cs-CZ" b="1" dirty="0" smtClean="0">
                <a:solidFill>
                  <a:srgbClr val="FF0000"/>
                </a:solidFill>
              </a:rPr>
              <a:t>áska</a:t>
            </a:r>
          </a:p>
          <a:p>
            <a:r>
              <a:rPr lang="cs-CZ" b="1" dirty="0">
                <a:solidFill>
                  <a:srgbClr val="FF0000"/>
                </a:solidFill>
              </a:rPr>
              <a:t>c</a:t>
            </a:r>
            <a:r>
              <a:rPr lang="cs-CZ" b="1" dirty="0" smtClean="0">
                <a:solidFill>
                  <a:srgbClr val="FF0000"/>
                </a:solidFill>
              </a:rPr>
              <a:t>it</a:t>
            </a:r>
          </a:p>
          <a:p>
            <a:r>
              <a:rPr lang="cs-CZ" b="1" dirty="0" smtClean="0">
                <a:solidFill>
                  <a:srgbClr val="FF0000"/>
                </a:solidFill>
              </a:rPr>
              <a:t>optimismus</a:t>
            </a:r>
            <a:endParaRPr lang="cs-CZ" b="1" dirty="0">
              <a:solidFill>
                <a:srgbClr val="FF0000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3544902047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1500">
        <p:split orient="vert"/>
      </p:transition>
    </mc:Choice>
    <mc:Fallback xmlns="">
      <p:transition spd="slow">
        <p:split orient="vert"/>
      </p:transition>
    </mc:Fallback>
  </mc:AlternateContent>
  <p:timing>
    <p:tnLst>
      <p:par>
        <p:cTn id="1" dur="indefinite" restart="never" nodeType="tmRoot"/>
      </p:par>
    </p:tnLst>
  </p:timing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1" name="TextovéPole 10"/>
          <p:cNvSpPr txBox="1"/>
          <p:nvPr/>
        </p:nvSpPr>
        <p:spPr>
          <a:xfrm>
            <a:off x="683568" y="1628800"/>
            <a:ext cx="7972952" cy="2308324"/>
          </a:xfrm>
          <a:prstGeom prst="rect">
            <a:avLst/>
          </a:prstGeom>
          <a:solidFill>
            <a:srgbClr val="FFFF00"/>
          </a:solidFill>
          <a:ln>
            <a:solidFill>
              <a:srgbClr val="FF0000"/>
            </a:solidFill>
          </a:ln>
          <a:effectLst>
            <a:glow rad="228600">
              <a:schemeClr val="accent2">
                <a:satMod val="175000"/>
                <a:alpha val="40000"/>
              </a:schemeClr>
            </a:glow>
            <a:outerShdw blurRad="152400" dist="317500" dir="5400000" sx="90000" sy="-19000" rotWithShape="0">
              <a:prstClr val="black">
                <a:alpha val="15000"/>
              </a:prstClr>
            </a:outerShdw>
          </a:effectLst>
        </p:spPr>
        <p:txBody>
          <a:bodyPr wrap="none" rtlCol="0">
            <a:spAutoFit/>
          </a:bodyPr>
          <a:lstStyle/>
          <a:p>
            <a:r>
              <a:rPr lang="cs-CZ" sz="2800" b="1" dirty="0" smtClean="0">
                <a:solidFill>
                  <a:srgbClr val="C00000"/>
                </a:solidFill>
              </a:rPr>
              <a:t>                     </a:t>
            </a:r>
            <a:r>
              <a:rPr lang="cs-CZ" sz="4800" b="1" dirty="0" smtClean="0">
                <a:solidFill>
                  <a:srgbClr val="C00000"/>
                </a:solidFill>
              </a:rPr>
              <a:t>POJMENUJTE </a:t>
            </a:r>
          </a:p>
          <a:p>
            <a:r>
              <a:rPr lang="cs-CZ" sz="4800" b="1" dirty="0" smtClean="0">
                <a:solidFill>
                  <a:srgbClr val="C00000"/>
                </a:solidFill>
              </a:rPr>
              <a:t>ABSTRAKTNÍMI</a:t>
            </a:r>
            <a:r>
              <a:rPr lang="cs-CZ" sz="4800" b="1" dirty="0">
                <a:solidFill>
                  <a:srgbClr val="C00000"/>
                </a:solidFill>
              </a:rPr>
              <a:t> </a:t>
            </a:r>
            <a:r>
              <a:rPr lang="cs-CZ" sz="4800" b="1" dirty="0" smtClean="0">
                <a:solidFill>
                  <a:srgbClr val="C00000"/>
                </a:solidFill>
              </a:rPr>
              <a:t>SUBSTANTIVY </a:t>
            </a:r>
          </a:p>
          <a:p>
            <a:r>
              <a:rPr lang="cs-CZ" sz="4800" b="1" dirty="0" smtClean="0">
                <a:solidFill>
                  <a:srgbClr val="C00000"/>
                </a:solidFill>
              </a:rPr>
              <a:t>     NÁSLEDUJÍCÍ OBRÁZKY</a:t>
            </a:r>
            <a:endParaRPr lang="cs-CZ" sz="4800" b="1" dirty="0">
              <a:solidFill>
                <a:srgbClr val="C00000"/>
              </a:solidFill>
            </a:endParaRPr>
          </a:p>
        </p:txBody>
      </p:sp>
      <p:pic>
        <p:nvPicPr>
          <p:cNvPr id="1028" name="Picture 4" descr="C:\Users\uzivatel\AppData\Local\Microsoft\Windows\Temporary Internet Files\Content.IE5\SI3S2GQB\MC900438002[1].wmf"/>
          <p:cNvPicPr>
            <a:picLocks noChangeAspect="1" noChangeArrowheads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683568" y="273685"/>
            <a:ext cx="1863725" cy="1266825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val="1527661869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1400">
        <p14:doors dir="vert"/>
      </p:transition>
    </mc:Choice>
    <mc:Fallback xmlns="">
      <p:transition spd="slow">
        <p:fade/>
      </p:transition>
    </mc:Fallback>
  </mc:AlternateContent>
  <p:timing>
    <p:tnLst>
      <p:par>
        <p:cTn id="1" dur="indefinite" restart="never" nodeType="tmRoot"/>
      </p:par>
    </p:tnLst>
  </p:timing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050" name="Picture 2" descr="C:\Users\uzivatel\AppData\Local\Microsoft\Windows\Temporary Internet Files\Content.IE5\SI3S2GQB\MP900430496[1].jpg"/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0" y="0"/>
            <a:ext cx="9144000" cy="6858000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val="1894156615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1600">
        <p14:gallery dir="l"/>
      </p:transition>
    </mc:Choice>
    <mc:Fallback xmlns="">
      <p:transition spd="slow">
        <p:fade/>
      </p:transition>
    </mc:Fallback>
  </mc:AlternateContent>
  <p:timing>
    <p:tnLst>
      <p:par>
        <p:cTn id="1" dur="indefinite" restart="never" nodeType="tmRoot"/>
      </p:par>
    </p:tnLst>
  </p:timing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3074" name="Picture 2" descr="C:\Users\uzivatel\AppData\Local\Microsoft\Windows\Temporary Internet Files\Content.IE5\37QESUCM\MP900430861[1].jpg"/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0" y="0"/>
            <a:ext cx="9144000" cy="6858000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val="320990622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1200">
        <p14:prism/>
      </p:transition>
    </mc:Choice>
    <mc:Fallback xmlns="">
      <p:transition spd="slow">
        <p:fade/>
      </p:transition>
    </mc:Fallback>
  </mc:AlternateContent>
  <p:timing>
    <p:tnLst>
      <p:par>
        <p:cTn id="1" dur="indefinite" restart="never" nodeType="tmRoot"/>
      </p:par>
    </p:tnLst>
  </p:timing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4099" name="Picture 3" descr="C:\Users\uzivatel\AppData\Local\Microsoft\Windows\Temporary Internet Files\Content.IE5\VRG0KKNV\MP900431720[1].jpg"/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-180528" y="0"/>
            <a:ext cx="9433048" cy="6858000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val="2935270367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1600">
        <p14:prism isInverted="1"/>
      </p:transition>
    </mc:Choice>
    <mc:Fallback xmlns="">
      <p:transition spd="slow">
        <p:fade/>
      </p:transition>
    </mc:Fallback>
  </mc:AlternateContent>
  <p:timing>
    <p:tnLst>
      <p:par>
        <p:cTn id="1" dur="indefinite" restart="never" nodeType="tmRoot"/>
      </p:par>
    </p:tnLst>
  </p:timing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5122" name="Picture 2" descr="C:\Users\uzivatel\AppData\Local\Microsoft\Windows\Temporary Internet Files\Content.IE5\CANACUC5\MP900430777[1].jpg"/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0" y="0"/>
            <a:ext cx="9144000" cy="6858000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val="680029497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1200">
        <p14:prism/>
      </p:transition>
    </mc:Choice>
    <mc:Fallback xmlns="">
      <p:transition spd="slow">
        <p:fade/>
      </p:transition>
    </mc:Fallback>
  </mc:AlternateContent>
  <p:timing>
    <p:tnLst>
      <p:par>
        <p:cTn id="1" dur="indefinite" restart="never" nodeType="tmRoot"/>
      </p:par>
    </p:tnLst>
  </p:timing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6146" name="Picture 2" descr="C:\Users\uzivatel\AppData\Local\Microsoft\Windows\Temporary Internet Files\Content.IE5\37QESUCM\MP900399796[1].jpg"/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0" y="0"/>
            <a:ext cx="9144000" cy="6858000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val="2451112948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1600">
        <p14:prism isInverted="1"/>
      </p:transition>
    </mc:Choice>
    <mc:Fallback xmlns="">
      <p:transition spd="slow">
        <p:fade/>
      </p:transition>
    </mc:Fallback>
  </mc:AlternateContent>
  <p:timing>
    <p:tnLst>
      <p:par>
        <p:cTn id="1" dur="indefinite" restart="never" nodeType="tmRoot"/>
      </p:par>
    </p:tnLst>
  </p:timing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7170" name="Picture 2" descr="C:\Users\uzivatel\AppData\Local\Microsoft\Windows\Temporary Internet Files\Content.IE5\SI3S2GQB\MP900439249[1].jpg"/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0" y="15240"/>
            <a:ext cx="9144000" cy="6827520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val="4189190377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1600">
        <p14:prism isInverted="1"/>
      </p:transition>
    </mc:Choice>
    <mc:Fallback xmlns="">
      <p:transition spd="slow">
        <p:fade/>
      </p:transition>
    </mc:Fallback>
  </mc:AlternateContent>
  <p:timing>
    <p:tnLst>
      <p:par>
        <p:cTn id="1" dur="indefinite" restart="never" nodeType="tmRoot"/>
      </p:par>
    </p:tnLst>
  </p:timing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8194" name="Picture 2" descr="C:\Users\uzivatel\AppData\Local\Microsoft\Windows\Temporary Internet Files\Content.IE5\CANACUC5\MP900316907[1].jpg"/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0" y="0"/>
            <a:ext cx="9144000" cy="6858000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val="1717086732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1200">
        <p14:prism/>
      </p:transition>
    </mc:Choice>
    <mc:Fallback xmlns="">
      <p:transition spd="slow">
        <p:fade/>
      </p:transition>
    </mc:Fallback>
  </mc:AlternateContent>
  <p:timing>
    <p:tnLst>
      <p:par>
        <p:cTn id="1" dur="indefinite" restart="never" nodeType="tmRoot"/>
      </p:par>
    </p:tnLst>
  </p:timing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13314" name="Picture 2" descr="C:\Users\uzivatel\AppData\Local\Microsoft\Windows\Temporary Internet Files\Content.IE5\CANACUC5\MP900414031[1].jpg"/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0" y="0"/>
            <a:ext cx="9144000" cy="6858000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val="3092087766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1600">
        <p14:prism isInverted="1"/>
      </p:transition>
    </mc:Choice>
    <mc:Fallback xmlns="">
      <p:transition spd="slow">
        <p:fade/>
      </p:transition>
    </mc:Fallback>
  </mc:AlternateContent>
  <p:timing>
    <p:tnLst>
      <p:par>
        <p:cTn id="1" dur="indefinite" restart="never" nodeType="tmRoot"/>
      </p:par>
    </p:tnLst>
  </p:timing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17411" name="Picture 3" descr="C:\Users\uzivatel\AppData\Local\Microsoft\Windows\Temporary Internet Files\Content.IE5\37QESUCM\MP900438639[1].jpg"/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0" y="0"/>
            <a:ext cx="9144000" cy="6858000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val="1973788738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1200">
        <p14:prism/>
      </p:transition>
    </mc:Choice>
    <mc:Fallback xmlns="">
      <p:transition spd="slow">
        <p:fade/>
      </p:transition>
    </mc:Fallback>
  </mc:AlternateContent>
  <p:timing>
    <p:tnLst>
      <p:par>
        <p:cTn id="1" dur="indefinite" restart="never" nodeType="tmRoot"/>
      </p:par>
    </p:tnLst>
  </p:timing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9218" name="Picture 2" descr="C:\Users\uzivatel\AppData\Local\Microsoft\Windows\Temporary Internet Files\Content.IE5\VRG0KKNV\MP900439490[1].jpg"/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0" y="0"/>
            <a:ext cx="9144000" cy="6858000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val="2133777929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1600">
        <p14:prism isInverted="1"/>
      </p:transition>
    </mc:Choice>
    <mc:Fallback xmlns="">
      <p:transition spd="slow">
        <p:fade/>
      </p:transition>
    </mc:Fallback>
  </mc:AlternateContent>
  <p:timing>
    <p:tnLst>
      <p:par>
        <p:cTn id="1" dur="indefinite" restart="never" nodeType="tmRoot"/>
      </p:par>
    </p:tnLst>
  </p:timing>
</p:sld>
</file>

<file path=ppt/slides/slide1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10242" name="Picture 2" descr="C:\Users\uzivatel\AppData\Local\Microsoft\Windows\Temporary Internet Files\Content.IE5\CANACUC5\MP900439571[1].jpg"/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0" y="0"/>
            <a:ext cx="9144000" cy="6858000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val="4134918281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1200">
        <p14:prism/>
      </p:transition>
    </mc:Choice>
    <mc:Fallback xmlns="">
      <p:transition spd="slow">
        <p:fade/>
      </p:transition>
    </mc:Fallback>
  </mc:AlternateContent>
  <p:timing>
    <p:tnLst>
      <p:par>
        <p:cTn id="1" dur="indefinite" restart="never" nodeType="tmRoot"/>
      </p:par>
    </p:tnLst>
  </p:timing>
</p:sld>
</file>

<file path=ppt/slides/slide1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14338" name="Picture 2" descr="C:\Users\uzivatel\AppData\Local\Microsoft\Windows\Temporary Internet Files\Content.IE5\37QESUCM\MP900427616[1].jpg"/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0" y="0"/>
            <a:ext cx="9144000" cy="6858000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val="1974202242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1600">
        <p14:prism isInverted="1"/>
      </p:transition>
    </mc:Choice>
    <mc:Fallback xmlns="">
      <p:transition spd="slow">
        <p:fade/>
      </p:transition>
    </mc:Fallback>
  </mc:AlternateContent>
  <p:timing>
    <p:tnLst>
      <p:par>
        <p:cTn id="1" dur="indefinite" restart="never" nodeType="tmRoot"/>
      </p:par>
    </p:tnLst>
  </p:timing>
</p:sld>
</file>

<file path=ppt/slides/slide1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12290" name="Picture 2" descr="C:\Users\uzivatel\AppData\Local\Microsoft\Windows\Temporary Internet Files\Content.IE5\VRG0KKNV\MP900438799[1].jpg"/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0" y="0"/>
            <a:ext cx="9144000" cy="6858000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val="4014056796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1200">
        <p14:prism/>
      </p:transition>
    </mc:Choice>
    <mc:Fallback xmlns="">
      <p:transition spd="slow">
        <p:fade/>
      </p:transition>
    </mc:Fallback>
  </mc:AlternateContent>
  <p:timing>
    <p:tnLst>
      <p:par>
        <p:cTn id="1" dur="indefinite" restart="never" nodeType="tmRoot"/>
      </p:par>
    </p:tnLst>
  </p:timing>
</p:sld>
</file>

<file path=ppt/slides/slide1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11266" name="Picture 2" descr="C:\Users\uzivatel\AppData\Local\Microsoft\Windows\Temporary Internet Files\Content.IE5\37QESUCM\MP900309109[1].jpg"/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0" y="0"/>
            <a:ext cx="9144000" cy="6858000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val="933918468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1600">
        <p14:prism isInverted="1"/>
      </p:transition>
    </mc:Choice>
    <mc:Fallback xmlns="">
      <p:transition spd="slow">
        <p:fade/>
      </p:transition>
    </mc:Fallback>
  </mc:AlternateContent>
  <p:timing>
    <p:tnLst>
      <p:par>
        <p:cTn id="1" dur="indefinite" restart="never" nodeType="tmRoot"/>
      </p:par>
    </p:tnLst>
  </p:timing>
</p:sld>
</file>

<file path=ppt/slides/slide1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8" name="Nadpis 7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    Řešení: abstraktní substantiva</a:t>
            </a:r>
            <a:endParaRPr lang="cs-CZ" dirty="0"/>
          </a:p>
        </p:txBody>
      </p:sp>
      <p:sp>
        <p:nvSpPr>
          <p:cNvPr id="9" name="Zástupný symbol pro obsah 8"/>
          <p:cNvSpPr>
            <a:spLocks noGrp="1"/>
          </p:cNvSpPr>
          <p:nvPr>
            <p:ph sz="half" idx="1"/>
          </p:nvPr>
        </p:nvSpPr>
        <p:spPr>
          <a:xfrm>
            <a:off x="755576" y="1628800"/>
            <a:ext cx="4191000" cy="4724400"/>
          </a:xfrm>
        </p:spPr>
        <p:txBody>
          <a:bodyPr/>
          <a:lstStyle/>
          <a:p>
            <a:r>
              <a:rPr lang="cs-CZ" b="1" dirty="0">
                <a:solidFill>
                  <a:srgbClr val="C00000"/>
                </a:solidFill>
              </a:rPr>
              <a:t>ř</a:t>
            </a:r>
            <a:r>
              <a:rPr lang="cs-CZ" b="1" dirty="0" smtClean="0">
                <a:solidFill>
                  <a:srgbClr val="C00000"/>
                </a:solidFill>
              </a:rPr>
              <a:t>ezání</a:t>
            </a:r>
          </a:p>
          <a:p>
            <a:r>
              <a:rPr lang="cs-CZ" b="1" dirty="0">
                <a:solidFill>
                  <a:srgbClr val="C00000"/>
                </a:solidFill>
              </a:rPr>
              <a:t>ž</a:t>
            </a:r>
            <a:r>
              <a:rPr lang="cs-CZ" b="1" dirty="0" smtClean="0">
                <a:solidFill>
                  <a:srgbClr val="C00000"/>
                </a:solidFill>
              </a:rPr>
              <a:t>ehlení</a:t>
            </a:r>
          </a:p>
          <a:p>
            <a:r>
              <a:rPr lang="cs-CZ" b="1" dirty="0" smtClean="0">
                <a:solidFill>
                  <a:srgbClr val="C00000"/>
                </a:solidFill>
              </a:rPr>
              <a:t>sečení</a:t>
            </a:r>
          </a:p>
          <a:p>
            <a:r>
              <a:rPr lang="cs-CZ" b="1" dirty="0">
                <a:solidFill>
                  <a:srgbClr val="C00000"/>
                </a:solidFill>
              </a:rPr>
              <a:t>v</a:t>
            </a:r>
            <a:r>
              <a:rPr lang="cs-CZ" b="1" dirty="0" smtClean="0">
                <a:solidFill>
                  <a:srgbClr val="C00000"/>
                </a:solidFill>
              </a:rPr>
              <a:t>aření, umývání</a:t>
            </a:r>
          </a:p>
          <a:p>
            <a:r>
              <a:rPr lang="cs-CZ" b="1" dirty="0">
                <a:solidFill>
                  <a:srgbClr val="C00000"/>
                </a:solidFill>
              </a:rPr>
              <a:t>l</a:t>
            </a:r>
            <a:r>
              <a:rPr lang="cs-CZ" b="1" dirty="0" smtClean="0">
                <a:solidFill>
                  <a:srgbClr val="C00000"/>
                </a:solidFill>
              </a:rPr>
              <a:t>eštění</a:t>
            </a:r>
          </a:p>
          <a:p>
            <a:r>
              <a:rPr lang="cs-CZ" b="1" dirty="0">
                <a:solidFill>
                  <a:srgbClr val="C00000"/>
                </a:solidFill>
              </a:rPr>
              <a:t>š</a:t>
            </a:r>
            <a:r>
              <a:rPr lang="cs-CZ" b="1" dirty="0" smtClean="0">
                <a:solidFill>
                  <a:srgbClr val="C00000"/>
                </a:solidFill>
              </a:rPr>
              <a:t>ití</a:t>
            </a:r>
          </a:p>
          <a:p>
            <a:r>
              <a:rPr lang="cs-CZ" b="1" dirty="0">
                <a:solidFill>
                  <a:srgbClr val="C00000"/>
                </a:solidFill>
              </a:rPr>
              <a:t>p</a:t>
            </a:r>
            <a:r>
              <a:rPr lang="cs-CZ" b="1" dirty="0" smtClean="0">
                <a:solidFill>
                  <a:srgbClr val="C00000"/>
                </a:solidFill>
              </a:rPr>
              <a:t>lavání</a:t>
            </a:r>
          </a:p>
          <a:p>
            <a:pPr marL="0" indent="0">
              <a:buNone/>
            </a:pPr>
            <a:endParaRPr lang="cs-CZ" b="1" dirty="0">
              <a:solidFill>
                <a:srgbClr val="C00000"/>
              </a:solidFill>
            </a:endParaRPr>
          </a:p>
        </p:txBody>
      </p:sp>
      <p:sp>
        <p:nvSpPr>
          <p:cNvPr id="10" name="Zástupný symbol pro obsah 9"/>
          <p:cNvSpPr>
            <a:spLocks noGrp="1"/>
          </p:cNvSpPr>
          <p:nvPr>
            <p:ph sz="half" idx="2"/>
          </p:nvPr>
        </p:nvSpPr>
        <p:spPr>
          <a:xfrm>
            <a:off x="4835499" y="1628800"/>
            <a:ext cx="4316288" cy="4623792"/>
          </a:xfrm>
        </p:spPr>
        <p:txBody>
          <a:bodyPr/>
          <a:lstStyle/>
          <a:p>
            <a:r>
              <a:rPr lang="cs-CZ" b="1" dirty="0" smtClean="0">
                <a:solidFill>
                  <a:srgbClr val="C00000"/>
                </a:solidFill>
              </a:rPr>
              <a:t>potápění</a:t>
            </a:r>
          </a:p>
          <a:p>
            <a:r>
              <a:rPr lang="cs-CZ" b="1" dirty="0" smtClean="0">
                <a:solidFill>
                  <a:srgbClr val="C00000"/>
                </a:solidFill>
              </a:rPr>
              <a:t>opalování</a:t>
            </a:r>
          </a:p>
          <a:p>
            <a:r>
              <a:rPr lang="cs-CZ" b="1" dirty="0">
                <a:solidFill>
                  <a:srgbClr val="C00000"/>
                </a:solidFill>
              </a:rPr>
              <a:t>o</a:t>
            </a:r>
            <a:r>
              <a:rPr lang="cs-CZ" b="1" dirty="0" smtClean="0">
                <a:solidFill>
                  <a:srgbClr val="C00000"/>
                </a:solidFill>
              </a:rPr>
              <a:t>dpočinek, práce</a:t>
            </a:r>
          </a:p>
          <a:p>
            <a:r>
              <a:rPr lang="cs-CZ" b="1" dirty="0" smtClean="0">
                <a:solidFill>
                  <a:srgbClr val="C00000"/>
                </a:solidFill>
              </a:rPr>
              <a:t>učení, studium</a:t>
            </a:r>
          </a:p>
          <a:p>
            <a:r>
              <a:rPr lang="cs-CZ" b="1" dirty="0" smtClean="0">
                <a:solidFill>
                  <a:srgbClr val="C00000"/>
                </a:solidFill>
              </a:rPr>
              <a:t>oslava, zábava</a:t>
            </a:r>
          </a:p>
          <a:p>
            <a:r>
              <a:rPr lang="cs-CZ" b="1" dirty="0">
                <a:solidFill>
                  <a:srgbClr val="C00000"/>
                </a:solidFill>
              </a:rPr>
              <a:t>h</a:t>
            </a:r>
            <a:r>
              <a:rPr lang="cs-CZ" b="1" dirty="0" smtClean="0">
                <a:solidFill>
                  <a:srgbClr val="C00000"/>
                </a:solidFill>
              </a:rPr>
              <a:t>raní</a:t>
            </a:r>
          </a:p>
          <a:p>
            <a:r>
              <a:rPr lang="cs-CZ" b="1" dirty="0">
                <a:solidFill>
                  <a:srgbClr val="C00000"/>
                </a:solidFill>
              </a:rPr>
              <a:t>p</a:t>
            </a:r>
            <a:r>
              <a:rPr lang="cs-CZ" b="1" dirty="0" smtClean="0">
                <a:solidFill>
                  <a:srgbClr val="C00000"/>
                </a:solidFill>
              </a:rPr>
              <a:t>řátelství, stáří</a:t>
            </a:r>
            <a:endParaRPr lang="cs-CZ" b="1" dirty="0">
              <a:solidFill>
                <a:srgbClr val="C00000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3173942671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1200">
        <p:dissolve/>
      </p:transition>
    </mc:Choice>
    <mc:Fallback xmlns="">
      <p:transition spd="slow">
        <p:dissolve/>
      </p:transition>
    </mc:Fallback>
  </mc:AlternateContent>
  <p:timing>
    <p:tnLst>
      <p:par>
        <p:cTn id="1" dur="indefinite" restart="never" nodeType="tmRoot"/>
      </p:par>
    </p:tnLst>
  </p:timing>
</p:sld>
</file>

<file path=ppt/slides/slide2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" name="Nadpis 4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Substantiva konkrétní i abstraktní</a:t>
            </a:r>
            <a:endParaRPr lang="cs-CZ" dirty="0"/>
          </a:p>
        </p:txBody>
      </p:sp>
      <p:sp>
        <p:nvSpPr>
          <p:cNvPr id="6" name="Zástupný symbol pro text 5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cs-CZ" b="1" dirty="0" smtClean="0"/>
              <a:t>       </a:t>
            </a:r>
            <a:r>
              <a:rPr lang="cs-CZ" sz="2400" b="1" dirty="0" smtClean="0">
                <a:solidFill>
                  <a:schemeClr val="accent6">
                    <a:lumMod val="50000"/>
                  </a:schemeClr>
                </a:solidFill>
              </a:rPr>
              <a:t>Konkrétní substantiva</a:t>
            </a:r>
            <a:endParaRPr lang="cs-CZ" sz="2400" b="1" dirty="0">
              <a:solidFill>
                <a:schemeClr val="accent6">
                  <a:lumMod val="50000"/>
                </a:schemeClr>
              </a:solidFill>
            </a:endParaRPr>
          </a:p>
        </p:txBody>
      </p:sp>
      <p:sp>
        <p:nvSpPr>
          <p:cNvPr id="7" name="Zástupný symbol pro obsah 6"/>
          <p:cNvSpPr>
            <a:spLocks noGrp="1"/>
          </p:cNvSpPr>
          <p:nvPr>
            <p:ph sz="quarter" idx="2"/>
          </p:nvPr>
        </p:nvSpPr>
        <p:spPr/>
        <p:txBody>
          <a:bodyPr/>
          <a:lstStyle/>
          <a:p>
            <a:r>
              <a:rPr lang="cs-CZ" dirty="0" smtClean="0"/>
              <a:t>Poslala jsem </a:t>
            </a:r>
            <a:r>
              <a:rPr lang="cs-CZ" b="1" dirty="0" smtClean="0"/>
              <a:t>pohled</a:t>
            </a:r>
            <a:r>
              <a:rPr lang="cs-CZ" dirty="0" smtClean="0"/>
              <a:t> mojí kamarádce.</a:t>
            </a:r>
          </a:p>
          <a:p>
            <a:r>
              <a:rPr lang="cs-CZ" dirty="0" smtClean="0"/>
              <a:t>Tato </a:t>
            </a:r>
            <a:r>
              <a:rPr lang="cs-CZ" b="1" dirty="0" smtClean="0"/>
              <a:t>stavba</a:t>
            </a:r>
            <a:r>
              <a:rPr lang="cs-CZ" dirty="0" smtClean="0"/>
              <a:t> se zřítila.</a:t>
            </a:r>
          </a:p>
          <a:p>
            <a:r>
              <a:rPr lang="cs-CZ" b="1" dirty="0" smtClean="0"/>
              <a:t>Cesta</a:t>
            </a:r>
            <a:r>
              <a:rPr lang="cs-CZ" dirty="0" smtClean="0"/>
              <a:t> k naší chalupě byla velmi zasněžená.</a:t>
            </a:r>
          </a:p>
          <a:p>
            <a:r>
              <a:rPr lang="cs-CZ" dirty="0" smtClean="0"/>
              <a:t>Letos máme málo zeleného </a:t>
            </a:r>
            <a:r>
              <a:rPr lang="cs-CZ" b="1" dirty="0" smtClean="0"/>
              <a:t>krmení</a:t>
            </a:r>
            <a:r>
              <a:rPr lang="cs-CZ" dirty="0" smtClean="0"/>
              <a:t>.</a:t>
            </a:r>
            <a:endParaRPr lang="cs-CZ" dirty="0"/>
          </a:p>
        </p:txBody>
      </p:sp>
      <p:sp>
        <p:nvSpPr>
          <p:cNvPr id="8" name="Zástupný symbol pro text 7"/>
          <p:cNvSpPr>
            <a:spLocks noGrp="1"/>
          </p:cNvSpPr>
          <p:nvPr>
            <p:ph type="body" sz="half" idx="3"/>
          </p:nvPr>
        </p:nvSpPr>
        <p:spPr/>
        <p:txBody>
          <a:bodyPr>
            <a:normAutofit/>
          </a:bodyPr>
          <a:lstStyle/>
          <a:p>
            <a:r>
              <a:rPr lang="cs-CZ" sz="2400" b="1" dirty="0" smtClean="0">
                <a:solidFill>
                  <a:srgbClr val="FF0000"/>
                </a:solidFill>
              </a:rPr>
              <a:t>      Abstraktní substantiva</a:t>
            </a:r>
            <a:endParaRPr lang="cs-CZ" sz="2400" b="1" dirty="0">
              <a:solidFill>
                <a:srgbClr val="FF0000"/>
              </a:solidFill>
            </a:endParaRPr>
          </a:p>
        </p:txBody>
      </p:sp>
      <p:sp>
        <p:nvSpPr>
          <p:cNvPr id="9" name="Zástupný symbol pro obsah 8"/>
          <p:cNvSpPr>
            <a:spLocks noGrp="1"/>
          </p:cNvSpPr>
          <p:nvPr>
            <p:ph sz="quarter" idx="4"/>
          </p:nvPr>
        </p:nvSpPr>
        <p:spPr/>
        <p:txBody>
          <a:bodyPr/>
          <a:lstStyle/>
          <a:p>
            <a:r>
              <a:rPr lang="cs-CZ" dirty="0" smtClean="0"/>
              <a:t>Maminčin</a:t>
            </a:r>
            <a:r>
              <a:rPr lang="cs-CZ" b="1" dirty="0" smtClean="0">
                <a:solidFill>
                  <a:srgbClr val="FF0000"/>
                </a:solidFill>
              </a:rPr>
              <a:t> pohled </a:t>
            </a:r>
            <a:r>
              <a:rPr lang="cs-CZ" dirty="0" smtClean="0"/>
              <a:t>byl velmi přísný.</a:t>
            </a:r>
          </a:p>
          <a:p>
            <a:r>
              <a:rPr lang="cs-CZ" b="1" dirty="0" smtClean="0">
                <a:solidFill>
                  <a:srgbClr val="FF0000"/>
                </a:solidFill>
              </a:rPr>
              <a:t>Stavba</a:t>
            </a:r>
            <a:r>
              <a:rPr lang="cs-CZ" dirty="0" smtClean="0">
                <a:solidFill>
                  <a:srgbClr val="FF0000"/>
                </a:solidFill>
              </a:rPr>
              <a:t> </a:t>
            </a:r>
            <a:r>
              <a:rPr lang="cs-CZ" dirty="0" smtClean="0"/>
              <a:t>domu není hotová.</a:t>
            </a:r>
          </a:p>
          <a:p>
            <a:r>
              <a:rPr lang="cs-CZ" b="1" dirty="0" smtClean="0">
                <a:solidFill>
                  <a:srgbClr val="FF0000"/>
                </a:solidFill>
              </a:rPr>
              <a:t>Cesta</a:t>
            </a:r>
            <a:r>
              <a:rPr lang="cs-CZ" dirty="0" smtClean="0">
                <a:solidFill>
                  <a:srgbClr val="FF0000"/>
                </a:solidFill>
              </a:rPr>
              <a:t> </a:t>
            </a:r>
            <a:r>
              <a:rPr lang="cs-CZ" dirty="0" smtClean="0"/>
              <a:t>do Prahy trvá vlakem dvě hodiny.</a:t>
            </a:r>
          </a:p>
          <a:p>
            <a:r>
              <a:rPr lang="cs-CZ" b="1" dirty="0" smtClean="0">
                <a:solidFill>
                  <a:srgbClr val="FF0000"/>
                </a:solidFill>
              </a:rPr>
              <a:t>Krmení</a:t>
            </a:r>
            <a:r>
              <a:rPr lang="cs-CZ" dirty="0" smtClean="0">
                <a:solidFill>
                  <a:srgbClr val="FF0000"/>
                </a:solidFill>
              </a:rPr>
              <a:t> </a:t>
            </a:r>
            <a:r>
              <a:rPr lang="cs-CZ" dirty="0" smtClean="0"/>
              <a:t>zvířat je zakázáno.</a:t>
            </a:r>
            <a:endParaRPr lang="cs-CZ" dirty="0"/>
          </a:p>
        </p:txBody>
      </p:sp>
      <p:pic>
        <p:nvPicPr>
          <p:cNvPr id="18434" name="Picture 2" descr="C:\Users\uzivatel\AppData\Local\Microsoft\Windows\Temporary Internet Files\Content.IE5\SI3S2GQB\MC900440452[1].wmf"/>
          <p:cNvPicPr>
            <a:picLocks noChangeAspect="1" noChangeArrowheads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3887786" y="3789040"/>
            <a:ext cx="1368425" cy="1828800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val="2805394393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800">
        <p:circle/>
      </p:transition>
    </mc:Choice>
    <mc:Fallback xmlns="">
      <p:transition spd="slow">
        <p:circle/>
      </p:transition>
    </mc:Fallback>
  </mc:AlternateContent>
  <p:timing>
    <p:tnLst>
      <p:par>
        <p:cTn id="1" dur="indefinite" restart="never" nodeType="tmRoot"/>
      </p:par>
    </p:tnLst>
  </p:timing>
</p:sld>
</file>

<file path=ppt/slides/slide2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" name="TextovéPole 6"/>
          <p:cNvSpPr txBox="1"/>
          <p:nvPr/>
        </p:nvSpPr>
        <p:spPr>
          <a:xfrm>
            <a:off x="971600" y="1052736"/>
            <a:ext cx="2686761" cy="923330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b="1" dirty="0" smtClean="0">
                <a:solidFill>
                  <a:srgbClr val="C00000"/>
                </a:solidFill>
              </a:rPr>
              <a:t>Zdroje:</a:t>
            </a:r>
          </a:p>
          <a:p>
            <a:r>
              <a:rPr lang="cs-CZ" b="1" dirty="0" smtClean="0">
                <a:solidFill>
                  <a:srgbClr val="C00000"/>
                </a:solidFill>
              </a:rPr>
              <a:t>Vlastní tvorba</a:t>
            </a:r>
          </a:p>
          <a:p>
            <a:r>
              <a:rPr lang="cs-CZ" b="1" dirty="0" smtClean="0">
                <a:solidFill>
                  <a:srgbClr val="C00000"/>
                </a:solidFill>
              </a:rPr>
              <a:t>www.office.microsoft.com</a:t>
            </a:r>
            <a:endParaRPr lang="cs-CZ" b="1" dirty="0">
              <a:solidFill>
                <a:srgbClr val="C00000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404414707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800">
        <p:circle/>
      </p:transition>
    </mc:Choice>
    <mc:Fallback xmlns="">
      <p:transition spd="slow">
        <p:circle/>
      </p:transition>
    </mc:Fallback>
  </mc:AlternateContent>
  <p:timing>
    <p:tnLst>
      <p:par>
        <p:cTn id="1" dur="indefinite" restart="never" nodeType="tmRoot"/>
      </p:par>
    </p:tnLst>
  </p:timing>
</p:sld>
</file>

<file path=ppt/theme/_rels/theme1.xml.rels><?xml version="1.0" encoding="UTF-8" standalone="yes"?>
<Relationships xmlns="http://schemas.openxmlformats.org/package/2006/relationships"><Relationship Id="rId2" Type="http://schemas.openxmlformats.org/officeDocument/2006/relationships/image" Target="../media/image2.jpeg"/><Relationship Id="rId1" Type="http://schemas.openxmlformats.org/officeDocument/2006/relationships/image" Target="../media/image1.jpeg"/></Relationships>
</file>

<file path=ppt/theme/theme1.xml><?xml version="1.0" encoding="utf-8"?>
<a:theme xmlns:a="http://schemas.openxmlformats.org/drawingml/2006/main" name="Cesta">
  <a:themeElements>
    <a:clrScheme name="Cesta">
      <a:dk1>
        <a:sysClr val="windowText" lastClr="000000"/>
      </a:dk1>
      <a:lt1>
        <a:sysClr val="window" lastClr="FFFFFF"/>
      </a:lt1>
      <a:dk2>
        <a:srgbClr val="4E3B30"/>
      </a:dk2>
      <a:lt2>
        <a:srgbClr val="FBEEC9"/>
      </a:lt2>
      <a:accent1>
        <a:srgbClr val="F0A22E"/>
      </a:accent1>
      <a:accent2>
        <a:srgbClr val="A5644E"/>
      </a:accent2>
      <a:accent3>
        <a:srgbClr val="B58B80"/>
      </a:accent3>
      <a:accent4>
        <a:srgbClr val="C3986D"/>
      </a:accent4>
      <a:accent5>
        <a:srgbClr val="A19574"/>
      </a:accent5>
      <a:accent6>
        <a:srgbClr val="C17529"/>
      </a:accent6>
      <a:hlink>
        <a:srgbClr val="AD1F1F"/>
      </a:hlink>
      <a:folHlink>
        <a:srgbClr val="FFC42F"/>
      </a:folHlink>
    </a:clrScheme>
    <a:fontScheme name="Cesta">
      <a:majorFont>
        <a:latin typeface="Franklin Gothic Medium"/>
        <a:ea typeface=""/>
        <a:cs typeface=""/>
        <a:font script="Jpan" typeface="HG創英角ｺﾞｼｯｸUB"/>
        <a:font script="Hang" typeface="돋움"/>
        <a:font script="Hans" typeface="隶书"/>
        <a:font script="Hant" typeface="微軟正黑體"/>
        <a:font script="Arab" typeface="Tahoma"/>
        <a:font script="Hebr" typeface="Aharoni"/>
        <a:font script="Thai" typeface="LilyUPC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ajorFont>
      <a:minorFont>
        <a:latin typeface="Franklin Gothic Book"/>
        <a:ea typeface=""/>
        <a:cs typeface=""/>
        <a:font script="Jpan" typeface="HGｺﾞｼｯｸE"/>
        <a:font script="Hang" typeface="돋움"/>
        <a:font script="Hans" typeface="华文楷体"/>
        <a:font script="Hant" typeface="微軟正黑體"/>
        <a:font script="Arab" typeface="Tahoma"/>
        <a:font script="Hebr" typeface="Aharoni"/>
        <a:font script="Thai" typeface="LilyUPC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ahoma"/>
        <a:font script="Uigh" typeface="Microsoft Uighur"/>
        <a:font script="Geor" typeface="Sylfaen"/>
      </a:minorFont>
    </a:fontScheme>
    <a:fmtScheme name="Cesta">
      <a:fillStyleLst>
        <a:solidFill>
          <a:schemeClr val="phClr"/>
        </a:solidFill>
        <a:gradFill rotWithShape="1">
          <a:gsLst>
            <a:gs pos="0">
              <a:schemeClr val="phClr">
                <a:tint val="30000"/>
                <a:satMod val="250000"/>
              </a:schemeClr>
            </a:gs>
            <a:gs pos="72000">
              <a:schemeClr val="phClr">
                <a:tint val="75000"/>
                <a:satMod val="210000"/>
              </a:schemeClr>
            </a:gs>
            <a:gs pos="100000">
              <a:schemeClr val="phClr">
                <a:tint val="85000"/>
                <a:satMod val="210000"/>
              </a:schemeClr>
            </a:gs>
          </a:gsLst>
          <a:lin ang="5400000" scaled="1"/>
        </a:gradFill>
        <a:gradFill rotWithShape="1">
          <a:gsLst>
            <a:gs pos="0">
              <a:schemeClr val="phClr">
                <a:tint val="75000"/>
                <a:shade val="85000"/>
                <a:satMod val="230000"/>
              </a:schemeClr>
            </a:gs>
            <a:gs pos="25000">
              <a:schemeClr val="phClr">
                <a:tint val="90000"/>
                <a:shade val="70000"/>
                <a:satMod val="220000"/>
              </a:schemeClr>
            </a:gs>
            <a:gs pos="50000">
              <a:schemeClr val="phClr">
                <a:tint val="90000"/>
                <a:shade val="58000"/>
                <a:satMod val="225000"/>
              </a:schemeClr>
            </a:gs>
            <a:gs pos="65000">
              <a:schemeClr val="phClr">
                <a:tint val="90000"/>
                <a:shade val="58000"/>
                <a:satMod val="225000"/>
              </a:schemeClr>
            </a:gs>
            <a:gs pos="80000">
              <a:schemeClr val="phClr">
                <a:tint val="90000"/>
                <a:shade val="69000"/>
                <a:satMod val="220000"/>
              </a:schemeClr>
            </a:gs>
            <a:gs pos="100000">
              <a:schemeClr val="phClr">
                <a:tint val="77000"/>
                <a:shade val="80000"/>
                <a:satMod val="230000"/>
              </a:schemeClr>
            </a:gs>
          </a:gsLst>
          <a:lin ang="5400000" scaled="1"/>
        </a:gradFill>
      </a:fillStyleLst>
      <a:lnStyleLst>
        <a:ln w="10000" cap="flat" cmpd="sng" algn="ctr">
          <a:solidFill>
            <a:schemeClr val="phClr"/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76200" dist="50800" dir="5400000" rotWithShape="0">
              <a:srgbClr val="4E3B30">
                <a:alpha val="60000"/>
              </a:srgbClr>
            </a:outerShdw>
          </a:effectLst>
        </a:effectStyle>
        <a:effectStyle>
          <a:effectLst>
            <a:outerShdw blurRad="76200" dist="50800" dir="5400000" rotWithShape="0">
              <a:srgbClr val="4E3B30">
                <a:alpha val="60000"/>
              </a:srgbClr>
            </a:outerShdw>
          </a:effectLst>
          <a:scene3d>
            <a:camera prst="orthographicFront">
              <a:rot lat="0" lon="0" rev="0"/>
            </a:camera>
            <a:lightRig rig="threePt" dir="tl">
              <a:rot lat="0" lon="0" rev="0"/>
            </a:lightRig>
          </a:scene3d>
          <a:sp3d prstMaterial="metal">
            <a:bevelT w="10000" h="10000"/>
          </a:sp3d>
        </a:effectStyle>
        <a:effectStyle>
          <a:effectLst>
            <a:outerShdw blurRad="76200" dist="50800" dir="5400000" rotWithShape="0">
              <a:srgbClr val="4E3B30">
                <a:alpha val="60000"/>
              </a:srgbClr>
            </a:outerShdw>
          </a:effectLst>
          <a:scene3d>
            <a:camera prst="obliqueTopLeft" fov="600000">
              <a:rot lat="0" lon="0" rev="0"/>
            </a:camera>
            <a:lightRig rig="balanced" dir="t">
              <a:rot lat="0" lon="0" rev="19200000"/>
            </a:lightRig>
          </a:scene3d>
          <a:sp3d contourW="12700" prstMaterial="matte">
            <a:bevelT w="60000" h="50800"/>
            <a:contourClr>
              <a:schemeClr val="phClr">
                <a:shade val="60000"/>
                <a:satMod val="110000"/>
              </a:schemeClr>
            </a:contourClr>
          </a:sp3d>
        </a:effectStyle>
      </a:effectStyleLst>
      <a:bgFillStyleLst>
        <a:solidFill>
          <a:schemeClr val="phClr"/>
        </a:solidFill>
        <a:blipFill>
          <a:blip xmlns:r="http://schemas.openxmlformats.org/officeDocument/2006/relationships" r:embed="rId1">
            <a:duotone>
              <a:schemeClr val="phClr">
                <a:shade val="90000"/>
                <a:satMod val="150000"/>
              </a:schemeClr>
              <a:schemeClr val="phClr">
                <a:tint val="88000"/>
                <a:satMod val="105000"/>
              </a:schemeClr>
            </a:duotone>
          </a:blip>
          <a:tile tx="0" ty="0" sx="95000" sy="95000" flip="none" algn="t"/>
        </a:blipFill>
        <a:blipFill>
          <a:blip xmlns:r="http://schemas.openxmlformats.org/officeDocument/2006/relationships" r:embed="rId2">
            <a:duotone>
              <a:schemeClr val="phClr">
                <a:shade val="30000"/>
                <a:satMod val="455000"/>
              </a:schemeClr>
              <a:schemeClr val="phClr">
                <a:tint val="95000"/>
                <a:satMod val="120000"/>
              </a:schemeClr>
            </a:duotone>
          </a:blip>
          <a:stretch>
            <a:fillRect/>
          </a:stretch>
        </a:blipFill>
      </a:bgFillStyleLst>
    </a:fmtScheme>
  </a:themeElements>
  <a:objectDefaults/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Template>Trek</Template>
  <TotalTime>133</TotalTime>
  <Words>340</Words>
  <Application>Microsoft Office PowerPoint</Application>
  <PresentationFormat>Předvádění na obrazovce (4:3)</PresentationFormat>
  <Paragraphs>92</Paragraphs>
  <Slides>21</Slides>
  <Notes>0</Notes>
  <HiddenSlides>0</HiddenSlides>
  <MMClips>0</MMClips>
  <ScaleCrop>false</ScaleCrop>
  <HeadingPairs>
    <vt:vector size="4" baseType="variant">
      <vt:variant>
        <vt:lpstr>Motiv</vt:lpstr>
      </vt:variant>
      <vt:variant>
        <vt:i4>1</vt:i4>
      </vt:variant>
      <vt:variant>
        <vt:lpstr>Nadpisy snímků</vt:lpstr>
      </vt:variant>
      <vt:variant>
        <vt:i4>21</vt:i4>
      </vt:variant>
    </vt:vector>
  </HeadingPairs>
  <TitlesOfParts>
    <vt:vector size="22" baseType="lpstr">
      <vt:lpstr>Cesta</vt:lpstr>
      <vt:lpstr>Prezentace aplikace PowerPoint</vt:lpstr>
      <vt:lpstr>Prezentace aplikace PowerPoint</vt:lpstr>
      <vt:lpstr>    Podstatná jména (substantiva)</vt:lpstr>
      <vt:lpstr>Prezentace aplikace PowerPoint</vt:lpstr>
      <vt:lpstr>Prezentace aplikace PowerPoint</vt:lpstr>
      <vt:lpstr>Prezentace aplikace PowerPoint</vt:lpstr>
      <vt:lpstr>Prezentace aplikace PowerPoint</vt:lpstr>
      <vt:lpstr>Prezentace aplikace PowerPoint</vt:lpstr>
      <vt:lpstr>Prezentace aplikace PowerPoint</vt:lpstr>
      <vt:lpstr>Prezentace aplikace PowerPoint</vt:lpstr>
      <vt:lpstr>Prezentace aplikace PowerPoint</vt:lpstr>
      <vt:lpstr>Prezentace aplikace PowerPoint</vt:lpstr>
      <vt:lpstr>Prezentace aplikace PowerPoint</vt:lpstr>
      <vt:lpstr>Prezentace aplikace PowerPoint</vt:lpstr>
      <vt:lpstr>Prezentace aplikace PowerPoint</vt:lpstr>
      <vt:lpstr>Prezentace aplikace PowerPoint</vt:lpstr>
      <vt:lpstr>Prezentace aplikace PowerPoint</vt:lpstr>
      <vt:lpstr>Prezentace aplikace PowerPoint</vt:lpstr>
      <vt:lpstr>    Řešení: abstraktní substantiva</vt:lpstr>
      <vt:lpstr>Substantiva konkrétní i abstraktní</vt:lpstr>
      <vt:lpstr>Prezentace aplikace PowerPoint</vt:lpstr>
    </vt:vector>
  </TitlesOfParts>
  <LinksUpToDate>false</LinksUpToDate>
  <SharedDoc>false</SharedDoc>
  <HyperlinksChanged>false</HyperlinksChanged>
  <AppVersion>14.0000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Prezentace aplikace PowerPoint</dc:title>
  <dc:creator>H Koláčková</dc:creator>
  <cp:lastModifiedBy>H Koláčková</cp:lastModifiedBy>
  <cp:revision>20</cp:revision>
  <dcterms:created xsi:type="dcterms:W3CDTF">2011-10-14T09:00:52Z</dcterms:created>
  <dcterms:modified xsi:type="dcterms:W3CDTF">2012-05-29T05:58:05Z</dcterms:modified>
</cp:coreProperties>
</file>