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71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1B1555-D375-499A-8B82-58FE38E76C82}" type="doc">
      <dgm:prSet loTypeId="urn:microsoft.com/office/officeart/2009/3/layout/CircleRelationship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538FA34-EF37-4C68-9B02-73BADFB55784}">
      <dgm:prSet phldrT="[Text]" custT="1"/>
      <dgm:spPr/>
      <dgm:t>
        <a:bodyPr/>
        <a:lstStyle/>
        <a:p>
          <a:r>
            <a:rPr lang="cs-CZ" sz="2400" b="1" dirty="0" smtClean="0">
              <a:solidFill>
                <a:srgbClr val="002060"/>
              </a:solidFill>
            </a:rPr>
            <a:t>masové sdělovací prostředky</a:t>
          </a:r>
          <a:endParaRPr lang="cs-CZ" sz="2400" b="1" dirty="0">
            <a:solidFill>
              <a:srgbClr val="002060"/>
            </a:solidFill>
          </a:endParaRPr>
        </a:p>
      </dgm:t>
    </dgm:pt>
    <dgm:pt modelId="{FF5DED5A-E9ED-4C3A-AECD-027FE82E8523}" type="parTrans" cxnId="{E90EF6C3-9ECD-49B1-9DF9-3B2C295C1707}">
      <dgm:prSet/>
      <dgm:spPr/>
      <dgm:t>
        <a:bodyPr/>
        <a:lstStyle/>
        <a:p>
          <a:endParaRPr lang="cs-CZ"/>
        </a:p>
      </dgm:t>
    </dgm:pt>
    <dgm:pt modelId="{2BCEED5A-2856-4483-9159-AE935F3B3129}" type="sibTrans" cxnId="{E90EF6C3-9ECD-49B1-9DF9-3B2C295C1707}">
      <dgm:prSet/>
      <dgm:spPr/>
      <dgm:t>
        <a:bodyPr/>
        <a:lstStyle/>
        <a:p>
          <a:endParaRPr lang="cs-CZ"/>
        </a:p>
      </dgm:t>
    </dgm:pt>
    <dgm:pt modelId="{A33FA3E3-D159-426D-AF65-C3498600C6C1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bg1"/>
              </a:solidFill>
            </a:rPr>
            <a:t>tisk</a:t>
          </a:r>
          <a:endParaRPr lang="cs-CZ" sz="2400" b="1" dirty="0">
            <a:solidFill>
              <a:schemeClr val="bg1"/>
            </a:solidFill>
          </a:endParaRPr>
        </a:p>
      </dgm:t>
    </dgm:pt>
    <dgm:pt modelId="{583F6E53-2415-457F-ABF1-17859F794380}" type="parTrans" cxnId="{18B79DC2-4505-4035-9F50-6FA6D5198079}">
      <dgm:prSet/>
      <dgm:spPr/>
      <dgm:t>
        <a:bodyPr/>
        <a:lstStyle/>
        <a:p>
          <a:endParaRPr lang="cs-CZ"/>
        </a:p>
      </dgm:t>
    </dgm:pt>
    <dgm:pt modelId="{ACEDB5C4-44B4-455F-AB18-19EAFA8C2763}" type="sibTrans" cxnId="{18B79DC2-4505-4035-9F50-6FA6D5198079}">
      <dgm:prSet/>
      <dgm:spPr/>
      <dgm:t>
        <a:bodyPr/>
        <a:lstStyle/>
        <a:p>
          <a:endParaRPr lang="cs-CZ"/>
        </a:p>
      </dgm:t>
    </dgm:pt>
    <dgm:pt modelId="{9B14072D-C21A-4999-9B1A-77A63B4E2FE6}">
      <dgm:prSet phldrT="[Text]" custT="1"/>
      <dgm:spPr/>
      <dgm:t>
        <a:bodyPr/>
        <a:lstStyle/>
        <a:p>
          <a:r>
            <a:rPr lang="cs-CZ" sz="1400" b="1" dirty="0" smtClean="0">
              <a:solidFill>
                <a:srgbClr val="C00000"/>
              </a:solidFill>
            </a:rPr>
            <a:t>rozhlas a televize</a:t>
          </a:r>
          <a:endParaRPr lang="cs-CZ" sz="1400" b="1" dirty="0">
            <a:solidFill>
              <a:srgbClr val="C00000"/>
            </a:solidFill>
          </a:endParaRPr>
        </a:p>
      </dgm:t>
    </dgm:pt>
    <dgm:pt modelId="{1CCABE62-77A4-458C-833B-DD54990AA762}" type="parTrans" cxnId="{6F3A61D2-9F00-49B8-A2B6-8826E565A016}">
      <dgm:prSet/>
      <dgm:spPr/>
      <dgm:t>
        <a:bodyPr/>
        <a:lstStyle/>
        <a:p>
          <a:endParaRPr lang="cs-CZ"/>
        </a:p>
      </dgm:t>
    </dgm:pt>
    <dgm:pt modelId="{8F432C72-85E7-440A-BC53-C8B959977B76}" type="sibTrans" cxnId="{6F3A61D2-9F00-49B8-A2B6-8826E565A016}">
      <dgm:prSet/>
      <dgm:spPr/>
      <dgm:t>
        <a:bodyPr/>
        <a:lstStyle/>
        <a:p>
          <a:endParaRPr lang="cs-CZ"/>
        </a:p>
      </dgm:t>
    </dgm:pt>
    <dgm:pt modelId="{67D5BD87-4B9D-4566-BA37-F5E577AC3BA4}" type="pres">
      <dgm:prSet presAssocID="{B71B1555-D375-499A-8B82-58FE38E76C82}" presName="Name0" presStyleCnt="0">
        <dgm:presLayoutVars>
          <dgm:chMax val="1"/>
          <dgm:chPref val="1"/>
        </dgm:presLayoutVars>
      </dgm:prSet>
      <dgm:spPr/>
      <dgm:t>
        <a:bodyPr/>
        <a:lstStyle/>
        <a:p>
          <a:endParaRPr lang="cs-CZ"/>
        </a:p>
      </dgm:t>
    </dgm:pt>
    <dgm:pt modelId="{D8551E13-02E3-4058-ACE8-FC65D6D250F1}" type="pres">
      <dgm:prSet presAssocID="{D538FA34-EF37-4C68-9B02-73BADFB55784}" presName="Parent" presStyleLbl="node0" presStyleIdx="0" presStyleCnt="1">
        <dgm:presLayoutVars>
          <dgm:chMax val="5"/>
          <dgm:chPref val="5"/>
        </dgm:presLayoutVars>
      </dgm:prSet>
      <dgm:spPr/>
      <dgm:t>
        <a:bodyPr/>
        <a:lstStyle/>
        <a:p>
          <a:endParaRPr lang="cs-CZ"/>
        </a:p>
      </dgm:t>
    </dgm:pt>
    <dgm:pt modelId="{21DD2075-B601-41B2-8D49-C2EC85D568DC}" type="pres">
      <dgm:prSet presAssocID="{D538FA34-EF37-4C68-9B02-73BADFB55784}" presName="Accent1" presStyleLbl="node1" presStyleIdx="0" presStyleCnt="13"/>
      <dgm:spPr/>
    </dgm:pt>
    <dgm:pt modelId="{AA86C545-C6B4-403F-833E-75AF7EA397F0}" type="pres">
      <dgm:prSet presAssocID="{D538FA34-EF37-4C68-9B02-73BADFB55784}" presName="Accent2" presStyleLbl="node1" presStyleIdx="1" presStyleCnt="13"/>
      <dgm:spPr/>
    </dgm:pt>
    <dgm:pt modelId="{7F3FB151-F4A7-4915-82B0-C91454472920}" type="pres">
      <dgm:prSet presAssocID="{D538FA34-EF37-4C68-9B02-73BADFB55784}" presName="Accent3" presStyleLbl="node1" presStyleIdx="2" presStyleCnt="13"/>
      <dgm:spPr/>
    </dgm:pt>
    <dgm:pt modelId="{4B60BB7A-46F9-47E9-A711-0B7B6970673C}" type="pres">
      <dgm:prSet presAssocID="{D538FA34-EF37-4C68-9B02-73BADFB55784}" presName="Accent4" presStyleLbl="node1" presStyleIdx="3" presStyleCnt="13"/>
      <dgm:spPr/>
    </dgm:pt>
    <dgm:pt modelId="{19309FE7-35A0-4052-9F08-25F36571FA34}" type="pres">
      <dgm:prSet presAssocID="{D538FA34-EF37-4C68-9B02-73BADFB55784}" presName="Accent5" presStyleLbl="node1" presStyleIdx="4" presStyleCnt="13"/>
      <dgm:spPr/>
    </dgm:pt>
    <dgm:pt modelId="{FA5CCFB9-37D6-47A0-9AB2-AE7DB3C6F182}" type="pres">
      <dgm:prSet presAssocID="{D538FA34-EF37-4C68-9B02-73BADFB55784}" presName="Accent6" presStyleLbl="node1" presStyleIdx="5" presStyleCnt="13"/>
      <dgm:spPr/>
    </dgm:pt>
    <dgm:pt modelId="{563886F6-498D-4568-876E-DC588EFCE5EC}" type="pres">
      <dgm:prSet presAssocID="{A33FA3E3-D159-426D-AF65-C3498600C6C1}" presName="Child1" presStyleLbl="node1" presStyleIdx="6" presStyleCnt="13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FD90A9F9-55CB-4290-AF74-A1B7D8C83715}" type="pres">
      <dgm:prSet presAssocID="{A33FA3E3-D159-426D-AF65-C3498600C6C1}" presName="Accent7" presStyleCnt="0"/>
      <dgm:spPr/>
    </dgm:pt>
    <dgm:pt modelId="{655F17E2-F2AA-4365-B903-20FA5E59051B}" type="pres">
      <dgm:prSet presAssocID="{A33FA3E3-D159-426D-AF65-C3498600C6C1}" presName="AccentHold1" presStyleLbl="node1" presStyleIdx="7" presStyleCnt="13"/>
      <dgm:spPr/>
    </dgm:pt>
    <dgm:pt modelId="{588059CF-42DF-41D9-A2A7-535BB26820C8}" type="pres">
      <dgm:prSet presAssocID="{A33FA3E3-D159-426D-AF65-C3498600C6C1}" presName="Accent8" presStyleCnt="0"/>
      <dgm:spPr/>
    </dgm:pt>
    <dgm:pt modelId="{F6747185-F42B-4157-B36A-1B05F84E69F2}" type="pres">
      <dgm:prSet presAssocID="{A33FA3E3-D159-426D-AF65-C3498600C6C1}" presName="AccentHold2" presStyleLbl="node1" presStyleIdx="8" presStyleCnt="13"/>
      <dgm:spPr/>
    </dgm:pt>
    <dgm:pt modelId="{96099CB3-5AE3-4175-ADB1-64EAEE3AF02C}" type="pres">
      <dgm:prSet presAssocID="{9B14072D-C21A-4999-9B1A-77A63B4E2FE6}" presName="Child2" presStyleLbl="node1" presStyleIdx="9" presStyleCnt="13" custLinFactNeighborX="959" custLinFactNeighborY="20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01F8251E-66B9-483C-9A9B-69CA1ACD3F80}" type="pres">
      <dgm:prSet presAssocID="{9B14072D-C21A-4999-9B1A-77A63B4E2FE6}" presName="Accent9" presStyleCnt="0"/>
      <dgm:spPr/>
    </dgm:pt>
    <dgm:pt modelId="{84E33C00-61E5-4938-8D32-1B9D4632402A}" type="pres">
      <dgm:prSet presAssocID="{9B14072D-C21A-4999-9B1A-77A63B4E2FE6}" presName="AccentHold1" presStyleLbl="node1" presStyleIdx="10" presStyleCnt="13"/>
      <dgm:spPr/>
    </dgm:pt>
    <dgm:pt modelId="{4EADD056-0166-48B5-B54E-B88213EB580F}" type="pres">
      <dgm:prSet presAssocID="{9B14072D-C21A-4999-9B1A-77A63B4E2FE6}" presName="Accent10" presStyleCnt="0"/>
      <dgm:spPr/>
    </dgm:pt>
    <dgm:pt modelId="{802D3BFF-B153-4006-BB7C-7420BD14EBE5}" type="pres">
      <dgm:prSet presAssocID="{9B14072D-C21A-4999-9B1A-77A63B4E2FE6}" presName="AccentHold2" presStyleLbl="node1" presStyleIdx="11" presStyleCnt="13"/>
      <dgm:spPr/>
    </dgm:pt>
    <dgm:pt modelId="{6C7F5BE3-C999-4ED2-BB9E-E12B98E45E3D}" type="pres">
      <dgm:prSet presAssocID="{9B14072D-C21A-4999-9B1A-77A63B4E2FE6}" presName="Accent11" presStyleCnt="0"/>
      <dgm:spPr/>
    </dgm:pt>
    <dgm:pt modelId="{EB0062F1-0E06-4B55-9190-23861BC7B999}" type="pres">
      <dgm:prSet presAssocID="{9B14072D-C21A-4999-9B1A-77A63B4E2FE6}" presName="AccentHold3" presStyleLbl="node1" presStyleIdx="12" presStyleCnt="13"/>
      <dgm:spPr/>
    </dgm:pt>
  </dgm:ptLst>
  <dgm:cxnLst>
    <dgm:cxn modelId="{7892DBFE-E292-4F65-B4AC-46B91129AF17}" type="presOf" srcId="{A33FA3E3-D159-426D-AF65-C3498600C6C1}" destId="{563886F6-498D-4568-876E-DC588EFCE5EC}" srcOrd="0" destOrd="0" presId="urn:microsoft.com/office/officeart/2009/3/layout/CircleRelationship"/>
    <dgm:cxn modelId="{5E290DC4-5CE1-4844-BAA2-97271360BB10}" type="presOf" srcId="{9B14072D-C21A-4999-9B1A-77A63B4E2FE6}" destId="{96099CB3-5AE3-4175-ADB1-64EAEE3AF02C}" srcOrd="0" destOrd="0" presId="urn:microsoft.com/office/officeart/2009/3/layout/CircleRelationship"/>
    <dgm:cxn modelId="{6F3A61D2-9F00-49B8-A2B6-8826E565A016}" srcId="{D538FA34-EF37-4C68-9B02-73BADFB55784}" destId="{9B14072D-C21A-4999-9B1A-77A63B4E2FE6}" srcOrd="1" destOrd="0" parTransId="{1CCABE62-77A4-458C-833B-DD54990AA762}" sibTransId="{8F432C72-85E7-440A-BC53-C8B959977B76}"/>
    <dgm:cxn modelId="{E90EF6C3-9ECD-49B1-9DF9-3B2C295C1707}" srcId="{B71B1555-D375-499A-8B82-58FE38E76C82}" destId="{D538FA34-EF37-4C68-9B02-73BADFB55784}" srcOrd="0" destOrd="0" parTransId="{FF5DED5A-E9ED-4C3A-AECD-027FE82E8523}" sibTransId="{2BCEED5A-2856-4483-9159-AE935F3B3129}"/>
    <dgm:cxn modelId="{52F03976-FB33-4236-97A2-20FA8BE742FE}" type="presOf" srcId="{B71B1555-D375-499A-8B82-58FE38E76C82}" destId="{67D5BD87-4B9D-4566-BA37-F5E577AC3BA4}" srcOrd="0" destOrd="0" presId="urn:microsoft.com/office/officeart/2009/3/layout/CircleRelationship"/>
    <dgm:cxn modelId="{DED2F276-D348-4AAE-ADAB-9FAF52C02223}" type="presOf" srcId="{D538FA34-EF37-4C68-9B02-73BADFB55784}" destId="{D8551E13-02E3-4058-ACE8-FC65D6D250F1}" srcOrd="0" destOrd="0" presId="urn:microsoft.com/office/officeart/2009/3/layout/CircleRelationship"/>
    <dgm:cxn modelId="{18B79DC2-4505-4035-9F50-6FA6D5198079}" srcId="{D538FA34-EF37-4C68-9B02-73BADFB55784}" destId="{A33FA3E3-D159-426D-AF65-C3498600C6C1}" srcOrd="0" destOrd="0" parTransId="{583F6E53-2415-457F-ABF1-17859F794380}" sibTransId="{ACEDB5C4-44B4-455F-AB18-19EAFA8C2763}"/>
    <dgm:cxn modelId="{F8EC8CAF-5AEF-4ED4-B0EC-04CA28628D56}" type="presParOf" srcId="{67D5BD87-4B9D-4566-BA37-F5E577AC3BA4}" destId="{D8551E13-02E3-4058-ACE8-FC65D6D250F1}" srcOrd="0" destOrd="0" presId="urn:microsoft.com/office/officeart/2009/3/layout/CircleRelationship"/>
    <dgm:cxn modelId="{A4102D91-CEC1-4B71-9763-6E11EF2F4BEF}" type="presParOf" srcId="{67D5BD87-4B9D-4566-BA37-F5E577AC3BA4}" destId="{21DD2075-B601-41B2-8D49-C2EC85D568DC}" srcOrd="1" destOrd="0" presId="urn:microsoft.com/office/officeart/2009/3/layout/CircleRelationship"/>
    <dgm:cxn modelId="{DB8A8566-CB10-421B-9F6D-C084B7389C11}" type="presParOf" srcId="{67D5BD87-4B9D-4566-BA37-F5E577AC3BA4}" destId="{AA86C545-C6B4-403F-833E-75AF7EA397F0}" srcOrd="2" destOrd="0" presId="urn:microsoft.com/office/officeart/2009/3/layout/CircleRelationship"/>
    <dgm:cxn modelId="{B299E322-594B-4617-8949-D4629CF365E9}" type="presParOf" srcId="{67D5BD87-4B9D-4566-BA37-F5E577AC3BA4}" destId="{7F3FB151-F4A7-4915-82B0-C91454472920}" srcOrd="3" destOrd="0" presId="urn:microsoft.com/office/officeart/2009/3/layout/CircleRelationship"/>
    <dgm:cxn modelId="{42389EB4-5DD5-4616-B55C-9D762221F137}" type="presParOf" srcId="{67D5BD87-4B9D-4566-BA37-F5E577AC3BA4}" destId="{4B60BB7A-46F9-47E9-A711-0B7B6970673C}" srcOrd="4" destOrd="0" presId="urn:microsoft.com/office/officeart/2009/3/layout/CircleRelationship"/>
    <dgm:cxn modelId="{0F4C792E-0214-4992-AE37-A844756280FC}" type="presParOf" srcId="{67D5BD87-4B9D-4566-BA37-F5E577AC3BA4}" destId="{19309FE7-35A0-4052-9F08-25F36571FA34}" srcOrd="5" destOrd="0" presId="urn:microsoft.com/office/officeart/2009/3/layout/CircleRelationship"/>
    <dgm:cxn modelId="{C728830D-09B2-46CF-91BD-BEED7B9F8337}" type="presParOf" srcId="{67D5BD87-4B9D-4566-BA37-F5E577AC3BA4}" destId="{FA5CCFB9-37D6-47A0-9AB2-AE7DB3C6F182}" srcOrd="6" destOrd="0" presId="urn:microsoft.com/office/officeart/2009/3/layout/CircleRelationship"/>
    <dgm:cxn modelId="{4B9D308C-4572-4F8D-B823-CAEAEBBBEEF3}" type="presParOf" srcId="{67D5BD87-4B9D-4566-BA37-F5E577AC3BA4}" destId="{563886F6-498D-4568-876E-DC588EFCE5EC}" srcOrd="7" destOrd="0" presId="urn:microsoft.com/office/officeart/2009/3/layout/CircleRelationship"/>
    <dgm:cxn modelId="{22AA895E-B3EB-417E-9D29-DBDADBED442E}" type="presParOf" srcId="{67D5BD87-4B9D-4566-BA37-F5E577AC3BA4}" destId="{FD90A9F9-55CB-4290-AF74-A1B7D8C83715}" srcOrd="8" destOrd="0" presId="urn:microsoft.com/office/officeart/2009/3/layout/CircleRelationship"/>
    <dgm:cxn modelId="{48F4FAD5-F8BD-4242-989E-E36937C6F805}" type="presParOf" srcId="{FD90A9F9-55CB-4290-AF74-A1B7D8C83715}" destId="{655F17E2-F2AA-4365-B903-20FA5E59051B}" srcOrd="0" destOrd="0" presId="urn:microsoft.com/office/officeart/2009/3/layout/CircleRelationship"/>
    <dgm:cxn modelId="{0372D962-38ED-4800-855A-A1EBBBCE8371}" type="presParOf" srcId="{67D5BD87-4B9D-4566-BA37-F5E577AC3BA4}" destId="{588059CF-42DF-41D9-A2A7-535BB26820C8}" srcOrd="9" destOrd="0" presId="urn:microsoft.com/office/officeart/2009/3/layout/CircleRelationship"/>
    <dgm:cxn modelId="{B7D1BBB9-4C17-4EC3-9C71-7D01B3F0C433}" type="presParOf" srcId="{588059CF-42DF-41D9-A2A7-535BB26820C8}" destId="{F6747185-F42B-4157-B36A-1B05F84E69F2}" srcOrd="0" destOrd="0" presId="urn:microsoft.com/office/officeart/2009/3/layout/CircleRelationship"/>
    <dgm:cxn modelId="{3CDD8A09-0FF3-4BDC-9B3F-A487ACEDBECA}" type="presParOf" srcId="{67D5BD87-4B9D-4566-BA37-F5E577AC3BA4}" destId="{96099CB3-5AE3-4175-ADB1-64EAEE3AF02C}" srcOrd="10" destOrd="0" presId="urn:microsoft.com/office/officeart/2009/3/layout/CircleRelationship"/>
    <dgm:cxn modelId="{89082F21-2D79-4392-ADA3-357B02C0D812}" type="presParOf" srcId="{67D5BD87-4B9D-4566-BA37-F5E577AC3BA4}" destId="{01F8251E-66B9-483C-9A9B-69CA1ACD3F80}" srcOrd="11" destOrd="0" presId="urn:microsoft.com/office/officeart/2009/3/layout/CircleRelationship"/>
    <dgm:cxn modelId="{AAE251B7-FCB2-4E40-8162-DB7EB5015E14}" type="presParOf" srcId="{01F8251E-66B9-483C-9A9B-69CA1ACD3F80}" destId="{84E33C00-61E5-4938-8D32-1B9D4632402A}" srcOrd="0" destOrd="0" presId="urn:microsoft.com/office/officeart/2009/3/layout/CircleRelationship"/>
    <dgm:cxn modelId="{6C192B99-08D8-4299-B092-8AEE834F89B2}" type="presParOf" srcId="{67D5BD87-4B9D-4566-BA37-F5E577AC3BA4}" destId="{4EADD056-0166-48B5-B54E-B88213EB580F}" srcOrd="12" destOrd="0" presId="urn:microsoft.com/office/officeart/2009/3/layout/CircleRelationship"/>
    <dgm:cxn modelId="{A64DEABD-EB37-405F-8CF2-0D20483F4855}" type="presParOf" srcId="{4EADD056-0166-48B5-B54E-B88213EB580F}" destId="{802D3BFF-B153-4006-BB7C-7420BD14EBE5}" srcOrd="0" destOrd="0" presId="urn:microsoft.com/office/officeart/2009/3/layout/CircleRelationship"/>
    <dgm:cxn modelId="{9CCB0192-23BA-4B64-950F-103C7715B83A}" type="presParOf" srcId="{67D5BD87-4B9D-4566-BA37-F5E577AC3BA4}" destId="{6C7F5BE3-C999-4ED2-BB9E-E12B98E45E3D}" srcOrd="13" destOrd="0" presId="urn:microsoft.com/office/officeart/2009/3/layout/CircleRelationship"/>
    <dgm:cxn modelId="{5FD52991-BAE6-41E4-860D-3298DB332A09}" type="presParOf" srcId="{6C7F5BE3-C999-4ED2-BB9E-E12B98E45E3D}" destId="{EB0062F1-0E06-4B55-9190-23861BC7B999}" srcOrd="0" destOrd="0" presId="urn:microsoft.com/office/officeart/2009/3/layout/CircleRelationship"/>
  </dgm:cxnLst>
  <dgm:bg>
    <a:solidFill>
      <a:srgbClr val="00B0F0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551E13-02E3-4058-ACE8-FC65D6D250F1}">
      <dsp:nvSpPr>
        <dsp:cNvPr id="0" name=""/>
        <dsp:cNvSpPr/>
      </dsp:nvSpPr>
      <dsp:spPr>
        <a:xfrm>
          <a:off x="1149705" y="266763"/>
          <a:ext cx="3277819" cy="32777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rgbClr val="002060"/>
              </a:solidFill>
            </a:rPr>
            <a:t>masové sdělovací prostředky</a:t>
          </a:r>
          <a:endParaRPr lang="cs-CZ" sz="2400" b="1" kern="1200" dirty="0">
            <a:solidFill>
              <a:srgbClr val="002060"/>
            </a:solidFill>
          </a:endParaRPr>
        </a:p>
      </dsp:txBody>
      <dsp:txXfrm>
        <a:off x="1629730" y="746778"/>
        <a:ext cx="2317769" cy="2317718"/>
      </dsp:txXfrm>
    </dsp:sp>
    <dsp:sp modelId="{21DD2075-B601-41B2-8D49-C2EC85D568DC}">
      <dsp:nvSpPr>
        <dsp:cNvPr id="0" name=""/>
        <dsp:cNvSpPr/>
      </dsp:nvSpPr>
      <dsp:spPr>
        <a:xfrm>
          <a:off x="3019958" y="117427"/>
          <a:ext cx="364540" cy="36453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86C545-C6B4-403F-833E-75AF7EA397F0}">
      <dsp:nvSpPr>
        <dsp:cNvPr id="0" name=""/>
        <dsp:cNvSpPr/>
      </dsp:nvSpPr>
      <dsp:spPr>
        <a:xfrm>
          <a:off x="2156764" y="3300978"/>
          <a:ext cx="263956" cy="26421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3FB151-F4A7-4915-82B0-C91454472920}">
      <dsp:nvSpPr>
        <dsp:cNvPr id="0" name=""/>
        <dsp:cNvSpPr/>
      </dsp:nvSpPr>
      <dsp:spPr>
        <a:xfrm>
          <a:off x="4638446" y="1597009"/>
          <a:ext cx="263956" cy="26421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60BB7A-46F9-47E9-A711-0B7B6970673C}">
      <dsp:nvSpPr>
        <dsp:cNvPr id="0" name=""/>
        <dsp:cNvSpPr/>
      </dsp:nvSpPr>
      <dsp:spPr>
        <a:xfrm>
          <a:off x="3375355" y="3582038"/>
          <a:ext cx="364540" cy="36453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309FE7-35A0-4052-9F08-25F36571FA34}">
      <dsp:nvSpPr>
        <dsp:cNvPr id="0" name=""/>
        <dsp:cNvSpPr/>
      </dsp:nvSpPr>
      <dsp:spPr>
        <a:xfrm>
          <a:off x="2231745" y="635510"/>
          <a:ext cx="263956" cy="26421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5CCFB9-37D6-47A0-9AB2-AE7DB3C6F182}">
      <dsp:nvSpPr>
        <dsp:cNvPr id="0" name=""/>
        <dsp:cNvSpPr/>
      </dsp:nvSpPr>
      <dsp:spPr>
        <a:xfrm>
          <a:off x="1399641" y="2146874"/>
          <a:ext cx="263956" cy="26421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3886F6-498D-4568-876E-DC588EFCE5EC}">
      <dsp:nvSpPr>
        <dsp:cNvPr id="0" name=""/>
        <dsp:cNvSpPr/>
      </dsp:nvSpPr>
      <dsp:spPr>
        <a:xfrm>
          <a:off x="125577" y="858366"/>
          <a:ext cx="1332585" cy="133215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bg1"/>
              </a:solidFill>
            </a:rPr>
            <a:t>tisk</a:t>
          </a:r>
          <a:endParaRPr lang="cs-CZ" sz="2400" b="1" kern="1200" dirty="0">
            <a:solidFill>
              <a:schemeClr val="bg1"/>
            </a:solidFill>
          </a:endParaRPr>
        </a:p>
      </dsp:txBody>
      <dsp:txXfrm>
        <a:off x="320730" y="1053456"/>
        <a:ext cx="942279" cy="941979"/>
      </dsp:txXfrm>
    </dsp:sp>
    <dsp:sp modelId="{655F17E2-F2AA-4365-B903-20FA5E59051B}">
      <dsp:nvSpPr>
        <dsp:cNvPr id="0" name=""/>
        <dsp:cNvSpPr/>
      </dsp:nvSpPr>
      <dsp:spPr>
        <a:xfrm>
          <a:off x="2651150" y="646997"/>
          <a:ext cx="364540" cy="36453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747185-F42B-4157-B36A-1B05F84E69F2}">
      <dsp:nvSpPr>
        <dsp:cNvPr id="0" name=""/>
        <dsp:cNvSpPr/>
      </dsp:nvSpPr>
      <dsp:spPr>
        <a:xfrm>
          <a:off x="250545" y="2581099"/>
          <a:ext cx="658977" cy="65899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099CB3-5AE3-4175-ADB1-64EAEE3AF02C}">
      <dsp:nvSpPr>
        <dsp:cNvPr id="0" name=""/>
        <dsp:cNvSpPr/>
      </dsp:nvSpPr>
      <dsp:spPr>
        <a:xfrm>
          <a:off x="4763414" y="231802"/>
          <a:ext cx="1332585" cy="133215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rgbClr val="C00000"/>
              </a:solidFill>
            </a:rPr>
            <a:t>rozhlas a televize</a:t>
          </a:r>
          <a:endParaRPr lang="cs-CZ" sz="1400" b="1" kern="1200" dirty="0">
            <a:solidFill>
              <a:srgbClr val="C00000"/>
            </a:solidFill>
          </a:endParaRPr>
        </a:p>
      </dsp:txBody>
      <dsp:txXfrm>
        <a:off x="4958567" y="426892"/>
        <a:ext cx="942279" cy="941979"/>
      </dsp:txXfrm>
    </dsp:sp>
    <dsp:sp modelId="{84E33C00-61E5-4938-8D32-1B9D4632402A}">
      <dsp:nvSpPr>
        <dsp:cNvPr id="0" name=""/>
        <dsp:cNvSpPr/>
      </dsp:nvSpPr>
      <dsp:spPr>
        <a:xfrm>
          <a:off x="4169054" y="1151296"/>
          <a:ext cx="364540" cy="36453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2D3BFF-B153-4006-BB7C-7420BD14EBE5}">
      <dsp:nvSpPr>
        <dsp:cNvPr id="0" name=""/>
        <dsp:cNvSpPr/>
      </dsp:nvSpPr>
      <dsp:spPr>
        <a:xfrm>
          <a:off x="0" y="3365308"/>
          <a:ext cx="263956" cy="26421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0062F1-0E06-4B55-9190-23861BC7B999}">
      <dsp:nvSpPr>
        <dsp:cNvPr id="0" name=""/>
        <dsp:cNvSpPr/>
      </dsp:nvSpPr>
      <dsp:spPr>
        <a:xfrm>
          <a:off x="2632252" y="2989286"/>
          <a:ext cx="263956" cy="26421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CircleRelationship">
  <dgm:title val=""/>
  <dgm:desc val=""/>
  <dgm:catLst>
    <dgm:cat type="relationship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clrData>
  <dgm:layoutNode name="Name0">
    <dgm:varLst>
      <dgm:chMax val="1"/>
      <dgm:chPref val="1"/>
    </dgm:varLst>
    <dgm:shape xmlns:r="http://schemas.openxmlformats.org/officeDocument/2006/relationships" r:blip="">
      <dgm:adjLst/>
    </dgm:shape>
    <dgm:choose name="Name1">
      <dgm:if name="Name2" axis="ch ch" ptType="node node" func="cnt" op="equ" val="0">
        <dgm:alg type="composite">
          <dgm:param type="ar" val="0.98"/>
        </dgm:alg>
        <dgm:constrLst>
          <dgm:constr type="primFontSz" for="des" ptType="node" op="equ" val="65"/>
          <dgm:constr type="l" for="ch" forName="Parent" refType="w" fact="0"/>
          <dgm:constr type="t" for="ch" forName="Parent" refType="h" fact="0.039"/>
          <dgm:constr type="w" for="ch" forName="Parent" refType="w" fact="0.8734"/>
          <dgm:constr type="h" for="ch" forName="Parent" refType="h" fact="0.856"/>
          <dgm:constr type="l" for="ch" forName="Accent1" refType="w" fact="0.4984"/>
          <dgm:constr type="t" for="ch" forName="Accent1" refType="h" fact="0"/>
          <dgm:constr type="w" for="ch" forName="Accent1" refType="w" fact="0.0972"/>
          <dgm:constr type="h" for="ch" forName="Accent1" refType="h" fact="0.0952"/>
          <dgm:constr type="l" for="ch" forName="Accent2" refType="w" fact="0.2684"/>
          <dgm:constr type="t" for="ch" forName="Accent2" refType="h" fact="0.8314"/>
          <dgm:constr type="w" for="ch" forName="Accent2" refType="w" fact="0.0704"/>
          <dgm:constr type="h" for="ch" forName="Accent2" refType="h" fact="0.069"/>
          <dgm:constr type="l" for="ch" forName="Accent3" refType="w" fact="0.9296"/>
          <dgm:constr type="t" for="ch" forName="Accent3" refType="h" fact="0.3864"/>
          <dgm:constr type="w" for="ch" forName="Accent3" refType="w" fact="0.0704"/>
          <dgm:constr type="h" for="ch" forName="Accent3" refType="h" fact="0.069"/>
          <dgm:constr type="l" for="ch" forName="Accent4" refType="w" fact="0.5931"/>
          <dgm:constr type="t" for="ch" forName="Accent4" refType="h" fact="0.9048"/>
          <dgm:constr type="w" for="ch" forName="Accent4" refType="w" fact="0.0972"/>
          <dgm:constr type="h" for="ch" forName="Accent4" refType="h" fact="0.0952"/>
          <dgm:constr type="l" for="ch" forName="Accent5" refType="w" fact="0.2883"/>
          <dgm:constr type="t" for="ch" forName="Accent5" refType="h" fact="0.1353"/>
          <dgm:constr type="w" for="ch" forName="Accent5" refType="w" fact="0.0704"/>
          <dgm:constr type="h" for="ch" forName="Accent5" refType="h" fact="0.069"/>
          <dgm:constr type="l" for="ch" forName="Accent6" refType="w" fact="0.0666"/>
          <dgm:constr type="t" for="ch" forName="Accent6" refType="h" fact="0.53"/>
          <dgm:constr type="w" for="ch" forName="Accent6" refType="w" fact="0.0704"/>
          <dgm:constr type="h" for="ch" forName="Accent6" refType="h" fact="0.069"/>
        </dgm:constrLst>
      </dgm:if>
      <dgm:if name="Name3" axis="ch ch" ptType="node node" func="cnt" op="equ" val="1">
        <dgm:alg type="composite">
          <dgm:param type="ar" val="1.2476"/>
        </dgm:alg>
        <dgm:constrLst>
          <dgm:constr type="primFontSz" for="des" ptType="node" op="equ" val="65"/>
          <dgm:constr type="l" for="ch" forName="Parent" refType="w" fact="0.2145"/>
          <dgm:constr type="t" for="ch" forName="Parent" refType="h" fact="0.039"/>
          <dgm:constr type="w" for="ch" forName="Parent" refType="w" fact="0.6861"/>
          <dgm:constr type="h" for="ch" forName="Parent" refType="h" fact="0.856"/>
          <dgm:constr type="l" for="ch" forName="Accent8" refType="w" fact="0.0262"/>
          <dgm:constr type="t" for="ch" forName="Accent8" refType="h" fact="0.6434"/>
          <dgm:constr type="w" for="ch" forName="Accent8" refType="w" fact="0.138"/>
          <dgm:constr type="h" for="ch" forName="Accent8" refType="h" fact="0.1721"/>
          <dgm:constr type="l" for="ch" forName="Accent1" refType="w" fact="0.6059"/>
          <dgm:constr type="t" for="ch" forName="Accent1" refType="h" fact="0"/>
          <dgm:constr type="w" for="ch" forName="Accent1" refType="w" fact="0.0763"/>
          <dgm:constr type="h" for="ch" forName="Accent1" refType="h" fact="0.0952"/>
          <dgm:constr type="l" for="ch" forName="Accent2" refType="w" fact="0.4253"/>
          <dgm:constr type="t" for="ch" forName="Accent2" refType="h" fact="0.8314"/>
          <dgm:constr type="w" for="ch" forName="Accent2" refType="w" fact="0.0553"/>
          <dgm:constr type="h" for="ch" forName="Accent2" refType="h" fact="0.069"/>
          <dgm:constr type="l" for="ch" forName="Accent3" refType="w" fact="0.9447"/>
          <dgm:constr type="t" for="ch" forName="Accent3" refType="h" fact="0.3864"/>
          <dgm:constr type="w" for="ch" forName="Accent3" refType="w" fact="0.0553"/>
          <dgm:constr type="h" for="ch" forName="Accent3" refType="h" fact="0.069"/>
          <dgm:constr type="l" for="ch" forName="Child1" refType="w" fact="0"/>
          <dgm:constr type="t" for="ch" forName="Child1" refType="h" fact="0.1935"/>
          <dgm:constr type="w" for="ch" forName="Child1" refType="w" fact="0.2789"/>
          <dgm:constr type="h" for="ch" forName="Child1" refType="h" fact="0.3479"/>
          <dgm:constr type="l" for="ch" forName="Accent4" refType="w" fact="0.6803"/>
          <dgm:constr type="t" for="ch" forName="Accent4" refType="h" fact="0.9048"/>
          <dgm:constr type="w" for="ch" forName="Accent4" refType="w" fact="0.0763"/>
          <dgm:constr type="h" for="ch" forName="Accent4" refType="h" fact="0.0952"/>
          <dgm:constr type="l" for="ch" forName="Accent7" refType="w" fact="0.5287"/>
          <dgm:constr type="t" for="ch" forName="Accent7" refType="h" fact="0.1383"/>
          <dgm:constr type="w" for="ch" forName="Accent7" refType="w" fact="0.0763"/>
          <dgm:constr type="h" for="ch" forName="Accent7" refType="h" fact="0.0952"/>
          <dgm:constr type="l" for="ch" forName="Accent5" refType="w" fact="0.4409"/>
          <dgm:constr type="t" for="ch" forName="Accent5" refType="h" fact="0.1353"/>
          <dgm:constr type="w" for="ch" forName="Accent5" refType="w" fact="0.0553"/>
          <dgm:constr type="h" for="ch" forName="Accent5" refType="h" fact="0.069"/>
          <dgm:constr type="l" for="ch" forName="Accent6" refType="w" fact="0.2668"/>
          <dgm:constr type="t" for="ch" forName="Accent6" refType="h" fact="0.53"/>
          <dgm:constr type="w" for="ch" forName="Accent6" refType="w" fact="0.0553"/>
          <dgm:constr type="h" for="ch" forName="Accent6" refType="h" fact="0.069"/>
        </dgm:constrLst>
      </dgm:if>
      <dgm:if name="Name4" axis="ch ch" ptType="node node" func="cnt" op="equ" val="2">
        <dgm:alg type="composite">
          <dgm:param type="ar" val="1.592"/>
        </dgm:alg>
        <dgm:constrLst>
          <dgm:constr type="primFontSz" for="des" ptType="node" op="equ" val="65"/>
          <dgm:constr type="l" for="ch" forName="Parent" refType="w" fact="0.1886"/>
          <dgm:constr type="t" for="ch" forName="Parent" refType="h" fact="0.039"/>
          <dgm:constr type="w" for="ch" forName="Parent" refType="w" fact="0.5377"/>
          <dgm:constr type="h" for="ch" forName="Parent" refType="h" fact="0.856"/>
          <dgm:constr type="l" for="ch" forName="Accent8" refType="w" fact="0.0411"/>
          <dgm:constr type="t" for="ch" forName="Accent8" refType="h" fact="0.6434"/>
          <dgm:constr type="w" for="ch" forName="Accent8" refType="w" fact="0.1081"/>
          <dgm:constr type="h" for="ch" forName="Accent8" refType="h" fact="0.1721"/>
          <dgm:constr type="l" for="ch" forName="Accent1" refType="w" fact="0.4954"/>
          <dgm:constr type="t" for="ch" forName="Accent1" refType="h" fact="0"/>
          <dgm:constr type="w" for="ch" forName="Accent1" refType="w" fact="0.0598"/>
          <dgm:constr type="h" for="ch" forName="Accent1" refType="h" fact="0.0952"/>
          <dgm:constr type="l" for="ch" forName="Accent2" refType="w" fact="0.3538"/>
          <dgm:constr type="t" for="ch" forName="Accent2" refType="h" fact="0.8314"/>
          <dgm:constr type="w" for="ch" forName="Accent2" refType="w" fact="0.0433"/>
          <dgm:constr type="h" for="ch" forName="Accent2" refType="h" fact="0.069"/>
          <dgm:constr type="l" for="ch" forName="Accent3" refType="w" fact="0.7609"/>
          <dgm:constr type="t" for="ch" forName="Accent3" refType="h" fact="0.3864"/>
          <dgm:constr type="w" for="ch" forName="Accent3" refType="w" fact="0.0433"/>
          <dgm:constr type="h" for="ch" forName="Accent3" refType="h" fact="0.069"/>
          <dgm:constr type="l" for="ch" forName="Accent9" refType="w" fact="0.6839"/>
          <dgm:constr type="t" for="ch" forName="Accent9" refType="h" fact="0.27"/>
          <dgm:constr type="w" for="ch" forName="Accent9" refType="w" fact="0.0598"/>
          <dgm:constr type="h" for="ch" forName="Accent9" refType="h" fact="0.0952"/>
          <dgm:constr type="l" for="ch" forName="Child1" refType="w" fact="0.0206"/>
          <dgm:constr type="t" for="ch" forName="Child1" refType="h" fact="0.1935"/>
          <dgm:constr type="w" for="ch" forName="Child1" refType="w" fact="0.2186"/>
          <dgm:constr type="h" for="ch" forName="Child1" refType="h" fact="0.3479"/>
          <dgm:constr type="l" for="ch" forName="Child2" refType="w" fact="0.7814"/>
          <dgm:constr type="t" for="ch" forName="Child2" refType="h" fact="0.0298"/>
          <dgm:constr type="w" for="ch" forName="Child2" refType="w" fact="0.2186"/>
          <dgm:constr type="h" for="ch" forName="Child2" refType="h" fact="0.3479"/>
          <dgm:constr type="l" for="ch" forName="Accent10" refType="w" fact="0"/>
          <dgm:constr type="t" for="ch" forName="Accent10" refType="h" fact="0.8482"/>
          <dgm:constr type="w" for="ch" forName="Accent10" refType="w" fact="0.0433"/>
          <dgm:constr type="h" for="ch" forName="Accent10" refType="h" fact="0.069"/>
          <dgm:constr type="l" for="ch" forName="Accent11" refType="w" fact="0.4318"/>
          <dgm:constr type="t" for="ch" forName="Accent11" refType="h" fact="0.75"/>
          <dgm:constr type="w" for="ch" forName="Accent11" refType="w" fact="0.0433"/>
          <dgm:constr type="h" for="ch" forName="Accent11" refType="h" fact="0.069"/>
          <dgm:constr type="l" for="ch" forName="Accent7" refType="w" fact="0.4349"/>
          <dgm:constr type="t" for="ch" forName="Accent7" refType="h" fact="0.1383"/>
          <dgm:constr type="w" for="ch" forName="Accent7" refType="w" fact="0.0598"/>
          <dgm:constr type="h" for="ch" forName="Accent7" refType="h" fact="0.0952"/>
          <dgm:constr type="l" for="ch" forName="Accent5" refType="w" fact="0.3661"/>
          <dgm:constr type="t" for="ch" forName="Accent5" refType="h" fact="0.1353"/>
          <dgm:constr type="w" for="ch" forName="Accent5" refType="w" fact="0.0433"/>
          <dgm:constr type="h" for="ch" forName="Accent5" refType="h" fact="0.069"/>
          <dgm:constr type="l" for="ch" forName="Accent6" refType="w" fact="0.2296"/>
          <dgm:constr type="t" for="ch" forName="Accent6" refType="h" fact="0.53"/>
          <dgm:constr type="w" for="ch" forName="Accent6" refType="w" fact="0.0433"/>
          <dgm:constr type="h" for="ch" forName="Accent6" refType="h" fact="0.069"/>
          <dgm:constr type="l" for="ch" forName="Accent4" refType="w" fact="0.5537"/>
          <dgm:constr type="t" for="ch" forName="Accent4" refType="h" fact="0.9048"/>
          <dgm:constr type="w" for="ch" forName="Accent4" refType="w" fact="0.0598"/>
          <dgm:constr type="h" for="ch" forName="Accent4" refType="h" fact="0.0952"/>
        </dgm:constrLst>
      </dgm:if>
      <dgm:if name="Name5" axis="ch ch" ptType="node node" func="cnt" op="equ" val="3">
        <dgm:alg type="composite">
          <dgm:param type="ar" val="1.7557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039"/>
          <dgm:constr type="w" for="ch" forName="Parent" refType="w" fact="0.4875"/>
          <dgm:constr type="h" for="ch" forName="Parent" refType="h" fact="0.856"/>
          <dgm:constr type="l" for="ch" forName="Accent8" refType="w" fact="0.0373"/>
          <dgm:constr type="t" for="ch" forName="Accent8" refType="h" fact="0.6434"/>
          <dgm:constr type="w" for="ch" forName="Accent8" refType="w" fact="0.098"/>
          <dgm:constr type="h" for="ch" forName="Accent8" refType="h" fact="0.1721"/>
          <dgm:constr type="l" for="ch" forName="Accent1" refType="w" fact="0.4492"/>
          <dgm:constr type="t" for="ch" forName="Accent1" refType="h" fact="0"/>
          <dgm:constr type="w" for="ch" forName="Accent1" refType="w" fact="0.0542"/>
          <dgm:constr type="h" for="ch" forName="Accent1" refType="h" fact="0.0952"/>
          <dgm:constr type="l" for="ch" forName="Accent2" refType="w" fact="0.3209"/>
          <dgm:constr type="t" for="ch" forName="Accent2" refType="h" fact="0.8314"/>
          <dgm:constr type="w" for="ch" forName="Accent2" refType="w" fact="0.0393"/>
          <dgm:constr type="h" for="ch" forName="Accent2" refType="h" fact="0.069"/>
          <dgm:constr type="l" for="ch" forName="Accent3" refType="w" fact="0.6899"/>
          <dgm:constr type="t" for="ch" forName="Accent3" refType="h" fact="0.3864"/>
          <dgm:constr type="w" for="ch" forName="Accent3" refType="w" fact="0.0393"/>
          <dgm:constr type="h" for="ch" forName="Accent3" refType="h" fact="0.069"/>
          <dgm:constr type="l" for="ch" forName="Accent9" refType="w" fact="0.6201"/>
          <dgm:constr type="t" for="ch" forName="Accent9" refType="h" fact="0.27"/>
          <dgm:constr type="w" for="ch" forName="Accent9" refType="w" fact="0.0542"/>
          <dgm:constr type="h" for="ch" forName="Accent9" refType="h" fact="0.0952"/>
          <dgm:constr type="l" for="ch" forName="Child1" refType="w" fact="0.0186"/>
          <dgm:constr type="t" for="ch" forName="Child1" refType="h" fact="0.1935"/>
          <dgm:constr type="w" for="ch" forName="Child1" refType="w" fact="0.1982"/>
          <dgm:constr type="h" for="ch" forName="Child1" refType="h" fact="0.3479"/>
          <dgm:constr type="l" for="ch" forName="Child2" refType="w" fact="0.7086"/>
          <dgm:constr type="t" for="ch" forName="Child2" refType="h" fact="0.0298"/>
          <dgm:constr type="w" for="ch" forName="Child2" refType="w" fact="0.1982"/>
          <dgm:constr type="h" for="ch" forName="Child2" refType="h" fact="0.3479"/>
          <dgm:constr type="l" for="ch" forName="Child3" refType="w" fact="0.8018"/>
          <dgm:constr type="t" for="ch" forName="Child3" refType="h" fact="0.6312"/>
          <dgm:constr type="w" for="ch" forName="Child3" refType="w" fact="0.1982"/>
          <dgm:constr type="h" for="ch" forName="Child3" refType="h" fact="0.3479"/>
          <dgm:constr type="l" for="ch" forName="Accent12" refType="w" fact="0.7459"/>
          <dgm:constr type="t" for="ch" forName="Accent12" refType="h" fact="0.619"/>
          <dgm:constr type="w" for="ch" forName="Accent12" refType="w" fact="0.0393"/>
          <dgm:constr type="h" for="ch" forName="Accent12" refType="h" fact="0.069"/>
          <dgm:constr type="l" for="ch" forName="Accent4" refType="w" fact="0.5021"/>
          <dgm:constr type="t" for="ch" forName="Accent4" refType="h" fact="0.9048"/>
          <dgm:constr type="w" for="ch" forName="Accent4" refType="w" fact="0.0542"/>
          <dgm:constr type="h" for="ch" forName="Accent4" refType="h" fact="0.0952"/>
          <dgm:constr type="l" for="ch" forName="Accent10" refType="w" fact="0"/>
          <dgm:constr type="t" for="ch" forName="Accent10" refType="h" fact="0.8482"/>
          <dgm:constr type="w" for="ch" forName="Accent10" refType="w" fact="0.0393"/>
          <dgm:constr type="h" for="ch" forName="Accent10" refType="h" fact="0.069"/>
          <dgm:constr type="l" for="ch" forName="Accent11" refType="w" fact="0.3916"/>
          <dgm:constr type="t" for="ch" forName="Accent11" refType="h" fact="0.75"/>
          <dgm:constr type="w" for="ch" forName="Accent11" refType="w" fact="0.0393"/>
          <dgm:constr type="h" for="ch" forName="Accent11" refType="h" fact="0.069"/>
          <dgm:constr type="l" for="ch" forName="Accent7" refType="w" fact="0.3944"/>
          <dgm:constr type="t" for="ch" forName="Accent7" refType="h" fact="0.1383"/>
          <dgm:constr type="w" for="ch" forName="Accent7" refType="w" fact="0.0542"/>
          <dgm:constr type="h" for="ch" forName="Accent7" refType="h" fact="0.0952"/>
          <dgm:constr type="l" for="ch" forName="Accent5" refType="w" fact="0.3319"/>
          <dgm:constr type="t" for="ch" forName="Accent5" refType="h" fact="0.1353"/>
          <dgm:constr type="w" for="ch" forName="Accent5" refType="w" fact="0.0393"/>
          <dgm:constr type="h" for="ch" forName="Accent5" refType="h" fact="0.069"/>
          <dgm:constr type="l" for="ch" forName="Accent6" refType="w" fact="0.2082"/>
          <dgm:constr type="t" for="ch" forName="Accent6" refType="h" fact="0.53"/>
          <dgm:constr type="w" for="ch" forName="Accent6" refType="w" fact="0.0393"/>
          <dgm:constr type="h" for="ch" forName="Accent6" refType="h" fact="0.069"/>
        </dgm:constrLst>
      </dgm:if>
      <dgm:if name="Name6" axis="ch ch" ptType="node node" func="cnt" op="equ" val="4">
        <dgm:alg type="composite">
          <dgm:param type="ar" val="1.3749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0306"/>
          <dgm:constr type="w" for="ch" forName="Parent" refType="w" fact="0.4875"/>
          <dgm:constr type="h" for="ch" forName="Parent" refType="h" fact="0.6703"/>
          <dgm:constr type="l" for="ch" forName="Accent8" refType="w" fact="0.0373"/>
          <dgm:constr type="t" for="ch" forName="Accent8" refType="h" fact="0.5038"/>
          <dgm:constr type="w" for="ch" forName="Accent8" refType="w" fact="0.098"/>
          <dgm:constr type="h" for="ch" forName="Accent8" refType="h" fact="0.1348"/>
          <dgm:constr type="l" for="ch" forName="Accent1" refType="w" fact="0.4492"/>
          <dgm:constr type="t" for="ch" forName="Accent1" refType="h" fact="0"/>
          <dgm:constr type="w" for="ch" forName="Accent1" refType="w" fact="0.0542"/>
          <dgm:constr type="h" for="ch" forName="Accent1" refType="h" fact="0.0746"/>
          <dgm:constr type="l" for="ch" forName="Accent2" refType="w" fact="0.3209"/>
          <dgm:constr type="t" for="ch" forName="Accent2" refType="h" fact="0.6511"/>
          <dgm:constr type="w" for="ch" forName="Accent2" refType="w" fact="0.0393"/>
          <dgm:constr type="h" for="ch" forName="Accent2" refType="h" fact="0.054"/>
          <dgm:constr type="l" for="ch" forName="Accent3" refType="w" fact="0.6899"/>
          <dgm:constr type="t" for="ch" forName="Accent3" refType="h" fact="0.3026"/>
          <dgm:constr type="w" for="ch" forName="Accent3" refType="w" fact="0.0393"/>
          <dgm:constr type="h" for="ch" forName="Accent3" refType="h" fact="0.054"/>
          <dgm:constr type="l" for="ch" forName="Accent9" refType="w" fact="0.6201"/>
          <dgm:constr type="t" for="ch" forName="Accent9" refType="h" fact="0.2115"/>
          <dgm:constr type="w" for="ch" forName="Accent9" refType="w" fact="0.0542"/>
          <dgm:constr type="h" for="ch" forName="Accent9" refType="h" fact="0.0746"/>
          <dgm:constr type="l" for="ch" forName="Child1" refType="w" fact="0.0186"/>
          <dgm:constr type="t" for="ch" forName="Child1" refType="h" fact="0.1515"/>
          <dgm:constr type="w" for="ch" forName="Child1" refType="w" fact="0.1982"/>
          <dgm:constr type="h" for="ch" forName="Child1" refType="h" fact="0.2725"/>
          <dgm:constr type="l" for="ch" forName="Child2" refType="w" fact="0.7086"/>
          <dgm:constr type="t" for="ch" forName="Child2" refType="h" fact="0.0233"/>
          <dgm:constr type="w" for="ch" forName="Child2" refType="w" fact="0.1982"/>
          <dgm:constr type="h" for="ch" forName="Child2" refType="h" fact="0.2725"/>
          <dgm:constr type="l" for="ch" forName="Child3" refType="w" fact="0.8018"/>
          <dgm:constr type="t" for="ch" forName="Child3" refType="h" fact="0.4943"/>
          <dgm:constr type="w" for="ch" forName="Child3" refType="w" fact="0.1982"/>
          <dgm:constr type="h" for="ch" forName="Child3" refType="h" fact="0.2725"/>
          <dgm:constr type="l" for="ch" forName="Accent12" refType="w" fact="0.7459"/>
          <dgm:constr type="t" for="ch" forName="Accent12" refType="h" fact="0.4848"/>
          <dgm:constr type="w" for="ch" forName="Accent12" refType="w" fact="0.0393"/>
          <dgm:constr type="h" for="ch" forName="Accent12" refType="h" fact="0.054"/>
          <dgm:constr type="l" for="ch" forName="Accent4" refType="w" fact="0.5021"/>
          <dgm:constr type="t" for="ch" forName="Accent4" refType="h" fact="0.7085"/>
          <dgm:constr type="w" for="ch" forName="Accent4" refType="w" fact="0.0542"/>
          <dgm:constr type="h" for="ch" forName="Accent4" refType="h" fact="0.0746"/>
          <dgm:constr type="l" for="ch" forName="Accent10" refType="w" fact="0"/>
          <dgm:constr type="t" for="ch" forName="Accent10" refType="h" fact="0.6642"/>
          <dgm:constr type="w" for="ch" forName="Accent10" refType="w" fact="0.0393"/>
          <dgm:constr type="h" for="ch" forName="Accent10" refType="h" fact="0.054"/>
          <dgm:constr type="l" for="ch" forName="Accent11" refType="w" fact="0.3916"/>
          <dgm:constr type="t" for="ch" forName="Accent11" refType="h" fact="0.5873"/>
          <dgm:constr type="w" for="ch" forName="Accent11" refType="w" fact="0.0393"/>
          <dgm:constr type="h" for="ch" forName="Accent11" refType="h" fact="0.054"/>
          <dgm:constr type="l" for="ch" forName="Accent7" refType="w" fact="0.3944"/>
          <dgm:constr type="t" for="ch" forName="Accent7" refType="h" fact="0.1083"/>
          <dgm:constr type="w" for="ch" forName="Accent7" refType="w" fact="0.0542"/>
          <dgm:constr type="h" for="ch" forName="Accent7" refType="h" fact="0.0746"/>
          <dgm:constr type="l" for="ch" forName="Accent5" refType="w" fact="0.3319"/>
          <dgm:constr type="t" for="ch" forName="Accent5" refType="h" fact="0.1059"/>
          <dgm:constr type="w" for="ch" forName="Accent5" refType="w" fact="0.0393"/>
          <dgm:constr type="h" for="ch" forName="Accent5" refType="h" fact="0.054"/>
          <dgm:constr type="l" for="ch" forName="Accent6" refType="w" fact="0.2082"/>
          <dgm:constr type="t" for="ch" forName="Accent6" refType="h" fact="0.4151"/>
          <dgm:constr type="w" for="ch" forName="Accent6" refType="w" fact="0.0393"/>
          <dgm:constr type="h" for="ch" forName="Accent6" refType="h" fact="0.054"/>
          <dgm:constr type="l" for="ch" forName="Child4" refType="w" fact="0.2329"/>
          <dgm:constr type="t" for="ch" forName="Child4" refType="h" fact="0.7275"/>
          <dgm:constr type="w" for="ch" forName="Child4" refType="w" fact="0.1982"/>
          <dgm:constr type="h" for="ch" forName="Child4" refType="h" fact="0.2725"/>
          <dgm:constr type="l" for="ch" forName="Accent13" refType="w" fact="0.4099"/>
          <dgm:constr type="t" for="ch" forName="Accent13" refType="h" fact="0.7183"/>
          <dgm:constr type="w" for="ch" forName="Accent13" refType="w" fact="0.0393"/>
          <dgm:constr type="h" for="ch" forName="Accent13" refType="h" fact="0.054"/>
        </dgm:constrLst>
      </dgm:if>
      <dgm:else name="Name7">
        <dgm:alg type="composite">
          <dgm:param type="ar" val="1.1477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1907"/>
          <dgm:constr type="w" for="ch" forName="Parent" refType="w" fact="0.4875"/>
          <dgm:constr type="h" for="ch" forName="Parent" refType="h" fact="0.5596"/>
          <dgm:constr type="l" for="ch" forName="Accent8" refType="w" fact="0.0373"/>
          <dgm:constr type="t" for="ch" forName="Accent8" refType="h" fact="0.5858"/>
          <dgm:constr type="w" for="ch" forName="Accent8" refType="w" fact="0.098"/>
          <dgm:constr type="h" for="ch" forName="Accent8" refType="h" fact="0.1125"/>
          <dgm:constr type="l" for="ch" forName="Accent1" refType="w" fact="0.4492"/>
          <dgm:constr type="t" for="ch" forName="Accent1" refType="h" fact="0.1652"/>
          <dgm:constr type="w" for="ch" forName="Accent1" refType="w" fact="0.0542"/>
          <dgm:constr type="h" for="ch" forName="Accent1" refType="h" fact="0.0623"/>
          <dgm:constr type="l" for="ch" forName="Accent2" refType="w" fact="0.3209"/>
          <dgm:constr type="t" for="ch" forName="Accent2" refType="h" fact="0.7087"/>
          <dgm:constr type="w" for="ch" forName="Accent2" refType="w" fact="0.0393"/>
          <dgm:constr type="h" for="ch" forName="Accent2" refType="h" fact="0.0451"/>
          <dgm:constr type="l" for="ch" forName="Accent3" refType="w" fact="0.6899"/>
          <dgm:constr type="t" for="ch" forName="Accent3" refType="h" fact="0.4178"/>
          <dgm:constr type="w" for="ch" forName="Accent3" refType="w" fact="0.0393"/>
          <dgm:constr type="h" for="ch" forName="Accent3" refType="h" fact="0.0451"/>
          <dgm:constr type="l" for="ch" forName="Accent9" refType="w" fact="0.6201"/>
          <dgm:constr type="t" for="ch" forName="Accent9" refType="h" fact="0.3417"/>
          <dgm:constr type="w" for="ch" forName="Accent9" refType="w" fact="0.0542"/>
          <dgm:constr type="h" for="ch" forName="Accent9" refType="h" fact="0.0623"/>
          <dgm:constr type="l" for="ch" forName="Child1" refType="w" fact="0.0186"/>
          <dgm:constr type="t" for="ch" forName="Child1" refType="h" fact="0.2917"/>
          <dgm:constr type="w" for="ch" forName="Child1" refType="w" fact="0.1982"/>
          <dgm:constr type="h" for="ch" forName="Child1" refType="h" fact="0.2275"/>
          <dgm:constr type="l" for="ch" forName="Child2" refType="w" fact="0.7086"/>
          <dgm:constr type="t" for="ch" forName="Child2" refType="h" fact="0.1847"/>
          <dgm:constr type="w" for="ch" forName="Child2" refType="w" fact="0.1982"/>
          <dgm:constr type="h" for="ch" forName="Child2" refType="h" fact="0.2275"/>
          <dgm:constr type="l" for="ch" forName="Child3" refType="w" fact="0.8018"/>
          <dgm:constr type="t" for="ch" forName="Child3" refType="h" fact="0.5778"/>
          <dgm:constr type="w" for="ch" forName="Child3" refType="w" fact="0.1982"/>
          <dgm:constr type="h" for="ch" forName="Child3" refType="h" fact="0.2275"/>
          <dgm:constr type="l" for="ch" forName="Accent12" refType="w" fact="0.7459"/>
          <dgm:constr type="t" for="ch" forName="Accent12" refType="h" fact="0.5699"/>
          <dgm:constr type="w" for="ch" forName="Accent12" refType="w" fact="0.0393"/>
          <dgm:constr type="h" for="ch" forName="Accent12" refType="h" fact="0.0451"/>
          <dgm:constr type="l" for="ch" forName="Accent4" refType="w" fact="0.5021"/>
          <dgm:constr type="t" for="ch" forName="Accent4" refType="h" fact="0.7567"/>
          <dgm:constr type="w" for="ch" forName="Accent4" refType="w" fact="0.0542"/>
          <dgm:constr type="h" for="ch" forName="Accent4" refType="h" fact="0.0623"/>
          <dgm:constr type="l" for="ch" forName="Accent10" refType="w" fact="0"/>
          <dgm:constr type="t" for="ch" forName="Accent10" refType="h" fact="0.7197"/>
          <dgm:constr type="w" for="ch" forName="Accent10" refType="w" fact="0.0393"/>
          <dgm:constr type="h" for="ch" forName="Accent10" refType="h" fact="0.0451"/>
          <dgm:constr type="l" for="ch" forName="Accent11" refType="w" fact="0.3916"/>
          <dgm:constr type="t" for="ch" forName="Accent11" refType="h" fact="0.6555"/>
          <dgm:constr type="w" for="ch" forName="Accent11" refType="w" fact="0.0393"/>
          <dgm:constr type="h" for="ch" forName="Accent11" refType="h" fact="0.0451"/>
          <dgm:constr type="l" for="ch" forName="Accent7" refType="w" fact="0.3944"/>
          <dgm:constr type="t" for="ch" forName="Accent7" refType="h" fact="0.2556"/>
          <dgm:constr type="w" for="ch" forName="Accent7" refType="w" fact="0.0542"/>
          <dgm:constr type="h" for="ch" forName="Accent7" refType="h" fact="0.0623"/>
          <dgm:constr type="l" for="ch" forName="Accent5" refType="w" fact="0.3319"/>
          <dgm:constr type="t" for="ch" forName="Accent5" refType="h" fact="0.2536"/>
          <dgm:constr type="w" for="ch" forName="Accent5" refType="w" fact="0.0393"/>
          <dgm:constr type="h" for="ch" forName="Accent5" refType="h" fact="0.0451"/>
          <dgm:constr type="l" for="ch" forName="Accent6" refType="w" fact="0.2082"/>
          <dgm:constr type="t" for="ch" forName="Accent6" refType="h" fact="0.5117"/>
          <dgm:constr type="w" for="ch" forName="Accent6" refType="w" fact="0.0393"/>
          <dgm:constr type="h" for="ch" forName="Accent6" refType="h" fact="0.0451"/>
          <dgm:constr type="l" for="ch" forName="Child5" refType="w" fact="0.4219"/>
          <dgm:constr type="t" for="ch" forName="Child5" refType="h" fact="0"/>
          <dgm:constr type="w" for="ch" forName="Child5" refType="w" fact="0.1982"/>
          <dgm:constr type="h" for="ch" forName="Child5" refType="h" fact="0.2275"/>
          <dgm:constr type="l" for="ch" forName="Child4" refType="w" fact="0.2329"/>
          <dgm:constr type="t" for="ch" forName="Child4" refType="h" fact="0.7725"/>
          <dgm:constr type="w" for="ch" forName="Child4" refType="w" fact="0.1982"/>
          <dgm:constr type="h" for="ch" forName="Child4" refType="h" fact="0.2275"/>
          <dgm:constr type="l" for="ch" forName="Accent15" refType="w" fact="0.1775"/>
          <dgm:constr type="t" for="ch" forName="Accent15" refType="h" fact="0.2466"/>
          <dgm:constr type="w" for="ch" forName="Accent15" refType="w" fact="0.0393"/>
          <dgm:constr type="h" for="ch" forName="Accent15" refType="h" fact="0.0451"/>
          <dgm:constr type="l" for="ch" forName="Accent16" refType="w" fact="0.6351"/>
          <dgm:constr type="t" for="ch" forName="Accent16" refType="h" fact="0.056"/>
          <dgm:constr type="w" for="ch" forName="Accent16" refType="w" fact="0.0393"/>
          <dgm:constr type="h" for="ch" forName="Accent16" refType="h" fact="0.0451"/>
          <dgm:constr type="l" for="ch" forName="Accent13" refType="w" fact="0.4099"/>
          <dgm:constr type="t" for="ch" forName="Accent13" refType="h" fact="0.7648"/>
          <dgm:constr type="w" for="ch" forName="Accent13" refType="w" fact="0.0393"/>
          <dgm:constr type="h" for="ch" forName="Accent13" refType="h" fact="0.0451"/>
        </dgm:constrLst>
      </dgm:else>
    </dgm:choose>
    <dgm:forEach name="wrapper" axis="self" ptType="parTrans">
      <dgm:forEach name="accentRepeat1" axis="self">
        <dgm:layoutNode name="AccentHold1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accentRepeat2" axis="self">
        <dgm:layoutNode name="AccentHold2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accentRepeat3" axis="self">
        <dgm:layoutNode name="AccentHold3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</dgm:forEach>
    <dgm:forEach name="Name8" axis="ch" ptType="node" cnt="1">
      <dgm:layoutNode name="Parent" styleLbl="node0">
        <dgm:varLst>
          <dgm:chMax val="5"/>
          <dgm:chPref val="5"/>
        </dgm:varLst>
        <dgm:alg type="tx"/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choose name="Name9">
        <dgm:if name="Name10" axis="ch" ptType="node" func="cnt" op="lte" val="4">
          <dgm:layoutNode name="Accent1" styleLbl="node1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</dgm:layoutNode>
        </dgm:if>
        <dgm:else name="Name11"/>
      </dgm:choose>
      <dgm:layoutNode name="Accent2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3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4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5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6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</dgm:forEach>
    <dgm:forEach name="Name12" axis="ch ch" ptType="node node" st="1 1" cnt="1 1">
      <dgm:layoutNode name="Child1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3" ref="accentRepeat1"/>
      </dgm:layoutNode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14" ref="accentRepeat2"/>
      </dgm:layoutNode>
    </dgm:forEach>
    <dgm:forEach name="Name15" axis="ch ch" ptType="node node" st="1 2" cnt="1 1">
      <dgm:layoutNode name="Child2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1"/>
      </dgm:layoutNode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17" ref="accentRepeat2"/>
      </dgm:layoutNode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18" ref="accentRepeat3"/>
      </dgm:layoutNode>
    </dgm:forEach>
    <dgm:forEach name="Name19" axis="ch ch" ptType="node node" st="1 3" cnt="1 1">
      <dgm:layoutNode name="Child3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2">
        <dgm:alg type="sp"/>
        <dgm:shape xmlns:r="http://schemas.openxmlformats.org/officeDocument/2006/relationships" r:blip="">
          <dgm:adjLst/>
        </dgm:shape>
        <dgm:presOf/>
        <dgm:constrLst/>
        <dgm:forEach name="Name20" ref="accentRepeat1"/>
      </dgm:layoutNode>
    </dgm:forEach>
    <dgm:forEach name="Name21" axis="ch ch" ptType="node node" st="1 4" cnt="1 1">
      <dgm:layoutNode name="Child4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3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1"/>
      </dgm:layoutNode>
    </dgm:forEach>
    <dgm:forEach name="Name23" axis="ch ch" ptType="node node" st="1 5" cnt="1 1">
      <dgm:layoutNode name="Child5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5">
        <dgm:alg type="sp"/>
        <dgm:shape xmlns:r="http://schemas.openxmlformats.org/officeDocument/2006/relationships" r:blip="">
          <dgm:adjLst/>
        </dgm:shape>
        <dgm:presOf/>
        <dgm:constrLst/>
        <dgm:forEach name="Name24" ref="accentRepeat2"/>
      </dgm:layoutNode>
      <dgm:layoutNode name="Accent16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3"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diagramLayout" Target="../diagrams/layout1.xml"/><Relationship Id="rId7" Type="http://schemas.openxmlformats.org/officeDocument/2006/relationships/image" Target="../media/image3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5" y="104422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74285" y="969609"/>
            <a:ext cx="7222194" cy="57861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PŘEDMĚT: </a:t>
            </a:r>
            <a:r>
              <a:rPr lang="cs-CZ" b="1" dirty="0" smtClean="0">
                <a:solidFill>
                  <a:schemeClr val="bg1"/>
                </a:solidFill>
              </a:rPr>
              <a:t>ČESKÝ JAZYK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ROČNÍK: </a:t>
            </a:r>
            <a:r>
              <a:rPr lang="cs-CZ" b="1" dirty="0" smtClean="0">
                <a:solidFill>
                  <a:schemeClr val="bg1"/>
                </a:solidFill>
              </a:rPr>
              <a:t>8. ROČNÍK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TÉMA</a:t>
            </a:r>
            <a:r>
              <a:rPr lang="cs-CZ" smtClean="0">
                <a:solidFill>
                  <a:schemeClr val="bg1"/>
                </a:solidFill>
              </a:rPr>
              <a:t>: </a:t>
            </a:r>
            <a:r>
              <a:rPr lang="cs-CZ" b="1" smtClean="0">
                <a:solidFill>
                  <a:schemeClr val="bg1"/>
                </a:solidFill>
              </a:rPr>
              <a:t>SLOH - PUBLICISTICKÝ </a:t>
            </a:r>
            <a:r>
              <a:rPr lang="cs-CZ" b="1" dirty="0" smtClean="0">
                <a:solidFill>
                  <a:schemeClr val="bg1"/>
                </a:solidFill>
              </a:rPr>
              <a:t>STYL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AUTOR: </a:t>
            </a:r>
            <a:r>
              <a:rPr lang="cs-CZ" b="1" dirty="0" smtClean="0">
                <a:solidFill>
                  <a:schemeClr val="bg1"/>
                </a:solidFill>
              </a:rPr>
              <a:t>Mgr. Kateřina Mládková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DATUM VYTVOŘENÍ:</a:t>
            </a:r>
            <a:r>
              <a:rPr lang="cs-CZ" b="1" dirty="0" smtClean="0">
                <a:solidFill>
                  <a:schemeClr val="bg1"/>
                </a:solidFill>
              </a:rPr>
              <a:t>1.12. 2012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VY_32_INOVACE_32_KM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9641" y="1268760"/>
            <a:ext cx="8836073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Anotace:</a:t>
            </a:r>
          </a:p>
          <a:p>
            <a:r>
              <a:rPr lang="cs-CZ" b="1" dirty="0" smtClean="0"/>
              <a:t>Cílová skupina: Prezentace vytvořena jako doplněk učiva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 8. ročníku.</a:t>
            </a:r>
          </a:p>
          <a:p>
            <a:r>
              <a:rPr lang="cs-CZ" b="1" dirty="0" smtClean="0"/>
              <a:t>Téma: PUBLICISTICKÝ STYL</a:t>
            </a:r>
          </a:p>
          <a:p>
            <a:r>
              <a:rPr lang="cs-CZ" b="1" dirty="0" smtClean="0"/>
              <a:t>Cíl: Seznámit žáky se základními a nejčastějšími formami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publicistického stylu.</a:t>
            </a:r>
          </a:p>
          <a:p>
            <a:r>
              <a:rPr lang="cs-CZ" b="1" dirty="0" smtClean="0"/>
              <a:t>Pomůcky: psací potřeby, školní sešit, denní tisk (noviny, časopisy)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nůžky, lepidlo, tvrdý papír na vlastní prezentaci</a:t>
            </a:r>
          </a:p>
          <a:p>
            <a:r>
              <a:rPr lang="cs-CZ" b="1" dirty="0" smtClean="0"/>
              <a:t>Klíčová slova: zpráva, oznámení, úvodník, glosa, sloupek,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článek, referát, kritika, recenze, fejeton, reportáž,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interview</a:t>
            </a:r>
          </a:p>
          <a:p>
            <a:r>
              <a:rPr lang="cs-CZ" b="1" dirty="0" smtClean="0"/>
              <a:t>Pilotáž: Žáci ocenili přehlednost , samostatnou práci  a seznámení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s publicistickými projevy</a:t>
            </a:r>
            <a:r>
              <a:rPr lang="cs-CZ" b="1" dirty="0" smtClean="0"/>
              <a:t>. Žáci tvoří vlastní prezentace.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1548016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</a:t>
            </a:r>
            <a:r>
              <a:rPr lang="cs-CZ" b="1" dirty="0" smtClean="0"/>
              <a:t>PUBLICISTICKÝ STYL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/>
              <a:t>      RYSY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ZAMĚŘENÍ NA ČTENÁŘE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INFORMATIVNÍ FUNKCE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PŘESVĚDČOVACÍ, ZÍSKÁVACÍ FUNKCE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1" dirty="0" smtClean="0"/>
              <a:t>       JAZYK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USTÁLENOST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AUTOMATIZACE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OŽIVENÍ, AKTUALIZACE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KONTRASTNÍ SPOJENÍ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TITULKY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SLOVESNÉ A JMENNÉ KONSTRUKCE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ZS SLOVAN\AppData\Local\Microsoft\Windows\Temporary Internet Files\Content.IE5\Q2TO0XTT\MC900442030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95745"/>
            <a:ext cx="160337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3668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37010280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 descr="C:\Users\ZS SLOVAN\AppData\Local\Microsoft\Windows\Temporary Internet Files\Content.IE5\O55NU5UP\MC90031020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012741"/>
            <a:ext cx="1739189" cy="1845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ZS SLOVAN\AppData\Local\Microsoft\Windows\Temporary Internet Files\Content.IE5\LZCCO805\MC90001339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212976"/>
            <a:ext cx="1806854" cy="2275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2919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     </a:t>
            </a:r>
            <a:r>
              <a:rPr lang="cs-CZ" sz="4000" b="1" dirty="0" smtClean="0">
                <a:solidFill>
                  <a:srgbClr val="002060"/>
                </a:solidFill>
              </a:rPr>
              <a:t>ZPRÁVA, OZNÁMENÍ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/>
              <a:t>s</a:t>
            </a:r>
            <a:r>
              <a:rPr lang="cs-CZ" sz="3600" b="1" dirty="0" smtClean="0"/>
              <a:t>tručné, nekomentované zaznamenání události</a:t>
            </a:r>
          </a:p>
          <a:p>
            <a:r>
              <a:rPr lang="cs-CZ" sz="3600" b="1" dirty="0">
                <a:solidFill>
                  <a:srgbClr val="002060"/>
                </a:solidFill>
              </a:rPr>
              <a:t>z</a:t>
            </a:r>
            <a:r>
              <a:rPr lang="cs-CZ" sz="3600" b="1" dirty="0" smtClean="0">
                <a:solidFill>
                  <a:srgbClr val="002060"/>
                </a:solidFill>
              </a:rPr>
              <a:t>práva</a:t>
            </a:r>
            <a:r>
              <a:rPr lang="cs-CZ" sz="3600" b="1" dirty="0" smtClean="0"/>
              <a:t> – událost proběhla</a:t>
            </a:r>
          </a:p>
          <a:p>
            <a:r>
              <a:rPr lang="cs-CZ" sz="3600" b="1" dirty="0">
                <a:solidFill>
                  <a:srgbClr val="002060"/>
                </a:solidFill>
              </a:rPr>
              <a:t>o</a:t>
            </a:r>
            <a:r>
              <a:rPr lang="cs-CZ" sz="3600" b="1" dirty="0" smtClean="0">
                <a:solidFill>
                  <a:srgbClr val="002060"/>
                </a:solidFill>
              </a:rPr>
              <a:t>známení</a:t>
            </a:r>
            <a:r>
              <a:rPr lang="cs-CZ" sz="3600" b="1" dirty="0" smtClean="0"/>
              <a:t> – událost se připravuje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100891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  </a:t>
            </a:r>
            <a:r>
              <a:rPr lang="cs-CZ" sz="3600" b="1" dirty="0" smtClean="0">
                <a:solidFill>
                  <a:srgbClr val="002060"/>
                </a:solidFill>
              </a:rPr>
              <a:t>KOMENTOVANÁ ZPRÁVA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/>
              <a:t>i</a:t>
            </a:r>
            <a:r>
              <a:rPr lang="cs-CZ" sz="3600" b="1" dirty="0" smtClean="0"/>
              <a:t>nformace o události</a:t>
            </a:r>
          </a:p>
          <a:p>
            <a:r>
              <a:rPr lang="cs-CZ" sz="3600" b="1" dirty="0"/>
              <a:t>h</a:t>
            </a:r>
            <a:r>
              <a:rPr lang="cs-CZ" sz="3600" b="1" dirty="0" smtClean="0"/>
              <a:t>odnocení</a:t>
            </a:r>
          </a:p>
          <a:p>
            <a:r>
              <a:rPr lang="cs-CZ" sz="3600" b="1" dirty="0"/>
              <a:t>o</a:t>
            </a:r>
            <a:r>
              <a:rPr lang="cs-CZ" sz="3600" b="1" dirty="0" smtClean="0"/>
              <a:t>cenění</a:t>
            </a:r>
          </a:p>
          <a:p>
            <a:r>
              <a:rPr lang="cs-CZ" sz="3600" b="1" dirty="0"/>
              <a:t>v</a:t>
            </a:r>
            <a:r>
              <a:rPr lang="cs-CZ" sz="3600" b="1" dirty="0" smtClean="0"/>
              <a:t>ysvětlení 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824098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rgbClr val="002060"/>
                </a:solidFill>
              </a:rPr>
              <a:t>         ÚVODNÍK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závažné společenské nebo politické otázky</a:t>
            </a:r>
          </a:p>
          <a:p>
            <a:r>
              <a:rPr lang="cs-CZ" sz="3200" b="1" dirty="0" smtClean="0"/>
              <a:t>v novinách na čelním místě</a:t>
            </a:r>
          </a:p>
          <a:p>
            <a:r>
              <a:rPr lang="cs-CZ" sz="3200" b="1" dirty="0" smtClean="0"/>
              <a:t>hodnocení i komentář</a:t>
            </a:r>
          </a:p>
          <a:p>
            <a:r>
              <a:rPr lang="cs-CZ" sz="3200" b="1" dirty="0" smtClean="0"/>
              <a:t>zamyšlení nad řešením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1685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           GLOSA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krátká poznámka k denním událostem</a:t>
            </a:r>
          </a:p>
          <a:p>
            <a:r>
              <a:rPr lang="cs-CZ" sz="4400" b="1" dirty="0" smtClean="0"/>
              <a:t>stručný výklad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050995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         SLOUPEK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osobité zamyšlení nad aktuálními otázkami dne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864672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          ČLÁNEK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základní fakta</a:t>
            </a:r>
          </a:p>
          <a:p>
            <a:r>
              <a:rPr lang="cs-CZ" sz="4000" b="1" dirty="0" smtClean="0"/>
              <a:t>problém, událost, dění</a:t>
            </a:r>
          </a:p>
          <a:p>
            <a:r>
              <a:rPr lang="cs-CZ" sz="4000" b="1" dirty="0" smtClean="0"/>
              <a:t>ze světa i domova</a:t>
            </a:r>
          </a:p>
          <a:p>
            <a:r>
              <a:rPr lang="cs-CZ" sz="4000" b="1" dirty="0" smtClean="0"/>
              <a:t>připojena úvaha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993806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          REFERÁT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z latiny </a:t>
            </a:r>
            <a:r>
              <a:rPr lang="cs-CZ" sz="3600" b="1" dirty="0" err="1" smtClean="0">
                <a:solidFill>
                  <a:srgbClr val="002060"/>
                </a:solidFill>
              </a:rPr>
              <a:t>referere</a:t>
            </a:r>
            <a:r>
              <a:rPr lang="cs-CZ" sz="3600" b="1" dirty="0" smtClean="0"/>
              <a:t> = přináším zprávu</a:t>
            </a:r>
          </a:p>
          <a:p>
            <a:r>
              <a:rPr lang="cs-CZ" sz="3600" b="1" dirty="0" smtClean="0"/>
              <a:t>průběh konferencí, přednášek, sjezdů</a:t>
            </a:r>
          </a:p>
          <a:p>
            <a:r>
              <a:rPr lang="cs-CZ" sz="3600" b="1" dirty="0" smtClean="0"/>
              <a:t>školní referáty</a:t>
            </a:r>
          </a:p>
          <a:p>
            <a:r>
              <a:rPr lang="cs-CZ" sz="3600" b="1" dirty="0" smtClean="0"/>
              <a:t>přesné citace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747094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       KRITIKA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referát nebo kritický posudek událostí kulturního života</a:t>
            </a:r>
          </a:p>
          <a:p>
            <a:r>
              <a:rPr lang="cs-CZ" sz="4000" b="1" dirty="0" smtClean="0"/>
              <a:t>kritika koncertů, výstav, divadelních a filmových premiér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909343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        RECENZE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kritický posudek  nových knih</a:t>
            </a:r>
            <a:endParaRPr lang="cs-CZ" sz="4800" b="1" dirty="0"/>
          </a:p>
        </p:txBody>
      </p:sp>
      <p:pic>
        <p:nvPicPr>
          <p:cNvPr id="4106" name="Picture 10" descr="C:\Users\ZS SLOVAN\AppData\Local\Microsoft\Windows\Temporary Internet Files\Content.IE5\XBL5TF5C\MM910001085[1].gif"/>
          <p:cNvPicPr>
            <a:picLocks noChangeAspect="1" noChangeArrowheads="1" noCrop="1"/>
          </p:cNvPicPr>
          <p:nvPr/>
        </p:nvPicPr>
        <p:blipFill>
          <a:blip r:embed="rId2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365104"/>
            <a:ext cx="1733550" cy="19812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0139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        FEJETON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200" b="1" dirty="0"/>
              <a:t>z</a:t>
            </a:r>
            <a:r>
              <a:rPr lang="cs-CZ" sz="3200" b="1" dirty="0" smtClean="0"/>
              <a:t>pracovává zajímavá témata </a:t>
            </a:r>
          </a:p>
          <a:p>
            <a:r>
              <a:rPr lang="cs-CZ" sz="3200" b="1" dirty="0"/>
              <a:t>l</a:t>
            </a:r>
            <a:r>
              <a:rPr lang="cs-CZ" sz="3200" b="1" dirty="0" smtClean="0"/>
              <a:t>ehčí a zábavnější tón</a:t>
            </a:r>
          </a:p>
          <a:p>
            <a:r>
              <a:rPr lang="cs-CZ" sz="3200" b="1" dirty="0"/>
              <a:t>p</a:t>
            </a:r>
            <a:r>
              <a:rPr lang="cs-CZ" sz="3200" b="1" dirty="0" smtClean="0"/>
              <a:t>ř. </a:t>
            </a:r>
            <a:r>
              <a:rPr lang="cs-CZ" sz="3200" b="1" dirty="0" smtClean="0">
                <a:solidFill>
                  <a:srgbClr val="002060"/>
                </a:solidFill>
              </a:rPr>
              <a:t>Jan Neruda</a:t>
            </a:r>
            <a:r>
              <a:rPr lang="cs-CZ" sz="3200" b="1" dirty="0" smtClean="0"/>
              <a:t>: Studie krátké a kratší, Žerty hravé </a:t>
            </a:r>
          </a:p>
          <a:p>
            <a:pPr marL="0" indent="0">
              <a:buNone/>
            </a:pPr>
            <a:r>
              <a:rPr lang="cs-CZ" sz="3200" b="1" dirty="0"/>
              <a:t> </a:t>
            </a:r>
            <a:r>
              <a:rPr lang="cs-CZ" sz="3200" b="1" dirty="0" smtClean="0"/>
              <a:t>  a dravé</a:t>
            </a:r>
          </a:p>
          <a:p>
            <a:pPr marL="0" indent="0">
              <a:buNone/>
            </a:pPr>
            <a:r>
              <a:rPr lang="cs-CZ" sz="3200" b="1" dirty="0"/>
              <a:t> </a:t>
            </a:r>
            <a:r>
              <a:rPr lang="cs-CZ" sz="3200" b="1" dirty="0" smtClean="0"/>
              <a:t>  fejetony </a:t>
            </a:r>
            <a:r>
              <a:rPr lang="cs-CZ" sz="3200" b="1" dirty="0" smtClean="0">
                <a:solidFill>
                  <a:srgbClr val="002060"/>
                </a:solidFill>
              </a:rPr>
              <a:t>Ludvíka Vaculíka,</a:t>
            </a:r>
          </a:p>
          <a:p>
            <a:pPr marL="0" indent="0">
              <a:buNone/>
            </a:pPr>
            <a:r>
              <a:rPr lang="cs-CZ" sz="3200" b="1" dirty="0">
                <a:solidFill>
                  <a:srgbClr val="002060"/>
                </a:solidFill>
              </a:rPr>
              <a:t> </a:t>
            </a:r>
            <a:r>
              <a:rPr lang="cs-CZ" sz="3200" b="1" dirty="0" smtClean="0">
                <a:solidFill>
                  <a:srgbClr val="002060"/>
                </a:solidFill>
              </a:rPr>
              <a:t>  Rudolfa Křesťana       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0378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        REPORTÁŽ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b="1" dirty="0"/>
              <a:t>u</a:t>
            </a:r>
            <a:r>
              <a:rPr lang="cs-CZ" sz="3600" b="1" dirty="0" smtClean="0"/>
              <a:t>vádí čtenáře přímo do prostředí</a:t>
            </a:r>
          </a:p>
          <a:p>
            <a:r>
              <a:rPr lang="cs-CZ" sz="3600" b="1" dirty="0"/>
              <a:t>i</a:t>
            </a:r>
            <a:r>
              <a:rPr lang="cs-CZ" sz="3600" b="1" dirty="0" smtClean="0"/>
              <a:t>luze, že jsme svědky událostí</a:t>
            </a:r>
          </a:p>
          <a:p>
            <a:r>
              <a:rPr lang="cs-CZ" sz="3600" b="1" dirty="0"/>
              <a:t>c</a:t>
            </a:r>
            <a:r>
              <a:rPr lang="cs-CZ" sz="3600" b="1" dirty="0" smtClean="0"/>
              <a:t>estopisné reportáže (</a:t>
            </a:r>
            <a:r>
              <a:rPr lang="cs-CZ" sz="3600" b="1" dirty="0" smtClean="0">
                <a:solidFill>
                  <a:srgbClr val="002060"/>
                </a:solidFill>
              </a:rPr>
              <a:t>Karel Čapek, Hanzelka a Zikmund </a:t>
            </a:r>
            <a:r>
              <a:rPr lang="cs-CZ" sz="3600" b="1" dirty="0" smtClean="0"/>
              <a:t>apod.)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864183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      INTERVIEW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řízený rozhovor se zajímavými lidmi (sportovci, umělci, politiky)</a:t>
            </a:r>
          </a:p>
          <a:p>
            <a:r>
              <a:rPr lang="cs-CZ" sz="3600" b="1" dirty="0" smtClean="0">
                <a:solidFill>
                  <a:srgbClr val="002060"/>
                </a:solidFill>
              </a:rPr>
              <a:t>součástí novin </a:t>
            </a:r>
            <a:r>
              <a:rPr lang="cs-CZ" sz="3600" b="1" dirty="0" smtClean="0"/>
              <a:t>jsou příspěvky čtenářů: dopisy, rodinná oznámení, inzeráty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097838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   PUBLICISTICKÉ VÝRAZY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009442" y="1807361"/>
            <a:ext cx="7522997" cy="4051437"/>
          </a:xfrm>
        </p:spPr>
        <p:txBody>
          <a:bodyPr>
            <a:normAutofit lnSpcReduction="10000"/>
          </a:bodyPr>
          <a:lstStyle/>
          <a:p>
            <a:r>
              <a:rPr lang="cs-CZ" sz="2000" b="1" dirty="0">
                <a:solidFill>
                  <a:srgbClr val="002060"/>
                </a:solidFill>
              </a:rPr>
              <a:t>o</a:t>
            </a:r>
            <a:r>
              <a:rPr lang="cs-CZ" sz="2000" b="1" dirty="0" smtClean="0">
                <a:solidFill>
                  <a:srgbClr val="002060"/>
                </a:solidFill>
              </a:rPr>
              <a:t>žehavý problém, žhavá současnost, mezilidské vztahy, zájem, veřejnost, zvedat hlas</a:t>
            </a:r>
          </a:p>
          <a:p>
            <a:r>
              <a:rPr lang="cs-CZ" sz="2000" b="1" dirty="0">
                <a:solidFill>
                  <a:srgbClr val="002060"/>
                </a:solidFill>
              </a:rPr>
              <a:t>m</a:t>
            </a:r>
            <a:r>
              <a:rPr lang="cs-CZ" sz="2000" b="1" dirty="0" smtClean="0">
                <a:solidFill>
                  <a:srgbClr val="002060"/>
                </a:solidFill>
              </a:rPr>
              <a:t>ěstu hrozí dopravní infarkt, je to šedivé rozhodnutí, to je mohutný problém</a:t>
            </a:r>
          </a:p>
          <a:p>
            <a:r>
              <a:rPr lang="cs-CZ" sz="2000" b="1" dirty="0">
                <a:solidFill>
                  <a:srgbClr val="002060"/>
                </a:solidFill>
              </a:rPr>
              <a:t>s</a:t>
            </a:r>
            <a:r>
              <a:rPr lang="cs-CZ" sz="2000" b="1" dirty="0" smtClean="0">
                <a:solidFill>
                  <a:srgbClr val="002060"/>
                </a:solidFill>
              </a:rPr>
              <a:t>taří občané město omlazují, mladí sotva popadají dech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Kam až dospějeme? Co zbude z koláče bez práce? Svítání za temné noci.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Krajina je tady vonná a šťavnatá. 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Zpomalování rozvoje podnikání.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Nedodržování platných předpisů.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96136" y="5877272"/>
            <a:ext cx="3137397" cy="584775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perspectiveContrastingLeftFacing"/>
            <a:lightRig rig="threePt" dir="t"/>
          </a:scene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002060"/>
                </a:solidFill>
                <a:latin typeface="Comic Sans MS" pitchFamily="66" charset="0"/>
              </a:rPr>
              <a:t>p</a:t>
            </a:r>
            <a:r>
              <a:rPr lang="cs-CZ" sz="3200" b="1" dirty="0" smtClean="0">
                <a:solidFill>
                  <a:srgbClr val="002060"/>
                </a:solidFill>
                <a:latin typeface="Comic Sans MS" pitchFamily="66" charset="0"/>
              </a:rPr>
              <a:t>ozor na fráze</a:t>
            </a:r>
            <a:endParaRPr lang="cs-CZ" sz="32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5571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ČINNOSTNÍ UČENÍ S TISKEM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628800"/>
            <a:ext cx="7125112" cy="4051437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b="1" dirty="0" smtClean="0">
                <a:solidFill>
                  <a:srgbClr val="002060"/>
                </a:solidFill>
              </a:rPr>
              <a:t>Pomůcky: tisk (noviny, časopisy)</a:t>
            </a:r>
          </a:p>
          <a:p>
            <a:pPr marL="0" indent="0">
              <a:buNone/>
            </a:pPr>
            <a:r>
              <a:rPr lang="cs-CZ" sz="2000" b="1" dirty="0">
                <a:solidFill>
                  <a:srgbClr val="002060"/>
                </a:solidFill>
              </a:rPr>
              <a:t>S</a:t>
            </a:r>
            <a:r>
              <a:rPr lang="cs-CZ" sz="2000" b="1" dirty="0" smtClean="0">
                <a:solidFill>
                  <a:srgbClr val="002060"/>
                </a:solidFill>
              </a:rPr>
              <a:t>kupinová práce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002060"/>
                </a:solidFill>
              </a:rPr>
              <a:t>VYHLEDEJTE: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příklady různých forem publicistického stylu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jazykové výrazy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zajímavé titulky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časté fráze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002060"/>
                </a:solidFill>
              </a:rPr>
              <a:t>Zvolte mluvčího skupiny a předneste ….můžete si zahrát na reportéry……zvolte si vlastní prezentaci……….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68144" y="5511971"/>
            <a:ext cx="2953053" cy="1077218"/>
          </a:xfrm>
          <a:prstGeom prst="rect">
            <a:avLst/>
          </a:prstGeom>
          <a:scene3d>
            <a:camera prst="perspectiveHeroicExtremeLeftFacing"/>
            <a:lightRig rig="threePt" dir="tl">
              <a:rot lat="0" lon="0" rev="5400000"/>
            </a:lightRig>
          </a:scene3d>
          <a:sp3d>
            <a:bevelT w="25400" h="381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latin typeface="Comic Sans MS" pitchFamily="66" charset="0"/>
              </a:rPr>
              <a:t>fantazie</a:t>
            </a:r>
          </a:p>
          <a:p>
            <a:r>
              <a:rPr lang="cs-CZ" sz="3200" b="1" dirty="0" smtClean="0">
                <a:solidFill>
                  <a:srgbClr val="C00000"/>
                </a:solidFill>
                <a:latin typeface="Comic Sans MS" pitchFamily="66" charset="0"/>
              </a:rPr>
              <a:t>při prezentaci</a:t>
            </a:r>
            <a:endParaRPr lang="cs-CZ" sz="32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pic>
        <p:nvPicPr>
          <p:cNvPr id="5122" name="Picture 2" descr="C:\Users\ZS SLOVAN\AppData\Local\Microsoft\Windows\Temporary Internet Files\Content.IE5\XBL5TF5C\MC900426062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268760"/>
            <a:ext cx="1857375" cy="17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3656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87624" y="980728"/>
            <a:ext cx="360547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r>
              <a:rPr lang="cs-CZ" b="1" dirty="0" smtClean="0"/>
              <a:t>Vlastní tvorba</a:t>
            </a:r>
          </a:p>
          <a:p>
            <a:r>
              <a:rPr lang="cs-CZ" b="1" dirty="0" smtClean="0"/>
              <a:t>www.office.microsoft.com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12664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Zima</Template>
  <TotalTime>209</TotalTime>
  <Words>528</Words>
  <Application>Microsoft Office PowerPoint</Application>
  <PresentationFormat>Předvádění na obrazovce (4:3)</PresentationFormat>
  <Paragraphs>117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Winter</vt:lpstr>
      <vt:lpstr>Prezentace aplikace PowerPoint</vt:lpstr>
      <vt:lpstr>Prezentace aplikace PowerPoint</vt:lpstr>
      <vt:lpstr>       PUBLICISTICKÝ STYL</vt:lpstr>
      <vt:lpstr>Prezentace aplikace PowerPoint</vt:lpstr>
      <vt:lpstr>     ZPRÁVA, OZNÁMENÍ</vt:lpstr>
      <vt:lpstr>  KOMENTOVANÁ ZPRÁVA</vt:lpstr>
      <vt:lpstr>         ÚVODNÍK</vt:lpstr>
      <vt:lpstr>           GLOSA</vt:lpstr>
      <vt:lpstr>         SLOUPEK</vt:lpstr>
      <vt:lpstr>          ČLÁNEK</vt:lpstr>
      <vt:lpstr>          REFERÁT</vt:lpstr>
      <vt:lpstr>       KRITIKA</vt:lpstr>
      <vt:lpstr>        RECENZE</vt:lpstr>
      <vt:lpstr>        FEJETON</vt:lpstr>
      <vt:lpstr>        REPORTÁŽ</vt:lpstr>
      <vt:lpstr>      INTERVIEW</vt:lpstr>
      <vt:lpstr>   PUBLICISTICKÉ VÝRAZY</vt:lpstr>
      <vt:lpstr>ČINNOSTNÍ UČENÍ S TISKEM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Mládková</dc:creator>
  <cp:lastModifiedBy>ZS SLOVAN</cp:lastModifiedBy>
  <cp:revision>25</cp:revision>
  <dcterms:created xsi:type="dcterms:W3CDTF">2011-10-14T09:00:52Z</dcterms:created>
  <dcterms:modified xsi:type="dcterms:W3CDTF">2013-02-06T21:00:29Z</dcterms:modified>
</cp:coreProperties>
</file>