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39AD356-0109-4E13-B82A-9FE012834266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</dgm:pt>
    <dgm:pt modelId="{BE5C3123-D234-4643-AE7F-D796A991A5DD}">
      <dgm:prSet phldrT="[Text]"/>
      <dgm:spPr/>
      <dgm:t>
        <a:bodyPr/>
        <a:lstStyle/>
        <a:p>
          <a:r>
            <a:rPr lang="cs-CZ" dirty="0" smtClean="0"/>
            <a:t>prostě sdělovací</a:t>
          </a:r>
          <a:endParaRPr lang="cs-CZ" dirty="0"/>
        </a:p>
      </dgm:t>
    </dgm:pt>
    <dgm:pt modelId="{B97872C5-DCAA-4D08-8246-D677A55B381C}" type="parTrans" cxnId="{4319AEAF-9DA2-4E31-873C-B61135DF8FB5}">
      <dgm:prSet/>
      <dgm:spPr/>
      <dgm:t>
        <a:bodyPr/>
        <a:lstStyle/>
        <a:p>
          <a:endParaRPr lang="cs-CZ"/>
        </a:p>
      </dgm:t>
    </dgm:pt>
    <dgm:pt modelId="{AF024BE3-D902-4673-8ED7-FA627B2BA0FB}" type="sibTrans" cxnId="{4319AEAF-9DA2-4E31-873C-B61135DF8FB5}">
      <dgm:prSet/>
      <dgm:spPr/>
      <dgm:t>
        <a:bodyPr/>
        <a:lstStyle/>
        <a:p>
          <a:endParaRPr lang="cs-CZ"/>
        </a:p>
      </dgm:t>
    </dgm:pt>
    <dgm:pt modelId="{184DC26A-86F5-4DFC-A4D5-527C516964EF}">
      <dgm:prSet phldrT="[Text]"/>
      <dgm:spPr/>
      <dgm:t>
        <a:bodyPr/>
        <a:lstStyle/>
        <a:p>
          <a:r>
            <a:rPr lang="cs-CZ" dirty="0" smtClean="0"/>
            <a:t>odborný</a:t>
          </a:r>
          <a:endParaRPr lang="cs-CZ" dirty="0"/>
        </a:p>
      </dgm:t>
    </dgm:pt>
    <dgm:pt modelId="{B3B6EC97-F626-43E3-8E68-28393C6AEEA5}" type="parTrans" cxnId="{0DDA5B01-1FDB-40CB-A163-FA6013859CEE}">
      <dgm:prSet/>
      <dgm:spPr/>
      <dgm:t>
        <a:bodyPr/>
        <a:lstStyle/>
        <a:p>
          <a:endParaRPr lang="cs-CZ"/>
        </a:p>
      </dgm:t>
    </dgm:pt>
    <dgm:pt modelId="{6F1BDED3-9165-41C7-936D-BCB81D23AE78}" type="sibTrans" cxnId="{0DDA5B01-1FDB-40CB-A163-FA6013859CEE}">
      <dgm:prSet/>
      <dgm:spPr/>
      <dgm:t>
        <a:bodyPr/>
        <a:lstStyle/>
        <a:p>
          <a:endParaRPr lang="cs-CZ"/>
        </a:p>
      </dgm:t>
    </dgm:pt>
    <dgm:pt modelId="{59B07F58-47D7-484A-B9C3-BC931BB348E7}">
      <dgm:prSet phldrT="[Text]"/>
      <dgm:spPr/>
      <dgm:t>
        <a:bodyPr/>
        <a:lstStyle/>
        <a:p>
          <a:r>
            <a:rPr lang="cs-CZ" dirty="0" smtClean="0"/>
            <a:t>administrativní</a:t>
          </a:r>
          <a:endParaRPr lang="cs-CZ" dirty="0"/>
        </a:p>
      </dgm:t>
    </dgm:pt>
    <dgm:pt modelId="{CB0F73DE-4AF7-4D10-A0FA-C7DF41020F9C}" type="parTrans" cxnId="{84728BE7-4D49-4C25-813F-3DAF59114BB6}">
      <dgm:prSet/>
      <dgm:spPr/>
      <dgm:t>
        <a:bodyPr/>
        <a:lstStyle/>
        <a:p>
          <a:endParaRPr lang="cs-CZ"/>
        </a:p>
      </dgm:t>
    </dgm:pt>
    <dgm:pt modelId="{62EA18CE-1153-4E1F-9188-7F8CC8E67E2A}" type="sibTrans" cxnId="{84728BE7-4D49-4C25-813F-3DAF59114BB6}">
      <dgm:prSet/>
      <dgm:spPr/>
      <dgm:t>
        <a:bodyPr/>
        <a:lstStyle/>
        <a:p>
          <a:endParaRPr lang="cs-CZ"/>
        </a:p>
      </dgm:t>
    </dgm:pt>
    <dgm:pt modelId="{DA7D66E9-AFB8-45F3-AE44-E1D250F8E37A}">
      <dgm:prSet/>
      <dgm:spPr/>
      <dgm:t>
        <a:bodyPr/>
        <a:lstStyle/>
        <a:p>
          <a:r>
            <a:rPr lang="cs-CZ" dirty="0" smtClean="0"/>
            <a:t>publicistický</a:t>
          </a:r>
          <a:endParaRPr lang="cs-CZ" dirty="0"/>
        </a:p>
      </dgm:t>
    </dgm:pt>
    <dgm:pt modelId="{2E0E0E8F-0609-499B-B62D-8467F8975F0B}" type="parTrans" cxnId="{0D6DFF8C-E435-4082-9D63-E80AC6098DE7}">
      <dgm:prSet/>
      <dgm:spPr/>
      <dgm:t>
        <a:bodyPr/>
        <a:lstStyle/>
        <a:p>
          <a:endParaRPr lang="cs-CZ"/>
        </a:p>
      </dgm:t>
    </dgm:pt>
    <dgm:pt modelId="{86E81EB6-618A-41DB-BBFF-656E9DDAC151}" type="sibTrans" cxnId="{0D6DFF8C-E435-4082-9D63-E80AC6098DE7}">
      <dgm:prSet/>
      <dgm:spPr/>
      <dgm:t>
        <a:bodyPr/>
        <a:lstStyle/>
        <a:p>
          <a:endParaRPr lang="cs-CZ"/>
        </a:p>
      </dgm:t>
    </dgm:pt>
    <dgm:pt modelId="{845973E9-6E66-4F9C-82A0-F7581A79EFE0}">
      <dgm:prSet/>
      <dgm:spPr/>
      <dgm:t>
        <a:bodyPr/>
        <a:lstStyle/>
        <a:p>
          <a:r>
            <a:rPr lang="cs-CZ" dirty="0" smtClean="0"/>
            <a:t>umělecký</a:t>
          </a:r>
          <a:endParaRPr lang="cs-CZ" dirty="0"/>
        </a:p>
      </dgm:t>
    </dgm:pt>
    <dgm:pt modelId="{227F7E79-A485-41EE-B73B-E69B3D6AB9D7}" type="parTrans" cxnId="{EB9C227F-69D5-4A85-8623-0A66935863AD}">
      <dgm:prSet/>
      <dgm:spPr/>
      <dgm:t>
        <a:bodyPr/>
        <a:lstStyle/>
        <a:p>
          <a:endParaRPr lang="cs-CZ"/>
        </a:p>
      </dgm:t>
    </dgm:pt>
    <dgm:pt modelId="{A5A7C69D-50D1-48E4-8F99-2C4706307A6F}" type="sibTrans" cxnId="{EB9C227F-69D5-4A85-8623-0A66935863AD}">
      <dgm:prSet/>
      <dgm:spPr/>
      <dgm:t>
        <a:bodyPr/>
        <a:lstStyle/>
        <a:p>
          <a:endParaRPr lang="cs-CZ"/>
        </a:p>
      </dgm:t>
    </dgm:pt>
    <dgm:pt modelId="{1FDDBBCD-28A6-49AD-B03C-9FD46293F9A4}" type="pres">
      <dgm:prSet presAssocID="{939AD356-0109-4E13-B82A-9FE012834266}" presName="compositeShape" presStyleCnt="0">
        <dgm:presLayoutVars>
          <dgm:dir/>
          <dgm:resizeHandles/>
        </dgm:presLayoutVars>
      </dgm:prSet>
      <dgm:spPr/>
    </dgm:pt>
    <dgm:pt modelId="{6DEF0E3B-4BFE-4514-8623-9B1DA751B15E}" type="pres">
      <dgm:prSet presAssocID="{939AD356-0109-4E13-B82A-9FE012834266}" presName="pyramid" presStyleLbl="node1" presStyleIdx="0" presStyleCnt="1"/>
      <dgm:spPr/>
    </dgm:pt>
    <dgm:pt modelId="{AC94FD90-BDDF-4CA3-BCB0-FC226D1E23B7}" type="pres">
      <dgm:prSet presAssocID="{939AD356-0109-4E13-B82A-9FE012834266}" presName="theList" presStyleCnt="0"/>
      <dgm:spPr/>
    </dgm:pt>
    <dgm:pt modelId="{4BAFD9A4-6D42-4E29-98F1-9D7329DD9BE6}" type="pres">
      <dgm:prSet presAssocID="{BE5C3123-D234-4643-AE7F-D796A991A5DD}" presName="aNode" presStyleLbl="fgAcc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A66D9E4-553C-440E-A845-C21D71C5B651}" type="pres">
      <dgm:prSet presAssocID="{BE5C3123-D234-4643-AE7F-D796A991A5DD}" presName="aSpace" presStyleCnt="0"/>
      <dgm:spPr/>
    </dgm:pt>
    <dgm:pt modelId="{18025F98-3E30-43F1-A8BB-004503E9179F}" type="pres">
      <dgm:prSet presAssocID="{184DC26A-86F5-4DFC-A4D5-527C516964EF}" presName="aNode" presStyleLbl="fgAcc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04757E3-8D26-4DC3-BA91-FDC03B423B21}" type="pres">
      <dgm:prSet presAssocID="{184DC26A-86F5-4DFC-A4D5-527C516964EF}" presName="aSpace" presStyleCnt="0"/>
      <dgm:spPr/>
    </dgm:pt>
    <dgm:pt modelId="{1168F6CC-29D2-465A-A72B-172481681C69}" type="pres">
      <dgm:prSet presAssocID="{59B07F58-47D7-484A-B9C3-BC931BB348E7}" presName="aNode" presStyleLbl="fgAcc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5C365A0-C776-4B5B-BA8B-2EA109DBF081}" type="pres">
      <dgm:prSet presAssocID="{59B07F58-47D7-484A-B9C3-BC931BB348E7}" presName="aSpace" presStyleCnt="0"/>
      <dgm:spPr/>
    </dgm:pt>
    <dgm:pt modelId="{F8FD248C-FE72-41C5-A3B3-106C5A8EC191}" type="pres">
      <dgm:prSet presAssocID="{DA7D66E9-AFB8-45F3-AE44-E1D250F8E37A}" presName="aNode" presStyleLbl="fgAcc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A9C62FF-B7CA-46EA-92BF-A69BCCE73354}" type="pres">
      <dgm:prSet presAssocID="{DA7D66E9-AFB8-45F3-AE44-E1D250F8E37A}" presName="aSpace" presStyleCnt="0"/>
      <dgm:spPr/>
    </dgm:pt>
    <dgm:pt modelId="{4E29EC84-CCBD-4955-914C-F8D8967A7D10}" type="pres">
      <dgm:prSet presAssocID="{845973E9-6E66-4F9C-82A0-F7581A79EFE0}" presName="aNode" presStyleLbl="fgAcc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933EF9F-EF59-4124-B67A-ACB16135857D}" type="pres">
      <dgm:prSet presAssocID="{845973E9-6E66-4F9C-82A0-F7581A79EFE0}" presName="aSpace" presStyleCnt="0"/>
      <dgm:spPr/>
    </dgm:pt>
  </dgm:ptLst>
  <dgm:cxnLst>
    <dgm:cxn modelId="{0C810F28-9E16-42C7-8A3B-55594DC7A7C7}" type="presOf" srcId="{BE5C3123-D234-4643-AE7F-D796A991A5DD}" destId="{4BAFD9A4-6D42-4E29-98F1-9D7329DD9BE6}" srcOrd="0" destOrd="0" presId="urn:microsoft.com/office/officeart/2005/8/layout/pyramid2"/>
    <dgm:cxn modelId="{ED216A00-097E-4CD8-A599-2455D85E3969}" type="presOf" srcId="{59B07F58-47D7-484A-B9C3-BC931BB348E7}" destId="{1168F6CC-29D2-465A-A72B-172481681C69}" srcOrd="0" destOrd="0" presId="urn:microsoft.com/office/officeart/2005/8/layout/pyramid2"/>
    <dgm:cxn modelId="{E24B8AC4-AD4D-4B95-9705-E1B88F98FF58}" type="presOf" srcId="{845973E9-6E66-4F9C-82A0-F7581A79EFE0}" destId="{4E29EC84-CCBD-4955-914C-F8D8967A7D10}" srcOrd="0" destOrd="0" presId="urn:microsoft.com/office/officeart/2005/8/layout/pyramid2"/>
    <dgm:cxn modelId="{0D6DFF8C-E435-4082-9D63-E80AC6098DE7}" srcId="{939AD356-0109-4E13-B82A-9FE012834266}" destId="{DA7D66E9-AFB8-45F3-AE44-E1D250F8E37A}" srcOrd="3" destOrd="0" parTransId="{2E0E0E8F-0609-499B-B62D-8467F8975F0B}" sibTransId="{86E81EB6-618A-41DB-BBFF-656E9DDAC151}"/>
    <dgm:cxn modelId="{EB9C227F-69D5-4A85-8623-0A66935863AD}" srcId="{939AD356-0109-4E13-B82A-9FE012834266}" destId="{845973E9-6E66-4F9C-82A0-F7581A79EFE0}" srcOrd="4" destOrd="0" parTransId="{227F7E79-A485-41EE-B73B-E69B3D6AB9D7}" sibTransId="{A5A7C69D-50D1-48E4-8F99-2C4706307A6F}"/>
    <dgm:cxn modelId="{6CDE9BA4-5702-42D2-91B0-411EDEACA9F1}" type="presOf" srcId="{939AD356-0109-4E13-B82A-9FE012834266}" destId="{1FDDBBCD-28A6-49AD-B03C-9FD46293F9A4}" srcOrd="0" destOrd="0" presId="urn:microsoft.com/office/officeart/2005/8/layout/pyramid2"/>
    <dgm:cxn modelId="{0DDA5B01-1FDB-40CB-A163-FA6013859CEE}" srcId="{939AD356-0109-4E13-B82A-9FE012834266}" destId="{184DC26A-86F5-4DFC-A4D5-527C516964EF}" srcOrd="1" destOrd="0" parTransId="{B3B6EC97-F626-43E3-8E68-28393C6AEEA5}" sibTransId="{6F1BDED3-9165-41C7-936D-BCB81D23AE78}"/>
    <dgm:cxn modelId="{4319AEAF-9DA2-4E31-873C-B61135DF8FB5}" srcId="{939AD356-0109-4E13-B82A-9FE012834266}" destId="{BE5C3123-D234-4643-AE7F-D796A991A5DD}" srcOrd="0" destOrd="0" parTransId="{B97872C5-DCAA-4D08-8246-D677A55B381C}" sibTransId="{AF024BE3-D902-4673-8ED7-FA627B2BA0FB}"/>
    <dgm:cxn modelId="{83FDAE4D-A9A0-4D8C-9DF2-F77DEDC561AC}" type="presOf" srcId="{184DC26A-86F5-4DFC-A4D5-527C516964EF}" destId="{18025F98-3E30-43F1-A8BB-004503E9179F}" srcOrd="0" destOrd="0" presId="urn:microsoft.com/office/officeart/2005/8/layout/pyramid2"/>
    <dgm:cxn modelId="{84728BE7-4D49-4C25-813F-3DAF59114BB6}" srcId="{939AD356-0109-4E13-B82A-9FE012834266}" destId="{59B07F58-47D7-484A-B9C3-BC931BB348E7}" srcOrd="2" destOrd="0" parTransId="{CB0F73DE-4AF7-4D10-A0FA-C7DF41020F9C}" sibTransId="{62EA18CE-1153-4E1F-9188-7F8CC8E67E2A}"/>
    <dgm:cxn modelId="{76B0A5B5-37A4-4877-BFDF-FFAC406EDD0E}" type="presOf" srcId="{DA7D66E9-AFB8-45F3-AE44-E1D250F8E37A}" destId="{F8FD248C-FE72-41C5-A3B3-106C5A8EC191}" srcOrd="0" destOrd="0" presId="urn:microsoft.com/office/officeart/2005/8/layout/pyramid2"/>
    <dgm:cxn modelId="{DDBD14EF-8C93-4905-B2E1-4E1BFC53CBEF}" type="presParOf" srcId="{1FDDBBCD-28A6-49AD-B03C-9FD46293F9A4}" destId="{6DEF0E3B-4BFE-4514-8623-9B1DA751B15E}" srcOrd="0" destOrd="0" presId="urn:microsoft.com/office/officeart/2005/8/layout/pyramid2"/>
    <dgm:cxn modelId="{6CB7C99A-E762-496B-AC2C-F048A1010FF1}" type="presParOf" srcId="{1FDDBBCD-28A6-49AD-B03C-9FD46293F9A4}" destId="{AC94FD90-BDDF-4CA3-BCB0-FC226D1E23B7}" srcOrd="1" destOrd="0" presId="urn:microsoft.com/office/officeart/2005/8/layout/pyramid2"/>
    <dgm:cxn modelId="{B33676C5-202F-4C00-81E5-AEFF25762E20}" type="presParOf" srcId="{AC94FD90-BDDF-4CA3-BCB0-FC226D1E23B7}" destId="{4BAFD9A4-6D42-4E29-98F1-9D7329DD9BE6}" srcOrd="0" destOrd="0" presId="urn:microsoft.com/office/officeart/2005/8/layout/pyramid2"/>
    <dgm:cxn modelId="{221EA5C3-FB2E-4C56-A7A7-BC94309DCB96}" type="presParOf" srcId="{AC94FD90-BDDF-4CA3-BCB0-FC226D1E23B7}" destId="{EA66D9E4-553C-440E-A845-C21D71C5B651}" srcOrd="1" destOrd="0" presId="urn:microsoft.com/office/officeart/2005/8/layout/pyramid2"/>
    <dgm:cxn modelId="{CA4177C8-9D8A-4F97-951A-EC3E70ECB4BA}" type="presParOf" srcId="{AC94FD90-BDDF-4CA3-BCB0-FC226D1E23B7}" destId="{18025F98-3E30-43F1-A8BB-004503E9179F}" srcOrd="2" destOrd="0" presId="urn:microsoft.com/office/officeart/2005/8/layout/pyramid2"/>
    <dgm:cxn modelId="{1290742B-B296-4764-965F-856A4F36838F}" type="presParOf" srcId="{AC94FD90-BDDF-4CA3-BCB0-FC226D1E23B7}" destId="{E04757E3-8D26-4DC3-BA91-FDC03B423B21}" srcOrd="3" destOrd="0" presId="urn:microsoft.com/office/officeart/2005/8/layout/pyramid2"/>
    <dgm:cxn modelId="{A299377C-BA5F-4203-8EB6-E0918F1B3B6C}" type="presParOf" srcId="{AC94FD90-BDDF-4CA3-BCB0-FC226D1E23B7}" destId="{1168F6CC-29D2-465A-A72B-172481681C69}" srcOrd="4" destOrd="0" presId="urn:microsoft.com/office/officeart/2005/8/layout/pyramid2"/>
    <dgm:cxn modelId="{4DAF9611-BD3D-463C-BAB2-19142F2A3752}" type="presParOf" srcId="{AC94FD90-BDDF-4CA3-BCB0-FC226D1E23B7}" destId="{A5C365A0-C776-4B5B-BA8B-2EA109DBF081}" srcOrd="5" destOrd="0" presId="urn:microsoft.com/office/officeart/2005/8/layout/pyramid2"/>
    <dgm:cxn modelId="{FD553C1B-B8E4-4728-A9DE-20D24C911DF4}" type="presParOf" srcId="{AC94FD90-BDDF-4CA3-BCB0-FC226D1E23B7}" destId="{F8FD248C-FE72-41C5-A3B3-106C5A8EC191}" srcOrd="6" destOrd="0" presId="urn:microsoft.com/office/officeart/2005/8/layout/pyramid2"/>
    <dgm:cxn modelId="{AD4414C6-E1A5-4752-B312-3378BE5F41CC}" type="presParOf" srcId="{AC94FD90-BDDF-4CA3-BCB0-FC226D1E23B7}" destId="{4A9C62FF-B7CA-46EA-92BF-A69BCCE73354}" srcOrd="7" destOrd="0" presId="urn:microsoft.com/office/officeart/2005/8/layout/pyramid2"/>
    <dgm:cxn modelId="{78FAD715-3C52-4096-9C30-CC342C729215}" type="presParOf" srcId="{AC94FD90-BDDF-4CA3-BCB0-FC226D1E23B7}" destId="{4E29EC84-CCBD-4955-914C-F8D8967A7D10}" srcOrd="8" destOrd="0" presId="urn:microsoft.com/office/officeart/2005/8/layout/pyramid2"/>
    <dgm:cxn modelId="{D98DC14D-0576-47E4-A7A4-2C7B01F28B58}" type="presParOf" srcId="{AC94FD90-BDDF-4CA3-BCB0-FC226D1E23B7}" destId="{9933EF9F-EF59-4124-B67A-ACB16135857D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2E5B9B1-88E4-45CD-B3C6-F5C41FBE53F8}" type="doc">
      <dgm:prSet loTypeId="urn:microsoft.com/office/officeart/2005/8/layout/pyramid2" loCatId="list" qsTypeId="urn:microsoft.com/office/officeart/2005/8/quickstyle/3d4" qsCatId="3D" csTypeId="urn:microsoft.com/office/officeart/2005/8/colors/accent1_2" csCatId="accent1" phldr="1"/>
      <dgm:spPr/>
    </dgm:pt>
    <dgm:pt modelId="{403EAA64-00A1-4283-A8FA-BFF0219A0854}">
      <dgm:prSet phldrT="[Text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b="1" dirty="0" smtClean="0"/>
            <a:t>informační</a:t>
          </a:r>
          <a:endParaRPr lang="cs-CZ" b="1" dirty="0"/>
        </a:p>
      </dgm:t>
    </dgm:pt>
    <dgm:pt modelId="{8B0909B5-73FD-4B2A-8E3D-A50CE78F6C18}" type="parTrans" cxnId="{44539D13-BD31-496A-BB91-F54F295FA589}">
      <dgm:prSet/>
      <dgm:spPr/>
      <dgm:t>
        <a:bodyPr/>
        <a:lstStyle/>
        <a:p>
          <a:endParaRPr lang="cs-CZ"/>
        </a:p>
      </dgm:t>
    </dgm:pt>
    <dgm:pt modelId="{9297C21D-CC6D-4291-8036-46DAF8F7C3B2}" type="sibTrans" cxnId="{44539D13-BD31-496A-BB91-F54F295FA589}">
      <dgm:prSet/>
      <dgm:spPr/>
      <dgm:t>
        <a:bodyPr/>
        <a:lstStyle/>
        <a:p>
          <a:endParaRPr lang="cs-CZ"/>
        </a:p>
      </dgm:t>
    </dgm:pt>
    <dgm:pt modelId="{E7553461-FEAB-4895-8A75-B880C2C4107A}">
      <dgm:prSet phldrT="[Text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b="1" dirty="0" smtClean="0"/>
            <a:t>výkladový</a:t>
          </a:r>
          <a:endParaRPr lang="cs-CZ" b="1" dirty="0"/>
        </a:p>
      </dgm:t>
    </dgm:pt>
    <dgm:pt modelId="{2485E262-1F26-4448-AD35-B014D18B10C9}" type="parTrans" cxnId="{F76F5E07-B3F1-4AD8-A23A-4828C546F7E4}">
      <dgm:prSet/>
      <dgm:spPr/>
      <dgm:t>
        <a:bodyPr/>
        <a:lstStyle/>
        <a:p>
          <a:endParaRPr lang="cs-CZ"/>
        </a:p>
      </dgm:t>
    </dgm:pt>
    <dgm:pt modelId="{C873EAAF-F528-4377-998F-503D11497855}" type="sibTrans" cxnId="{F76F5E07-B3F1-4AD8-A23A-4828C546F7E4}">
      <dgm:prSet/>
      <dgm:spPr/>
      <dgm:t>
        <a:bodyPr/>
        <a:lstStyle/>
        <a:p>
          <a:endParaRPr lang="cs-CZ"/>
        </a:p>
      </dgm:t>
    </dgm:pt>
    <dgm:pt modelId="{02F23812-1438-429E-8AAE-92899B11E37E}">
      <dgm:prSet phldrT="[Text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b="1" dirty="0" smtClean="0"/>
            <a:t>úvahový</a:t>
          </a:r>
          <a:endParaRPr lang="cs-CZ" b="1" dirty="0"/>
        </a:p>
      </dgm:t>
    </dgm:pt>
    <dgm:pt modelId="{2463AC76-919B-4DE1-BAF7-ACEE7BF1BFCC}" type="parTrans" cxnId="{1F3E51B1-22AB-459D-BBEB-F6DB7147AADB}">
      <dgm:prSet/>
      <dgm:spPr/>
      <dgm:t>
        <a:bodyPr/>
        <a:lstStyle/>
        <a:p>
          <a:endParaRPr lang="cs-CZ"/>
        </a:p>
      </dgm:t>
    </dgm:pt>
    <dgm:pt modelId="{F19BF56E-C889-45CF-A6D6-1691A4C3241D}" type="sibTrans" cxnId="{1F3E51B1-22AB-459D-BBEB-F6DB7147AADB}">
      <dgm:prSet/>
      <dgm:spPr/>
      <dgm:t>
        <a:bodyPr/>
        <a:lstStyle/>
        <a:p>
          <a:endParaRPr lang="cs-CZ"/>
        </a:p>
      </dgm:t>
    </dgm:pt>
    <dgm:pt modelId="{0B87897D-5FD8-4466-BD31-CDDD6F0ABA31}">
      <dgm:prSet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b="1" dirty="0" smtClean="0"/>
            <a:t>vyprávěcí</a:t>
          </a:r>
          <a:endParaRPr lang="cs-CZ" b="1" dirty="0"/>
        </a:p>
      </dgm:t>
    </dgm:pt>
    <dgm:pt modelId="{857EFBE4-3B2D-4618-89A5-DE9EF6E9511F}" type="parTrans" cxnId="{BC34E06B-1FF7-403E-A6F3-F8358DCEF37A}">
      <dgm:prSet/>
      <dgm:spPr/>
      <dgm:t>
        <a:bodyPr/>
        <a:lstStyle/>
        <a:p>
          <a:endParaRPr lang="cs-CZ"/>
        </a:p>
      </dgm:t>
    </dgm:pt>
    <dgm:pt modelId="{67D26FC6-4EDF-45FA-9710-92D302C3AEE9}" type="sibTrans" cxnId="{BC34E06B-1FF7-403E-A6F3-F8358DCEF37A}">
      <dgm:prSet/>
      <dgm:spPr/>
      <dgm:t>
        <a:bodyPr/>
        <a:lstStyle/>
        <a:p>
          <a:endParaRPr lang="cs-CZ"/>
        </a:p>
      </dgm:t>
    </dgm:pt>
    <dgm:pt modelId="{3EEC8373-3E55-4212-85FF-CEE759860863}">
      <dgm:prSet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b="1" dirty="0" smtClean="0"/>
            <a:t>popisný</a:t>
          </a:r>
          <a:endParaRPr lang="cs-CZ" b="1" dirty="0"/>
        </a:p>
      </dgm:t>
    </dgm:pt>
    <dgm:pt modelId="{5C395E90-97B1-4DAA-8307-9CBF4AF41FFB}" type="parTrans" cxnId="{F1585349-0DF8-4A5C-BAC5-AA8535725ADA}">
      <dgm:prSet/>
      <dgm:spPr/>
      <dgm:t>
        <a:bodyPr/>
        <a:lstStyle/>
        <a:p>
          <a:endParaRPr lang="cs-CZ"/>
        </a:p>
      </dgm:t>
    </dgm:pt>
    <dgm:pt modelId="{20DB2A8D-67BF-4ACF-8AA6-262F3FED10CD}" type="sibTrans" cxnId="{F1585349-0DF8-4A5C-BAC5-AA8535725ADA}">
      <dgm:prSet/>
      <dgm:spPr/>
      <dgm:t>
        <a:bodyPr/>
        <a:lstStyle/>
        <a:p>
          <a:endParaRPr lang="cs-CZ"/>
        </a:p>
      </dgm:t>
    </dgm:pt>
    <dgm:pt modelId="{D710F550-8FE8-4606-BC81-42FAA0B514A2}" type="pres">
      <dgm:prSet presAssocID="{52E5B9B1-88E4-45CD-B3C6-F5C41FBE53F8}" presName="compositeShape" presStyleCnt="0">
        <dgm:presLayoutVars>
          <dgm:dir/>
          <dgm:resizeHandles/>
        </dgm:presLayoutVars>
      </dgm:prSet>
      <dgm:spPr/>
    </dgm:pt>
    <dgm:pt modelId="{DBF92AE7-B27E-4EE9-9381-7A81B669B407}" type="pres">
      <dgm:prSet presAssocID="{52E5B9B1-88E4-45CD-B3C6-F5C41FBE53F8}" presName="pyramid" presStyleLbl="node1" presStyleIdx="0" presStyleCnt="1"/>
      <dgm:spPr/>
    </dgm:pt>
    <dgm:pt modelId="{ABA7A9DB-1B96-4818-B476-B50ACE0E0817}" type="pres">
      <dgm:prSet presAssocID="{52E5B9B1-88E4-45CD-B3C6-F5C41FBE53F8}" presName="theList" presStyleCnt="0"/>
      <dgm:spPr/>
    </dgm:pt>
    <dgm:pt modelId="{E6E5B46D-F010-4994-818C-13663A0CAA92}" type="pres">
      <dgm:prSet presAssocID="{403EAA64-00A1-4283-A8FA-BFF0219A0854}" presName="aNode" presStyleLbl="fgAcc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C71B1D-FDD1-471E-836F-A8F3F34A6648}" type="pres">
      <dgm:prSet presAssocID="{403EAA64-00A1-4283-A8FA-BFF0219A0854}" presName="aSpace" presStyleCnt="0"/>
      <dgm:spPr/>
    </dgm:pt>
    <dgm:pt modelId="{6E99F017-50E1-4E1E-B9D3-A35A3CE8F6EC}" type="pres">
      <dgm:prSet presAssocID="{0B87897D-5FD8-4466-BD31-CDDD6F0ABA31}" presName="aNode" presStyleLbl="fgAcc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9BC3223-BA5B-49ED-9A3B-011440204920}" type="pres">
      <dgm:prSet presAssocID="{0B87897D-5FD8-4466-BD31-CDDD6F0ABA31}" presName="aSpace" presStyleCnt="0"/>
      <dgm:spPr/>
    </dgm:pt>
    <dgm:pt modelId="{AA558EE0-86CB-4400-8859-25F434EDD61F}" type="pres">
      <dgm:prSet presAssocID="{3EEC8373-3E55-4212-85FF-CEE759860863}" presName="aNode" presStyleLbl="fgAcc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64BCF84-2735-4584-AB68-AE54C2D51ECB}" type="pres">
      <dgm:prSet presAssocID="{3EEC8373-3E55-4212-85FF-CEE759860863}" presName="aSpace" presStyleCnt="0"/>
      <dgm:spPr/>
    </dgm:pt>
    <dgm:pt modelId="{6A72131F-A618-4C1D-AE50-3F5029FDA32F}" type="pres">
      <dgm:prSet presAssocID="{E7553461-FEAB-4895-8A75-B880C2C4107A}" presName="aNode" presStyleLbl="fgAcc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CD6EA46-F502-438E-86A9-49520D904AF2}" type="pres">
      <dgm:prSet presAssocID="{E7553461-FEAB-4895-8A75-B880C2C4107A}" presName="aSpace" presStyleCnt="0"/>
      <dgm:spPr/>
    </dgm:pt>
    <dgm:pt modelId="{AA05BBA0-3912-472E-B2B4-5D2221C31462}" type="pres">
      <dgm:prSet presAssocID="{02F23812-1438-429E-8AAE-92899B11E37E}" presName="aNode" presStyleLbl="fgAcc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539AF61-B908-426E-8263-56A8677A77F8}" type="pres">
      <dgm:prSet presAssocID="{02F23812-1438-429E-8AAE-92899B11E37E}" presName="aSpace" presStyleCnt="0"/>
      <dgm:spPr/>
    </dgm:pt>
  </dgm:ptLst>
  <dgm:cxnLst>
    <dgm:cxn modelId="{F76F5E07-B3F1-4AD8-A23A-4828C546F7E4}" srcId="{52E5B9B1-88E4-45CD-B3C6-F5C41FBE53F8}" destId="{E7553461-FEAB-4895-8A75-B880C2C4107A}" srcOrd="3" destOrd="0" parTransId="{2485E262-1F26-4448-AD35-B014D18B10C9}" sibTransId="{C873EAAF-F528-4377-998F-503D11497855}"/>
    <dgm:cxn modelId="{F1585349-0DF8-4A5C-BAC5-AA8535725ADA}" srcId="{52E5B9B1-88E4-45CD-B3C6-F5C41FBE53F8}" destId="{3EEC8373-3E55-4212-85FF-CEE759860863}" srcOrd="2" destOrd="0" parTransId="{5C395E90-97B1-4DAA-8307-9CBF4AF41FFB}" sibTransId="{20DB2A8D-67BF-4ACF-8AA6-262F3FED10CD}"/>
    <dgm:cxn modelId="{44539D13-BD31-496A-BB91-F54F295FA589}" srcId="{52E5B9B1-88E4-45CD-B3C6-F5C41FBE53F8}" destId="{403EAA64-00A1-4283-A8FA-BFF0219A0854}" srcOrd="0" destOrd="0" parTransId="{8B0909B5-73FD-4B2A-8E3D-A50CE78F6C18}" sibTransId="{9297C21D-CC6D-4291-8036-46DAF8F7C3B2}"/>
    <dgm:cxn modelId="{1E4FB24D-6A60-4197-B8E4-15F9B87F839F}" type="presOf" srcId="{3EEC8373-3E55-4212-85FF-CEE759860863}" destId="{AA558EE0-86CB-4400-8859-25F434EDD61F}" srcOrd="0" destOrd="0" presId="urn:microsoft.com/office/officeart/2005/8/layout/pyramid2"/>
    <dgm:cxn modelId="{1F3E51B1-22AB-459D-BBEB-F6DB7147AADB}" srcId="{52E5B9B1-88E4-45CD-B3C6-F5C41FBE53F8}" destId="{02F23812-1438-429E-8AAE-92899B11E37E}" srcOrd="4" destOrd="0" parTransId="{2463AC76-919B-4DE1-BAF7-ACEE7BF1BFCC}" sibTransId="{F19BF56E-C889-45CF-A6D6-1691A4C3241D}"/>
    <dgm:cxn modelId="{27DD3F84-D0F0-4E11-9047-22CDB4943C33}" type="presOf" srcId="{0B87897D-5FD8-4466-BD31-CDDD6F0ABA31}" destId="{6E99F017-50E1-4E1E-B9D3-A35A3CE8F6EC}" srcOrd="0" destOrd="0" presId="urn:microsoft.com/office/officeart/2005/8/layout/pyramid2"/>
    <dgm:cxn modelId="{91FC02B5-D8AE-4D35-A8AF-2451391DCFBB}" type="presOf" srcId="{E7553461-FEAB-4895-8A75-B880C2C4107A}" destId="{6A72131F-A618-4C1D-AE50-3F5029FDA32F}" srcOrd="0" destOrd="0" presId="urn:microsoft.com/office/officeart/2005/8/layout/pyramid2"/>
    <dgm:cxn modelId="{CA3129C5-A6F0-4D0F-866B-F1A298A7D48E}" type="presOf" srcId="{02F23812-1438-429E-8AAE-92899B11E37E}" destId="{AA05BBA0-3912-472E-B2B4-5D2221C31462}" srcOrd="0" destOrd="0" presId="urn:microsoft.com/office/officeart/2005/8/layout/pyramid2"/>
    <dgm:cxn modelId="{81CBD950-2252-419D-9119-44101CF6B51A}" type="presOf" srcId="{403EAA64-00A1-4283-A8FA-BFF0219A0854}" destId="{E6E5B46D-F010-4994-818C-13663A0CAA92}" srcOrd="0" destOrd="0" presId="urn:microsoft.com/office/officeart/2005/8/layout/pyramid2"/>
    <dgm:cxn modelId="{9186CB4B-92DC-4168-A8BA-EE05E152827C}" type="presOf" srcId="{52E5B9B1-88E4-45CD-B3C6-F5C41FBE53F8}" destId="{D710F550-8FE8-4606-BC81-42FAA0B514A2}" srcOrd="0" destOrd="0" presId="urn:microsoft.com/office/officeart/2005/8/layout/pyramid2"/>
    <dgm:cxn modelId="{BC34E06B-1FF7-403E-A6F3-F8358DCEF37A}" srcId="{52E5B9B1-88E4-45CD-B3C6-F5C41FBE53F8}" destId="{0B87897D-5FD8-4466-BD31-CDDD6F0ABA31}" srcOrd="1" destOrd="0" parTransId="{857EFBE4-3B2D-4618-89A5-DE9EF6E9511F}" sibTransId="{67D26FC6-4EDF-45FA-9710-92D302C3AEE9}"/>
    <dgm:cxn modelId="{7B2A82EA-D8AC-4F37-B151-FD38879AAC46}" type="presParOf" srcId="{D710F550-8FE8-4606-BC81-42FAA0B514A2}" destId="{DBF92AE7-B27E-4EE9-9381-7A81B669B407}" srcOrd="0" destOrd="0" presId="urn:microsoft.com/office/officeart/2005/8/layout/pyramid2"/>
    <dgm:cxn modelId="{AE7A6B76-203A-4217-800F-29A88670471C}" type="presParOf" srcId="{D710F550-8FE8-4606-BC81-42FAA0B514A2}" destId="{ABA7A9DB-1B96-4818-B476-B50ACE0E0817}" srcOrd="1" destOrd="0" presId="urn:microsoft.com/office/officeart/2005/8/layout/pyramid2"/>
    <dgm:cxn modelId="{82B772A3-BB6D-4BB9-B5FB-C86AC7D554F5}" type="presParOf" srcId="{ABA7A9DB-1B96-4818-B476-B50ACE0E0817}" destId="{E6E5B46D-F010-4994-818C-13663A0CAA92}" srcOrd="0" destOrd="0" presId="urn:microsoft.com/office/officeart/2005/8/layout/pyramid2"/>
    <dgm:cxn modelId="{F234CDF5-C830-49B5-B32B-093FD08FC650}" type="presParOf" srcId="{ABA7A9DB-1B96-4818-B476-B50ACE0E0817}" destId="{93C71B1D-FDD1-471E-836F-A8F3F34A6648}" srcOrd="1" destOrd="0" presId="urn:microsoft.com/office/officeart/2005/8/layout/pyramid2"/>
    <dgm:cxn modelId="{676EA280-305C-4A06-A308-53E528F2AAF0}" type="presParOf" srcId="{ABA7A9DB-1B96-4818-B476-B50ACE0E0817}" destId="{6E99F017-50E1-4E1E-B9D3-A35A3CE8F6EC}" srcOrd="2" destOrd="0" presId="urn:microsoft.com/office/officeart/2005/8/layout/pyramid2"/>
    <dgm:cxn modelId="{9894F4DE-11CE-4FA8-95D9-49714CE8BA59}" type="presParOf" srcId="{ABA7A9DB-1B96-4818-B476-B50ACE0E0817}" destId="{C9BC3223-BA5B-49ED-9A3B-011440204920}" srcOrd="3" destOrd="0" presId="urn:microsoft.com/office/officeart/2005/8/layout/pyramid2"/>
    <dgm:cxn modelId="{A2245AD0-3EE8-45A4-892E-B195EECAF25B}" type="presParOf" srcId="{ABA7A9DB-1B96-4818-B476-B50ACE0E0817}" destId="{AA558EE0-86CB-4400-8859-25F434EDD61F}" srcOrd="4" destOrd="0" presId="urn:microsoft.com/office/officeart/2005/8/layout/pyramid2"/>
    <dgm:cxn modelId="{A5660D88-78C2-436F-A183-9EE420FCE5E2}" type="presParOf" srcId="{ABA7A9DB-1B96-4818-B476-B50ACE0E0817}" destId="{D64BCF84-2735-4584-AB68-AE54C2D51ECB}" srcOrd="5" destOrd="0" presId="urn:microsoft.com/office/officeart/2005/8/layout/pyramid2"/>
    <dgm:cxn modelId="{BD5B2A6E-6866-4BF6-8FA4-05CCE841E924}" type="presParOf" srcId="{ABA7A9DB-1B96-4818-B476-B50ACE0E0817}" destId="{6A72131F-A618-4C1D-AE50-3F5029FDA32F}" srcOrd="6" destOrd="0" presId="urn:microsoft.com/office/officeart/2005/8/layout/pyramid2"/>
    <dgm:cxn modelId="{E6045254-8458-4DD6-9C94-EA37F93F2F78}" type="presParOf" srcId="{ABA7A9DB-1B96-4818-B476-B50ACE0E0817}" destId="{3CD6EA46-F502-438E-86A9-49520D904AF2}" srcOrd="7" destOrd="0" presId="urn:microsoft.com/office/officeart/2005/8/layout/pyramid2"/>
    <dgm:cxn modelId="{F33E181D-68EA-4E6D-967C-9884C2CC97E1}" type="presParOf" srcId="{ABA7A9DB-1B96-4818-B476-B50ACE0E0817}" destId="{AA05BBA0-3912-472E-B2B4-5D2221C31462}" srcOrd="8" destOrd="0" presId="urn:microsoft.com/office/officeart/2005/8/layout/pyramid2"/>
    <dgm:cxn modelId="{F1E0ED0A-C8E3-4196-A074-6201BA8403E5}" type="presParOf" srcId="{ABA7A9DB-1B96-4818-B476-B50ACE0E0817}" destId="{9539AF61-B908-426E-8263-56A8677A77F8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627EFBA-A855-4D27-A711-CBAFD24007BD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C03FB4D-88B2-4D76-BB66-502E2E235254}">
      <dgm:prSet phldrT="[Text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b="1" dirty="0" smtClean="0"/>
            <a:t>SLOVA NEUTRÁLNÍ</a:t>
          </a:r>
          <a:endParaRPr lang="cs-CZ" b="1" dirty="0"/>
        </a:p>
      </dgm:t>
    </dgm:pt>
    <dgm:pt modelId="{14EB4EC7-D905-4E3E-A21E-A17EC3BE652E}" type="parTrans" cxnId="{A0FE0DB8-7742-43A0-9DA2-C2E36DA9E257}">
      <dgm:prSet/>
      <dgm:spPr/>
      <dgm:t>
        <a:bodyPr/>
        <a:lstStyle/>
        <a:p>
          <a:endParaRPr lang="cs-CZ"/>
        </a:p>
      </dgm:t>
    </dgm:pt>
    <dgm:pt modelId="{29078653-9377-4D07-8BE1-1922CADF4D66}" type="sibTrans" cxnId="{A0FE0DB8-7742-43A0-9DA2-C2E36DA9E257}">
      <dgm:prSet/>
      <dgm:spPr/>
      <dgm:t>
        <a:bodyPr/>
        <a:lstStyle/>
        <a:p>
          <a:endParaRPr lang="cs-CZ"/>
        </a:p>
      </dgm:t>
    </dgm:pt>
    <dgm:pt modelId="{7B8A369C-AABD-44A0-A83D-8387399184B4}">
      <dgm:prSet phldrT="[Text]"/>
      <dgm:spPr/>
      <dgm:t>
        <a:bodyPr/>
        <a:lstStyle/>
        <a:p>
          <a:r>
            <a:rPr lang="cs-CZ" b="1" dirty="0" smtClean="0">
              <a:solidFill>
                <a:srgbClr val="002060"/>
              </a:solidFill>
            </a:rPr>
            <a:t>běžně používaná</a:t>
          </a:r>
          <a:endParaRPr lang="cs-CZ" b="1" dirty="0">
            <a:solidFill>
              <a:srgbClr val="002060"/>
            </a:solidFill>
          </a:endParaRPr>
        </a:p>
      </dgm:t>
    </dgm:pt>
    <dgm:pt modelId="{EBAB683A-384B-4D13-8F0B-9C6340D9B9C9}" type="parTrans" cxnId="{AC8E76D0-3D34-4F6D-8307-5BCB15589728}">
      <dgm:prSet/>
      <dgm:spPr/>
      <dgm:t>
        <a:bodyPr/>
        <a:lstStyle/>
        <a:p>
          <a:endParaRPr lang="cs-CZ"/>
        </a:p>
      </dgm:t>
    </dgm:pt>
    <dgm:pt modelId="{73B45040-B511-4055-BC24-FFB6F1A03B97}" type="sibTrans" cxnId="{AC8E76D0-3D34-4F6D-8307-5BCB15589728}">
      <dgm:prSet/>
      <dgm:spPr/>
      <dgm:t>
        <a:bodyPr/>
        <a:lstStyle/>
        <a:p>
          <a:endParaRPr lang="cs-CZ"/>
        </a:p>
      </dgm:t>
    </dgm:pt>
    <dgm:pt modelId="{309A928F-C5C4-4DF8-9F40-8471CBFF95EF}">
      <dgm:prSet phldrT="[Text]"/>
      <dgm:spPr/>
      <dgm:t>
        <a:bodyPr/>
        <a:lstStyle/>
        <a:p>
          <a:r>
            <a:rPr lang="cs-CZ" b="1" dirty="0" smtClean="0">
              <a:solidFill>
                <a:srgbClr val="002060"/>
              </a:solidFill>
            </a:rPr>
            <a:t>je jich mnoho, ve všech stylech</a:t>
          </a:r>
          <a:endParaRPr lang="cs-CZ" b="1" dirty="0">
            <a:solidFill>
              <a:srgbClr val="002060"/>
            </a:solidFill>
          </a:endParaRPr>
        </a:p>
      </dgm:t>
    </dgm:pt>
    <dgm:pt modelId="{446ECC2B-70EE-47D4-911F-A8F56611AE14}" type="parTrans" cxnId="{77681A66-0670-410A-B9E3-0C1F8BE0F5CD}">
      <dgm:prSet/>
      <dgm:spPr/>
      <dgm:t>
        <a:bodyPr/>
        <a:lstStyle/>
        <a:p>
          <a:endParaRPr lang="cs-CZ"/>
        </a:p>
      </dgm:t>
    </dgm:pt>
    <dgm:pt modelId="{C6ABD74F-FA91-441E-9238-3C7A710F1A92}" type="sibTrans" cxnId="{77681A66-0670-410A-B9E3-0C1F8BE0F5CD}">
      <dgm:prSet/>
      <dgm:spPr/>
      <dgm:t>
        <a:bodyPr/>
        <a:lstStyle/>
        <a:p>
          <a:endParaRPr lang="cs-CZ"/>
        </a:p>
      </dgm:t>
    </dgm:pt>
    <dgm:pt modelId="{09791744-7CBE-4C08-87E5-B6895A101B3E}">
      <dgm:prSet phldrT="[Text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b="1" dirty="0" smtClean="0"/>
            <a:t>SLOVA ZABARVENÁ</a:t>
          </a:r>
          <a:endParaRPr lang="cs-CZ" b="1" dirty="0"/>
        </a:p>
      </dgm:t>
    </dgm:pt>
    <dgm:pt modelId="{D742F60A-6177-4AF5-9C6A-A18389BC22F3}" type="parTrans" cxnId="{3E1E7597-D55C-4E7B-8FD5-17E201FC8467}">
      <dgm:prSet/>
      <dgm:spPr/>
      <dgm:t>
        <a:bodyPr/>
        <a:lstStyle/>
        <a:p>
          <a:endParaRPr lang="cs-CZ"/>
        </a:p>
      </dgm:t>
    </dgm:pt>
    <dgm:pt modelId="{94769FF9-834B-4ECB-8BAD-A80B56D28766}" type="sibTrans" cxnId="{3E1E7597-D55C-4E7B-8FD5-17E201FC8467}">
      <dgm:prSet/>
      <dgm:spPr/>
      <dgm:t>
        <a:bodyPr/>
        <a:lstStyle/>
        <a:p>
          <a:endParaRPr lang="cs-CZ"/>
        </a:p>
      </dgm:t>
    </dgm:pt>
    <dgm:pt modelId="{F9E45502-23C6-4B9A-8ED2-1C71E6785F13}">
      <dgm:prSet phldrT="[Text]"/>
      <dgm:spPr/>
      <dgm:t>
        <a:bodyPr/>
        <a:lstStyle/>
        <a:p>
          <a:r>
            <a:rPr lang="cs-CZ" b="1" dirty="0" smtClean="0">
              <a:solidFill>
                <a:srgbClr val="C00000"/>
              </a:solidFill>
            </a:rPr>
            <a:t>citově zabarvená</a:t>
          </a:r>
          <a:endParaRPr lang="cs-CZ" b="1" dirty="0">
            <a:solidFill>
              <a:srgbClr val="C00000"/>
            </a:solidFill>
          </a:endParaRPr>
        </a:p>
      </dgm:t>
    </dgm:pt>
    <dgm:pt modelId="{B1B97A27-BA56-4442-B6C4-92C351A6E2A5}" type="parTrans" cxnId="{D99B9427-6F1A-4925-AC10-37ECF4EE4E8B}">
      <dgm:prSet/>
      <dgm:spPr/>
      <dgm:t>
        <a:bodyPr/>
        <a:lstStyle/>
        <a:p>
          <a:endParaRPr lang="cs-CZ"/>
        </a:p>
      </dgm:t>
    </dgm:pt>
    <dgm:pt modelId="{06C83827-807D-4CD1-B424-8BAA40CDBDB6}" type="sibTrans" cxnId="{D99B9427-6F1A-4925-AC10-37ECF4EE4E8B}">
      <dgm:prSet/>
      <dgm:spPr/>
      <dgm:t>
        <a:bodyPr/>
        <a:lstStyle/>
        <a:p>
          <a:endParaRPr lang="cs-CZ"/>
        </a:p>
      </dgm:t>
    </dgm:pt>
    <dgm:pt modelId="{C5F4E1E1-42F8-4B8E-A1CF-8377B5AF2671}">
      <dgm:prSet phldrT="[Text]"/>
      <dgm:spPr/>
      <dgm:t>
        <a:bodyPr/>
        <a:lstStyle/>
        <a:p>
          <a:r>
            <a:rPr lang="cs-CZ" b="1" dirty="0" smtClean="0">
              <a:solidFill>
                <a:srgbClr val="C00000"/>
              </a:solidFill>
            </a:rPr>
            <a:t>hovorová</a:t>
          </a:r>
          <a:endParaRPr lang="cs-CZ" b="1" dirty="0">
            <a:solidFill>
              <a:srgbClr val="C00000"/>
            </a:solidFill>
          </a:endParaRPr>
        </a:p>
      </dgm:t>
    </dgm:pt>
    <dgm:pt modelId="{1F179603-411C-4BB9-B18E-D2A40C00F563}" type="parTrans" cxnId="{FD99FE06-D8D3-40C6-BFAB-EA3339809468}">
      <dgm:prSet/>
      <dgm:spPr/>
      <dgm:t>
        <a:bodyPr/>
        <a:lstStyle/>
        <a:p>
          <a:endParaRPr lang="cs-CZ"/>
        </a:p>
      </dgm:t>
    </dgm:pt>
    <dgm:pt modelId="{ADF7ECBC-D263-4003-9D96-C859B548A86A}" type="sibTrans" cxnId="{FD99FE06-D8D3-40C6-BFAB-EA3339809468}">
      <dgm:prSet/>
      <dgm:spPr/>
      <dgm:t>
        <a:bodyPr/>
        <a:lstStyle/>
        <a:p>
          <a:endParaRPr lang="cs-CZ"/>
        </a:p>
      </dgm:t>
    </dgm:pt>
    <dgm:pt modelId="{9FA08445-5DAE-46F3-9A3C-1F43F2252D92}">
      <dgm:prSet phldrT="[Text]"/>
      <dgm:spPr/>
      <dgm:t>
        <a:bodyPr/>
        <a:lstStyle/>
        <a:p>
          <a:r>
            <a:rPr lang="cs-CZ" b="1" dirty="0" smtClean="0">
              <a:solidFill>
                <a:srgbClr val="C00000"/>
              </a:solidFill>
            </a:rPr>
            <a:t>knižní</a:t>
          </a:r>
          <a:endParaRPr lang="cs-CZ" b="1" dirty="0">
            <a:solidFill>
              <a:srgbClr val="C00000"/>
            </a:solidFill>
          </a:endParaRPr>
        </a:p>
      </dgm:t>
    </dgm:pt>
    <dgm:pt modelId="{D2020F41-F824-4E41-9F05-CC950DEC8213}" type="parTrans" cxnId="{A2EC1C86-8ADA-406A-B008-8B0A14276090}">
      <dgm:prSet/>
      <dgm:spPr/>
      <dgm:t>
        <a:bodyPr/>
        <a:lstStyle/>
        <a:p>
          <a:endParaRPr lang="cs-CZ"/>
        </a:p>
      </dgm:t>
    </dgm:pt>
    <dgm:pt modelId="{4C1C07FF-48EA-413B-A10C-5D725DE08187}" type="sibTrans" cxnId="{A2EC1C86-8ADA-406A-B008-8B0A14276090}">
      <dgm:prSet/>
      <dgm:spPr/>
      <dgm:t>
        <a:bodyPr/>
        <a:lstStyle/>
        <a:p>
          <a:endParaRPr lang="cs-CZ"/>
        </a:p>
      </dgm:t>
    </dgm:pt>
    <dgm:pt modelId="{E3EFA38F-5E16-418F-B717-F5EB7BC66489}">
      <dgm:prSet phldrT="[Text]"/>
      <dgm:spPr/>
      <dgm:t>
        <a:bodyPr/>
        <a:lstStyle/>
        <a:p>
          <a:r>
            <a:rPr lang="cs-CZ" b="1" dirty="0" smtClean="0">
              <a:solidFill>
                <a:srgbClr val="C00000"/>
              </a:solidFill>
            </a:rPr>
            <a:t>termíny</a:t>
          </a:r>
          <a:endParaRPr lang="cs-CZ" b="1" dirty="0">
            <a:solidFill>
              <a:srgbClr val="C00000"/>
            </a:solidFill>
          </a:endParaRPr>
        </a:p>
      </dgm:t>
    </dgm:pt>
    <dgm:pt modelId="{FC42CFDD-411B-4D72-8FE5-D66960A5FE9A}" type="parTrans" cxnId="{DD418CC6-F7A5-4019-8A9E-DE71D989DE27}">
      <dgm:prSet/>
      <dgm:spPr/>
      <dgm:t>
        <a:bodyPr/>
        <a:lstStyle/>
        <a:p>
          <a:endParaRPr lang="cs-CZ"/>
        </a:p>
      </dgm:t>
    </dgm:pt>
    <dgm:pt modelId="{1452C3FE-D6F0-45F6-8940-0F1F12D49748}" type="sibTrans" cxnId="{DD418CC6-F7A5-4019-8A9E-DE71D989DE27}">
      <dgm:prSet/>
      <dgm:spPr/>
      <dgm:t>
        <a:bodyPr/>
        <a:lstStyle/>
        <a:p>
          <a:endParaRPr lang="cs-CZ"/>
        </a:p>
      </dgm:t>
    </dgm:pt>
    <dgm:pt modelId="{3DACDA0F-459A-4050-B0B3-1B1304F10D65}" type="pres">
      <dgm:prSet presAssocID="{8627EFBA-A855-4D27-A711-CBAFD24007BD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7BC3A382-DD59-47C0-B323-4FCB77685EF3}" type="pres">
      <dgm:prSet presAssocID="{2C03FB4D-88B2-4D76-BB66-502E2E235254}" presName="linNode" presStyleCnt="0"/>
      <dgm:spPr/>
    </dgm:pt>
    <dgm:pt modelId="{2000CE25-53EB-4E23-BC8B-062ED2B47C48}" type="pres">
      <dgm:prSet presAssocID="{2C03FB4D-88B2-4D76-BB66-502E2E235254}" presName="parentShp" presStyleLbl="node1" presStyleIdx="0" presStyleCnt="2" custLinFactNeighborX="-1322" custLinFactNeighborY="-293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EFAE93F-C77E-4760-A111-BB114FFD58CB}" type="pres">
      <dgm:prSet presAssocID="{2C03FB4D-88B2-4D76-BB66-502E2E235254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E260A34-A313-4D51-A674-DF3DFAB6E0CC}" type="pres">
      <dgm:prSet presAssocID="{29078653-9377-4D07-8BE1-1922CADF4D66}" presName="spacing" presStyleCnt="0"/>
      <dgm:spPr/>
    </dgm:pt>
    <dgm:pt modelId="{55B91859-120F-472A-9272-99DA6C523545}" type="pres">
      <dgm:prSet presAssocID="{09791744-7CBE-4C08-87E5-B6895A101B3E}" presName="linNode" presStyleCnt="0"/>
      <dgm:spPr/>
    </dgm:pt>
    <dgm:pt modelId="{DD7500CB-5D83-467B-A664-05128CF81F0B}" type="pres">
      <dgm:prSet presAssocID="{09791744-7CBE-4C08-87E5-B6895A101B3E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7A31CEF-522F-4908-ACC9-2DEAF763C56F}" type="pres">
      <dgm:prSet presAssocID="{09791744-7CBE-4C08-87E5-B6895A101B3E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D418CC6-F7A5-4019-8A9E-DE71D989DE27}" srcId="{09791744-7CBE-4C08-87E5-B6895A101B3E}" destId="{E3EFA38F-5E16-418F-B717-F5EB7BC66489}" srcOrd="3" destOrd="0" parTransId="{FC42CFDD-411B-4D72-8FE5-D66960A5FE9A}" sibTransId="{1452C3FE-D6F0-45F6-8940-0F1F12D49748}"/>
    <dgm:cxn modelId="{D99B9427-6F1A-4925-AC10-37ECF4EE4E8B}" srcId="{09791744-7CBE-4C08-87E5-B6895A101B3E}" destId="{F9E45502-23C6-4B9A-8ED2-1C71E6785F13}" srcOrd="0" destOrd="0" parTransId="{B1B97A27-BA56-4442-B6C4-92C351A6E2A5}" sibTransId="{06C83827-807D-4CD1-B424-8BAA40CDBDB6}"/>
    <dgm:cxn modelId="{398E1BD3-0D1C-4F8F-980D-918268AE1F60}" type="presOf" srcId="{09791744-7CBE-4C08-87E5-B6895A101B3E}" destId="{DD7500CB-5D83-467B-A664-05128CF81F0B}" srcOrd="0" destOrd="0" presId="urn:microsoft.com/office/officeart/2005/8/layout/vList6"/>
    <dgm:cxn modelId="{A1793B49-FB21-4A1D-A3E9-79FD0BE9F84F}" type="presOf" srcId="{E3EFA38F-5E16-418F-B717-F5EB7BC66489}" destId="{07A31CEF-522F-4908-ACC9-2DEAF763C56F}" srcOrd="0" destOrd="3" presId="urn:microsoft.com/office/officeart/2005/8/layout/vList6"/>
    <dgm:cxn modelId="{3E1E7597-D55C-4E7B-8FD5-17E201FC8467}" srcId="{8627EFBA-A855-4D27-A711-CBAFD24007BD}" destId="{09791744-7CBE-4C08-87E5-B6895A101B3E}" srcOrd="1" destOrd="0" parTransId="{D742F60A-6177-4AF5-9C6A-A18389BC22F3}" sibTransId="{94769FF9-834B-4ECB-8BAD-A80B56D28766}"/>
    <dgm:cxn modelId="{6BF1DA2A-C57E-416B-81BE-015E7B14BD3A}" type="presOf" srcId="{9FA08445-5DAE-46F3-9A3C-1F43F2252D92}" destId="{07A31CEF-522F-4908-ACC9-2DEAF763C56F}" srcOrd="0" destOrd="2" presId="urn:microsoft.com/office/officeart/2005/8/layout/vList6"/>
    <dgm:cxn modelId="{46F3D015-4A53-4760-8E74-3954A52BDDEA}" type="presOf" srcId="{2C03FB4D-88B2-4D76-BB66-502E2E235254}" destId="{2000CE25-53EB-4E23-BC8B-062ED2B47C48}" srcOrd="0" destOrd="0" presId="urn:microsoft.com/office/officeart/2005/8/layout/vList6"/>
    <dgm:cxn modelId="{5D1AA27A-D634-4BD1-950E-A6956E5B9426}" type="presOf" srcId="{309A928F-C5C4-4DF8-9F40-8471CBFF95EF}" destId="{5EFAE93F-C77E-4760-A111-BB114FFD58CB}" srcOrd="0" destOrd="1" presId="urn:microsoft.com/office/officeart/2005/8/layout/vList6"/>
    <dgm:cxn modelId="{FD99FE06-D8D3-40C6-BFAB-EA3339809468}" srcId="{09791744-7CBE-4C08-87E5-B6895A101B3E}" destId="{C5F4E1E1-42F8-4B8E-A1CF-8377B5AF2671}" srcOrd="1" destOrd="0" parTransId="{1F179603-411C-4BB9-B18E-D2A40C00F563}" sibTransId="{ADF7ECBC-D263-4003-9D96-C859B548A86A}"/>
    <dgm:cxn modelId="{A0FE0DB8-7742-43A0-9DA2-C2E36DA9E257}" srcId="{8627EFBA-A855-4D27-A711-CBAFD24007BD}" destId="{2C03FB4D-88B2-4D76-BB66-502E2E235254}" srcOrd="0" destOrd="0" parTransId="{14EB4EC7-D905-4E3E-A21E-A17EC3BE652E}" sibTransId="{29078653-9377-4D07-8BE1-1922CADF4D66}"/>
    <dgm:cxn modelId="{AC8E76D0-3D34-4F6D-8307-5BCB15589728}" srcId="{2C03FB4D-88B2-4D76-BB66-502E2E235254}" destId="{7B8A369C-AABD-44A0-A83D-8387399184B4}" srcOrd="0" destOrd="0" parTransId="{EBAB683A-384B-4D13-8F0B-9C6340D9B9C9}" sibTransId="{73B45040-B511-4055-BC24-FFB6F1A03B97}"/>
    <dgm:cxn modelId="{A2EC1C86-8ADA-406A-B008-8B0A14276090}" srcId="{09791744-7CBE-4C08-87E5-B6895A101B3E}" destId="{9FA08445-5DAE-46F3-9A3C-1F43F2252D92}" srcOrd="2" destOrd="0" parTransId="{D2020F41-F824-4E41-9F05-CC950DEC8213}" sibTransId="{4C1C07FF-48EA-413B-A10C-5D725DE08187}"/>
    <dgm:cxn modelId="{F0263913-BD71-4119-9274-AB4D19FF27CA}" type="presOf" srcId="{C5F4E1E1-42F8-4B8E-A1CF-8377B5AF2671}" destId="{07A31CEF-522F-4908-ACC9-2DEAF763C56F}" srcOrd="0" destOrd="1" presId="urn:microsoft.com/office/officeart/2005/8/layout/vList6"/>
    <dgm:cxn modelId="{77681A66-0670-410A-B9E3-0C1F8BE0F5CD}" srcId="{2C03FB4D-88B2-4D76-BB66-502E2E235254}" destId="{309A928F-C5C4-4DF8-9F40-8471CBFF95EF}" srcOrd="1" destOrd="0" parTransId="{446ECC2B-70EE-47D4-911F-A8F56611AE14}" sibTransId="{C6ABD74F-FA91-441E-9238-3C7A710F1A92}"/>
    <dgm:cxn modelId="{14BDD757-F184-4831-899A-6F4887AD2893}" type="presOf" srcId="{F9E45502-23C6-4B9A-8ED2-1C71E6785F13}" destId="{07A31CEF-522F-4908-ACC9-2DEAF763C56F}" srcOrd="0" destOrd="0" presId="urn:microsoft.com/office/officeart/2005/8/layout/vList6"/>
    <dgm:cxn modelId="{290CDC9E-7413-4735-98DE-2294C858E8BB}" type="presOf" srcId="{8627EFBA-A855-4D27-A711-CBAFD24007BD}" destId="{3DACDA0F-459A-4050-B0B3-1B1304F10D65}" srcOrd="0" destOrd="0" presId="urn:microsoft.com/office/officeart/2005/8/layout/vList6"/>
    <dgm:cxn modelId="{2FED71D4-DFB8-4A5A-ACCA-393E11ABA503}" type="presOf" srcId="{7B8A369C-AABD-44A0-A83D-8387399184B4}" destId="{5EFAE93F-C77E-4760-A111-BB114FFD58CB}" srcOrd="0" destOrd="0" presId="urn:microsoft.com/office/officeart/2005/8/layout/vList6"/>
    <dgm:cxn modelId="{37ED2E81-48BE-47DB-91E2-727F6A25B6E0}" type="presParOf" srcId="{3DACDA0F-459A-4050-B0B3-1B1304F10D65}" destId="{7BC3A382-DD59-47C0-B323-4FCB77685EF3}" srcOrd="0" destOrd="0" presId="urn:microsoft.com/office/officeart/2005/8/layout/vList6"/>
    <dgm:cxn modelId="{117F39D4-7C80-4E5C-974D-1AD95379F914}" type="presParOf" srcId="{7BC3A382-DD59-47C0-B323-4FCB77685EF3}" destId="{2000CE25-53EB-4E23-BC8B-062ED2B47C48}" srcOrd="0" destOrd="0" presId="urn:microsoft.com/office/officeart/2005/8/layout/vList6"/>
    <dgm:cxn modelId="{050171C5-911A-4A94-A016-91029B777B32}" type="presParOf" srcId="{7BC3A382-DD59-47C0-B323-4FCB77685EF3}" destId="{5EFAE93F-C77E-4760-A111-BB114FFD58CB}" srcOrd="1" destOrd="0" presId="urn:microsoft.com/office/officeart/2005/8/layout/vList6"/>
    <dgm:cxn modelId="{F8DCE8CB-5867-4B34-8286-0B81FC2F1E05}" type="presParOf" srcId="{3DACDA0F-459A-4050-B0B3-1B1304F10D65}" destId="{EE260A34-A313-4D51-A674-DF3DFAB6E0CC}" srcOrd="1" destOrd="0" presId="urn:microsoft.com/office/officeart/2005/8/layout/vList6"/>
    <dgm:cxn modelId="{730E2580-941C-4F89-935C-C439462A34B9}" type="presParOf" srcId="{3DACDA0F-459A-4050-B0B3-1B1304F10D65}" destId="{55B91859-120F-472A-9272-99DA6C523545}" srcOrd="2" destOrd="0" presId="urn:microsoft.com/office/officeart/2005/8/layout/vList6"/>
    <dgm:cxn modelId="{CB89F569-5328-4590-8F59-E212BAAA10B8}" type="presParOf" srcId="{55B91859-120F-472A-9272-99DA6C523545}" destId="{DD7500CB-5D83-467B-A664-05128CF81F0B}" srcOrd="0" destOrd="0" presId="urn:microsoft.com/office/officeart/2005/8/layout/vList6"/>
    <dgm:cxn modelId="{B7A7374B-E340-478B-BC85-DF442C42453D}" type="presParOf" srcId="{55B91859-120F-472A-9272-99DA6C523545}" destId="{07A31CEF-522F-4908-ACC9-2DEAF763C56F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9DA6BD7-126A-469D-A0D9-47B4F4B72148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AA17051-20F8-482A-AA1C-8A2FB7F8218D}">
      <dgm:prSet phldrT="[Text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b="1" dirty="0" smtClean="0"/>
            <a:t>SLOVA ZABARVENÁ</a:t>
          </a:r>
          <a:endParaRPr lang="cs-CZ" b="1" dirty="0"/>
        </a:p>
      </dgm:t>
    </dgm:pt>
    <dgm:pt modelId="{4D8248D0-0E04-401A-B6B6-1897186C1D0A}" type="parTrans" cxnId="{29B41CBC-C332-4BF4-896A-DC059A722527}">
      <dgm:prSet/>
      <dgm:spPr/>
      <dgm:t>
        <a:bodyPr/>
        <a:lstStyle/>
        <a:p>
          <a:endParaRPr lang="cs-CZ"/>
        </a:p>
      </dgm:t>
    </dgm:pt>
    <dgm:pt modelId="{C5B69AB9-FE44-470B-BA0E-92FAE72BE35D}" type="sibTrans" cxnId="{29B41CBC-C332-4BF4-896A-DC059A722527}">
      <dgm:prSet/>
      <dgm:spPr/>
      <dgm:t>
        <a:bodyPr/>
        <a:lstStyle/>
        <a:p>
          <a:endParaRPr lang="cs-CZ"/>
        </a:p>
      </dgm:t>
    </dgm:pt>
    <dgm:pt modelId="{AC238AA9-746C-4928-99BD-B96750182AF5}">
      <dgm:prSet phldrT="[Text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b="1" dirty="0" smtClean="0"/>
            <a:t>KLADNĚ</a:t>
          </a:r>
          <a:endParaRPr lang="cs-CZ" b="1" dirty="0"/>
        </a:p>
      </dgm:t>
    </dgm:pt>
    <dgm:pt modelId="{B7866DB6-392B-4FD4-92FD-1F959D576223}" type="parTrans" cxnId="{86456128-1EF1-4705-94F9-D05847B47097}">
      <dgm:prSet/>
      <dgm:spPr/>
      <dgm:t>
        <a:bodyPr/>
        <a:lstStyle/>
        <a:p>
          <a:endParaRPr lang="cs-CZ"/>
        </a:p>
      </dgm:t>
    </dgm:pt>
    <dgm:pt modelId="{A4251E49-48AF-4405-918A-039B0322B1F1}" type="sibTrans" cxnId="{86456128-1EF1-4705-94F9-D05847B47097}">
      <dgm:prSet/>
      <dgm:spPr/>
      <dgm:t>
        <a:bodyPr/>
        <a:lstStyle/>
        <a:p>
          <a:endParaRPr lang="cs-CZ"/>
        </a:p>
      </dgm:t>
    </dgm:pt>
    <dgm:pt modelId="{A08D8A4E-5B42-4041-AE00-0BB79FBF4889}">
      <dgm:prSet phldrT="[Text]"/>
      <dgm:spPr/>
      <dgm:t>
        <a:bodyPr/>
        <a:lstStyle/>
        <a:p>
          <a:r>
            <a:rPr lang="cs-CZ" b="1" dirty="0" smtClean="0"/>
            <a:t>otec, dům</a:t>
          </a:r>
        </a:p>
      </dgm:t>
    </dgm:pt>
    <dgm:pt modelId="{C0BB3DE8-159F-4733-99AE-371233334EF4}" type="parTrans" cxnId="{BA09BCB1-38A6-4F4F-86DB-316978BEFCA8}">
      <dgm:prSet/>
      <dgm:spPr/>
      <dgm:t>
        <a:bodyPr/>
        <a:lstStyle/>
        <a:p>
          <a:endParaRPr lang="cs-CZ"/>
        </a:p>
      </dgm:t>
    </dgm:pt>
    <dgm:pt modelId="{E6C57843-D98E-47AE-B490-7F4566545BDA}" type="sibTrans" cxnId="{BA09BCB1-38A6-4F4F-86DB-316978BEFCA8}">
      <dgm:prSet/>
      <dgm:spPr/>
      <dgm:t>
        <a:bodyPr/>
        <a:lstStyle/>
        <a:p>
          <a:endParaRPr lang="cs-CZ"/>
        </a:p>
      </dgm:t>
    </dgm:pt>
    <dgm:pt modelId="{82AD9C6C-8909-44B1-9CA7-747385692648}">
      <dgm:prSet phldrT="[Text]"/>
      <dgm:spPr/>
      <dgm:t>
        <a:bodyPr/>
        <a:lstStyle/>
        <a:p>
          <a:r>
            <a:rPr lang="cs-CZ" b="1" dirty="0" smtClean="0"/>
            <a:t>tatínek,</a:t>
          </a:r>
        </a:p>
        <a:p>
          <a:r>
            <a:rPr lang="cs-CZ" b="1" dirty="0" smtClean="0"/>
            <a:t>domeček</a:t>
          </a:r>
          <a:endParaRPr lang="cs-CZ" b="1" dirty="0"/>
        </a:p>
      </dgm:t>
    </dgm:pt>
    <dgm:pt modelId="{B37261F9-349E-4653-B443-70741875472A}" type="parTrans" cxnId="{B55E5848-ED4F-4EC4-8A18-F29ECD668F72}">
      <dgm:prSet/>
      <dgm:spPr/>
      <dgm:t>
        <a:bodyPr/>
        <a:lstStyle/>
        <a:p>
          <a:endParaRPr lang="cs-CZ"/>
        </a:p>
      </dgm:t>
    </dgm:pt>
    <dgm:pt modelId="{E5ED88C4-0E34-4A65-8158-CCB42BFFFD01}" type="sibTrans" cxnId="{B55E5848-ED4F-4EC4-8A18-F29ECD668F72}">
      <dgm:prSet/>
      <dgm:spPr/>
      <dgm:t>
        <a:bodyPr/>
        <a:lstStyle/>
        <a:p>
          <a:endParaRPr lang="cs-CZ"/>
        </a:p>
      </dgm:t>
    </dgm:pt>
    <dgm:pt modelId="{39C42FE0-673A-4CBC-BB01-4845079C414A}">
      <dgm:prSet phldrT="[Text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b="1" dirty="0" smtClean="0"/>
            <a:t>ZÁPORNĚ</a:t>
          </a:r>
          <a:endParaRPr lang="cs-CZ" b="1" dirty="0"/>
        </a:p>
      </dgm:t>
    </dgm:pt>
    <dgm:pt modelId="{C54B5AF0-9A8B-40D9-8A05-1F374ED2CAB3}" type="parTrans" cxnId="{DDF87E6C-F64B-444E-B8FD-2F3266E21C63}">
      <dgm:prSet/>
      <dgm:spPr/>
      <dgm:t>
        <a:bodyPr/>
        <a:lstStyle/>
        <a:p>
          <a:endParaRPr lang="cs-CZ"/>
        </a:p>
      </dgm:t>
    </dgm:pt>
    <dgm:pt modelId="{34357B89-BB11-43E1-A3FC-252C35768343}" type="sibTrans" cxnId="{DDF87E6C-F64B-444E-B8FD-2F3266E21C63}">
      <dgm:prSet/>
      <dgm:spPr/>
      <dgm:t>
        <a:bodyPr/>
        <a:lstStyle/>
        <a:p>
          <a:endParaRPr lang="cs-CZ"/>
        </a:p>
      </dgm:t>
    </dgm:pt>
    <dgm:pt modelId="{10FF3304-9B2C-4115-BB1F-DC9379070DDD}">
      <dgm:prSet phldrT="[Text]"/>
      <dgm:spPr/>
      <dgm:t>
        <a:bodyPr/>
        <a:lstStyle/>
        <a:p>
          <a:r>
            <a:rPr lang="cs-CZ" b="1" dirty="0" smtClean="0"/>
            <a:t>fotr, chatrč</a:t>
          </a:r>
        </a:p>
      </dgm:t>
    </dgm:pt>
    <dgm:pt modelId="{589597B0-F0C0-45A1-9003-476265090C08}" type="parTrans" cxnId="{185ADB16-C066-46B3-B02D-644F496E78F1}">
      <dgm:prSet/>
      <dgm:spPr/>
      <dgm:t>
        <a:bodyPr/>
        <a:lstStyle/>
        <a:p>
          <a:endParaRPr lang="cs-CZ"/>
        </a:p>
      </dgm:t>
    </dgm:pt>
    <dgm:pt modelId="{2D286F98-96B4-4BF5-8784-8328A8E3B8EA}" type="sibTrans" cxnId="{185ADB16-C066-46B3-B02D-644F496E78F1}">
      <dgm:prSet/>
      <dgm:spPr/>
      <dgm:t>
        <a:bodyPr/>
        <a:lstStyle/>
        <a:p>
          <a:endParaRPr lang="cs-CZ"/>
        </a:p>
      </dgm:t>
    </dgm:pt>
    <dgm:pt modelId="{D5668104-5397-4033-8560-09C3C24BED3C}" type="pres">
      <dgm:prSet presAssocID="{79DA6BD7-126A-469D-A0D9-47B4F4B7214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FE7E08BA-04A2-431B-85CF-C50D599C0EC0}" type="pres">
      <dgm:prSet presAssocID="{3AA17051-20F8-482A-AA1C-8A2FB7F8218D}" presName="hierRoot1" presStyleCnt="0"/>
      <dgm:spPr/>
    </dgm:pt>
    <dgm:pt modelId="{FF9775BB-EBC6-4D21-9A0F-A162EFB9CC91}" type="pres">
      <dgm:prSet presAssocID="{3AA17051-20F8-482A-AA1C-8A2FB7F8218D}" presName="composite" presStyleCnt="0"/>
      <dgm:spPr/>
    </dgm:pt>
    <dgm:pt modelId="{7A766AA7-CF90-46C5-A3D7-D084D9B4DEF3}" type="pres">
      <dgm:prSet presAssocID="{3AA17051-20F8-482A-AA1C-8A2FB7F8218D}" presName="background" presStyleLbl="node0" presStyleIdx="0" presStyleCnt="1"/>
      <dgm:spPr/>
    </dgm:pt>
    <dgm:pt modelId="{6324638F-61A2-46E5-B4A9-B2ABC45E73FD}" type="pres">
      <dgm:prSet presAssocID="{3AA17051-20F8-482A-AA1C-8A2FB7F8218D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D36C43CC-89B6-4A8C-8266-4E56481B7D23}" type="pres">
      <dgm:prSet presAssocID="{3AA17051-20F8-482A-AA1C-8A2FB7F8218D}" presName="hierChild2" presStyleCnt="0"/>
      <dgm:spPr/>
    </dgm:pt>
    <dgm:pt modelId="{F53C4921-CFC3-4297-9279-F1CAE76CBE45}" type="pres">
      <dgm:prSet presAssocID="{B7866DB6-392B-4FD4-92FD-1F959D576223}" presName="Name10" presStyleLbl="parChTrans1D2" presStyleIdx="0" presStyleCnt="2"/>
      <dgm:spPr/>
      <dgm:t>
        <a:bodyPr/>
        <a:lstStyle/>
        <a:p>
          <a:endParaRPr lang="cs-CZ"/>
        </a:p>
      </dgm:t>
    </dgm:pt>
    <dgm:pt modelId="{D2F971D9-5E63-494D-996B-B22E1B416E16}" type="pres">
      <dgm:prSet presAssocID="{AC238AA9-746C-4928-99BD-B96750182AF5}" presName="hierRoot2" presStyleCnt="0"/>
      <dgm:spPr/>
    </dgm:pt>
    <dgm:pt modelId="{91272D9D-7353-4B38-9F26-3C3D50BA2761}" type="pres">
      <dgm:prSet presAssocID="{AC238AA9-746C-4928-99BD-B96750182AF5}" presName="composite2" presStyleCnt="0"/>
      <dgm:spPr/>
    </dgm:pt>
    <dgm:pt modelId="{99234D03-7202-4428-A4CC-3A1E2F9CF7E5}" type="pres">
      <dgm:prSet presAssocID="{AC238AA9-746C-4928-99BD-B96750182AF5}" presName="background2" presStyleLbl="node2" presStyleIdx="0" presStyleCnt="2"/>
      <dgm:spPr/>
    </dgm:pt>
    <dgm:pt modelId="{E24A7627-EEA1-4F9D-A9BB-133530BE8436}" type="pres">
      <dgm:prSet presAssocID="{AC238AA9-746C-4928-99BD-B96750182AF5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CB0A8D9-9991-4C42-9141-2F5AE3E351AF}" type="pres">
      <dgm:prSet presAssocID="{AC238AA9-746C-4928-99BD-B96750182AF5}" presName="hierChild3" presStyleCnt="0"/>
      <dgm:spPr/>
    </dgm:pt>
    <dgm:pt modelId="{8021B804-A003-4AE6-91E1-51C123F6CF2B}" type="pres">
      <dgm:prSet presAssocID="{C0BB3DE8-159F-4733-99AE-371233334EF4}" presName="Name17" presStyleLbl="parChTrans1D3" presStyleIdx="0" presStyleCnt="3"/>
      <dgm:spPr/>
      <dgm:t>
        <a:bodyPr/>
        <a:lstStyle/>
        <a:p>
          <a:endParaRPr lang="cs-CZ"/>
        </a:p>
      </dgm:t>
    </dgm:pt>
    <dgm:pt modelId="{DEED7612-69CB-45B9-A720-48C0D7E5627E}" type="pres">
      <dgm:prSet presAssocID="{A08D8A4E-5B42-4041-AE00-0BB79FBF4889}" presName="hierRoot3" presStyleCnt="0"/>
      <dgm:spPr/>
    </dgm:pt>
    <dgm:pt modelId="{4FAD9DCE-0FA8-48F4-8A0B-CC4FD0BE6600}" type="pres">
      <dgm:prSet presAssocID="{A08D8A4E-5B42-4041-AE00-0BB79FBF4889}" presName="composite3" presStyleCnt="0"/>
      <dgm:spPr/>
    </dgm:pt>
    <dgm:pt modelId="{922DA7FF-8491-43DB-ADC1-1A78B05B9917}" type="pres">
      <dgm:prSet presAssocID="{A08D8A4E-5B42-4041-AE00-0BB79FBF4889}" presName="background3" presStyleLbl="node3" presStyleIdx="0" presStyleCnt="3"/>
      <dgm:spPr/>
    </dgm:pt>
    <dgm:pt modelId="{3C8CD677-B36D-495B-831F-C305709DFC76}" type="pres">
      <dgm:prSet presAssocID="{A08D8A4E-5B42-4041-AE00-0BB79FBF4889}" presName="text3" presStyleLbl="fgAcc3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DD58B56-7844-4A36-9355-BA7BB32A0D95}" type="pres">
      <dgm:prSet presAssocID="{A08D8A4E-5B42-4041-AE00-0BB79FBF4889}" presName="hierChild4" presStyleCnt="0"/>
      <dgm:spPr/>
    </dgm:pt>
    <dgm:pt modelId="{15EF48E5-EE84-4783-8B3D-8F08DAE7D55A}" type="pres">
      <dgm:prSet presAssocID="{B37261F9-349E-4653-B443-70741875472A}" presName="Name17" presStyleLbl="parChTrans1D3" presStyleIdx="1" presStyleCnt="3"/>
      <dgm:spPr/>
      <dgm:t>
        <a:bodyPr/>
        <a:lstStyle/>
        <a:p>
          <a:endParaRPr lang="cs-CZ"/>
        </a:p>
      </dgm:t>
    </dgm:pt>
    <dgm:pt modelId="{8B7C81BF-32FA-41B9-95AC-F4F12D8FEF8D}" type="pres">
      <dgm:prSet presAssocID="{82AD9C6C-8909-44B1-9CA7-747385692648}" presName="hierRoot3" presStyleCnt="0"/>
      <dgm:spPr/>
    </dgm:pt>
    <dgm:pt modelId="{255868B9-CA99-4DA7-8C31-45EE234F6C4E}" type="pres">
      <dgm:prSet presAssocID="{82AD9C6C-8909-44B1-9CA7-747385692648}" presName="composite3" presStyleCnt="0"/>
      <dgm:spPr/>
    </dgm:pt>
    <dgm:pt modelId="{26975C56-8A2D-43C7-A057-6F4E19E96D44}" type="pres">
      <dgm:prSet presAssocID="{82AD9C6C-8909-44B1-9CA7-747385692648}" presName="background3" presStyleLbl="node3" presStyleIdx="1" presStyleCnt="3"/>
      <dgm:spPr/>
    </dgm:pt>
    <dgm:pt modelId="{5D158CC3-543D-477C-A1FB-40690F9382F8}" type="pres">
      <dgm:prSet presAssocID="{82AD9C6C-8909-44B1-9CA7-747385692648}" presName="text3" presStyleLbl="fgAcc3" presStyleIdx="1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AD846C7-75F5-4557-90EE-C3D478925A85}" type="pres">
      <dgm:prSet presAssocID="{82AD9C6C-8909-44B1-9CA7-747385692648}" presName="hierChild4" presStyleCnt="0"/>
      <dgm:spPr/>
    </dgm:pt>
    <dgm:pt modelId="{905FA77E-2E52-45DA-9971-E918DD5A7A29}" type="pres">
      <dgm:prSet presAssocID="{C54B5AF0-9A8B-40D9-8A05-1F374ED2CAB3}" presName="Name10" presStyleLbl="parChTrans1D2" presStyleIdx="1" presStyleCnt="2"/>
      <dgm:spPr/>
      <dgm:t>
        <a:bodyPr/>
        <a:lstStyle/>
        <a:p>
          <a:endParaRPr lang="cs-CZ"/>
        </a:p>
      </dgm:t>
    </dgm:pt>
    <dgm:pt modelId="{6199A6A1-73E0-4C71-AAA5-DC4DACC29E24}" type="pres">
      <dgm:prSet presAssocID="{39C42FE0-673A-4CBC-BB01-4845079C414A}" presName="hierRoot2" presStyleCnt="0"/>
      <dgm:spPr/>
    </dgm:pt>
    <dgm:pt modelId="{C53217CE-0428-4959-BB4A-C32A123086AD}" type="pres">
      <dgm:prSet presAssocID="{39C42FE0-673A-4CBC-BB01-4845079C414A}" presName="composite2" presStyleCnt="0"/>
      <dgm:spPr/>
    </dgm:pt>
    <dgm:pt modelId="{DC264596-396C-4653-BF6D-B0D2D4DD9AA9}" type="pres">
      <dgm:prSet presAssocID="{39C42FE0-673A-4CBC-BB01-4845079C414A}" presName="background2" presStyleLbl="node2" presStyleIdx="1" presStyleCnt="2"/>
      <dgm:spPr/>
    </dgm:pt>
    <dgm:pt modelId="{D01B403A-22AB-42E9-BD60-D88EC7217F26}" type="pres">
      <dgm:prSet presAssocID="{39C42FE0-673A-4CBC-BB01-4845079C414A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F5DE1A6E-E0AF-4B51-BF87-161153DEEC01}" type="pres">
      <dgm:prSet presAssocID="{39C42FE0-673A-4CBC-BB01-4845079C414A}" presName="hierChild3" presStyleCnt="0"/>
      <dgm:spPr/>
    </dgm:pt>
    <dgm:pt modelId="{C0C64A51-0ECF-4345-962D-F0F97ADBAD3B}" type="pres">
      <dgm:prSet presAssocID="{589597B0-F0C0-45A1-9003-476265090C08}" presName="Name17" presStyleLbl="parChTrans1D3" presStyleIdx="2" presStyleCnt="3"/>
      <dgm:spPr/>
      <dgm:t>
        <a:bodyPr/>
        <a:lstStyle/>
        <a:p>
          <a:endParaRPr lang="cs-CZ"/>
        </a:p>
      </dgm:t>
    </dgm:pt>
    <dgm:pt modelId="{FC685B83-17D0-488E-9434-514F5B7F8C52}" type="pres">
      <dgm:prSet presAssocID="{10FF3304-9B2C-4115-BB1F-DC9379070DDD}" presName="hierRoot3" presStyleCnt="0"/>
      <dgm:spPr/>
    </dgm:pt>
    <dgm:pt modelId="{68212ECD-7C27-4EED-962B-C85B9D28FDC3}" type="pres">
      <dgm:prSet presAssocID="{10FF3304-9B2C-4115-BB1F-DC9379070DDD}" presName="composite3" presStyleCnt="0"/>
      <dgm:spPr/>
    </dgm:pt>
    <dgm:pt modelId="{258A98DD-579A-4554-93F6-2AD528E60AE4}" type="pres">
      <dgm:prSet presAssocID="{10FF3304-9B2C-4115-BB1F-DC9379070DDD}" presName="background3" presStyleLbl="node3" presStyleIdx="2" presStyleCnt="3"/>
      <dgm:spPr/>
    </dgm:pt>
    <dgm:pt modelId="{35BC8EDF-1E81-4C5B-8B44-1269C40299D1}" type="pres">
      <dgm:prSet presAssocID="{10FF3304-9B2C-4115-BB1F-DC9379070DDD}" presName="text3" presStyleLbl="fgAcc3" presStyleIdx="2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F24394E-F80B-458F-9FB4-B4F84B9D39D8}" type="pres">
      <dgm:prSet presAssocID="{10FF3304-9B2C-4115-BB1F-DC9379070DDD}" presName="hierChild4" presStyleCnt="0"/>
      <dgm:spPr/>
    </dgm:pt>
  </dgm:ptLst>
  <dgm:cxnLst>
    <dgm:cxn modelId="{E8C09B28-50B2-4334-B556-9DF85B06A495}" type="presOf" srcId="{B37261F9-349E-4653-B443-70741875472A}" destId="{15EF48E5-EE84-4783-8B3D-8F08DAE7D55A}" srcOrd="0" destOrd="0" presId="urn:microsoft.com/office/officeart/2005/8/layout/hierarchy1"/>
    <dgm:cxn modelId="{24D9084B-6333-43B4-B85C-67A908202B38}" type="presOf" srcId="{589597B0-F0C0-45A1-9003-476265090C08}" destId="{C0C64A51-0ECF-4345-962D-F0F97ADBAD3B}" srcOrd="0" destOrd="0" presId="urn:microsoft.com/office/officeart/2005/8/layout/hierarchy1"/>
    <dgm:cxn modelId="{F209661D-E9B3-4E09-A1C1-65A8B31922DC}" type="presOf" srcId="{39C42FE0-673A-4CBC-BB01-4845079C414A}" destId="{D01B403A-22AB-42E9-BD60-D88EC7217F26}" srcOrd="0" destOrd="0" presId="urn:microsoft.com/office/officeart/2005/8/layout/hierarchy1"/>
    <dgm:cxn modelId="{8F2D13B7-7309-4014-9D27-CB4203DF0EA8}" type="presOf" srcId="{B7866DB6-392B-4FD4-92FD-1F959D576223}" destId="{F53C4921-CFC3-4297-9279-F1CAE76CBE45}" srcOrd="0" destOrd="0" presId="urn:microsoft.com/office/officeart/2005/8/layout/hierarchy1"/>
    <dgm:cxn modelId="{09204732-D8A2-4DB6-AD9B-93B2990B53B7}" type="presOf" srcId="{79DA6BD7-126A-469D-A0D9-47B4F4B72148}" destId="{D5668104-5397-4033-8560-09C3C24BED3C}" srcOrd="0" destOrd="0" presId="urn:microsoft.com/office/officeart/2005/8/layout/hierarchy1"/>
    <dgm:cxn modelId="{29B41CBC-C332-4BF4-896A-DC059A722527}" srcId="{79DA6BD7-126A-469D-A0D9-47B4F4B72148}" destId="{3AA17051-20F8-482A-AA1C-8A2FB7F8218D}" srcOrd="0" destOrd="0" parTransId="{4D8248D0-0E04-401A-B6B6-1897186C1D0A}" sibTransId="{C5B69AB9-FE44-470B-BA0E-92FAE72BE35D}"/>
    <dgm:cxn modelId="{86456128-1EF1-4705-94F9-D05847B47097}" srcId="{3AA17051-20F8-482A-AA1C-8A2FB7F8218D}" destId="{AC238AA9-746C-4928-99BD-B96750182AF5}" srcOrd="0" destOrd="0" parTransId="{B7866DB6-392B-4FD4-92FD-1F959D576223}" sibTransId="{A4251E49-48AF-4405-918A-039B0322B1F1}"/>
    <dgm:cxn modelId="{48B7F19D-E41A-4467-9CCE-36EE218AD5ED}" type="presOf" srcId="{C0BB3DE8-159F-4733-99AE-371233334EF4}" destId="{8021B804-A003-4AE6-91E1-51C123F6CF2B}" srcOrd="0" destOrd="0" presId="urn:microsoft.com/office/officeart/2005/8/layout/hierarchy1"/>
    <dgm:cxn modelId="{28C8C025-4513-4429-8E5E-A45C56A7FAD7}" type="presOf" srcId="{3AA17051-20F8-482A-AA1C-8A2FB7F8218D}" destId="{6324638F-61A2-46E5-B4A9-B2ABC45E73FD}" srcOrd="0" destOrd="0" presId="urn:microsoft.com/office/officeart/2005/8/layout/hierarchy1"/>
    <dgm:cxn modelId="{B55E5848-ED4F-4EC4-8A18-F29ECD668F72}" srcId="{AC238AA9-746C-4928-99BD-B96750182AF5}" destId="{82AD9C6C-8909-44B1-9CA7-747385692648}" srcOrd="1" destOrd="0" parTransId="{B37261F9-349E-4653-B443-70741875472A}" sibTransId="{E5ED88C4-0E34-4A65-8158-CCB42BFFFD01}"/>
    <dgm:cxn modelId="{BA09BCB1-38A6-4F4F-86DB-316978BEFCA8}" srcId="{AC238AA9-746C-4928-99BD-B96750182AF5}" destId="{A08D8A4E-5B42-4041-AE00-0BB79FBF4889}" srcOrd="0" destOrd="0" parTransId="{C0BB3DE8-159F-4733-99AE-371233334EF4}" sibTransId="{E6C57843-D98E-47AE-B490-7F4566545BDA}"/>
    <dgm:cxn modelId="{2F30161A-2CDD-4DF4-920A-2251169116F1}" type="presOf" srcId="{AC238AA9-746C-4928-99BD-B96750182AF5}" destId="{E24A7627-EEA1-4F9D-A9BB-133530BE8436}" srcOrd="0" destOrd="0" presId="urn:microsoft.com/office/officeart/2005/8/layout/hierarchy1"/>
    <dgm:cxn modelId="{DDF87E6C-F64B-444E-B8FD-2F3266E21C63}" srcId="{3AA17051-20F8-482A-AA1C-8A2FB7F8218D}" destId="{39C42FE0-673A-4CBC-BB01-4845079C414A}" srcOrd="1" destOrd="0" parTransId="{C54B5AF0-9A8B-40D9-8A05-1F374ED2CAB3}" sibTransId="{34357B89-BB11-43E1-A3FC-252C35768343}"/>
    <dgm:cxn modelId="{E4BD9623-01F5-4B52-914F-B3AAB388225A}" type="presOf" srcId="{C54B5AF0-9A8B-40D9-8A05-1F374ED2CAB3}" destId="{905FA77E-2E52-45DA-9971-E918DD5A7A29}" srcOrd="0" destOrd="0" presId="urn:microsoft.com/office/officeart/2005/8/layout/hierarchy1"/>
    <dgm:cxn modelId="{6A938456-D5BB-42D7-90F6-B5658DB0E6E2}" type="presOf" srcId="{82AD9C6C-8909-44B1-9CA7-747385692648}" destId="{5D158CC3-543D-477C-A1FB-40690F9382F8}" srcOrd="0" destOrd="0" presId="urn:microsoft.com/office/officeart/2005/8/layout/hierarchy1"/>
    <dgm:cxn modelId="{185ADB16-C066-46B3-B02D-644F496E78F1}" srcId="{39C42FE0-673A-4CBC-BB01-4845079C414A}" destId="{10FF3304-9B2C-4115-BB1F-DC9379070DDD}" srcOrd="0" destOrd="0" parTransId="{589597B0-F0C0-45A1-9003-476265090C08}" sibTransId="{2D286F98-96B4-4BF5-8784-8328A8E3B8EA}"/>
    <dgm:cxn modelId="{704F1ECE-371A-425F-898F-78CC53CB8D8B}" type="presOf" srcId="{A08D8A4E-5B42-4041-AE00-0BB79FBF4889}" destId="{3C8CD677-B36D-495B-831F-C305709DFC76}" srcOrd="0" destOrd="0" presId="urn:microsoft.com/office/officeart/2005/8/layout/hierarchy1"/>
    <dgm:cxn modelId="{9C7CFA44-06EC-46E2-8437-AECDF6D59D6C}" type="presOf" srcId="{10FF3304-9B2C-4115-BB1F-DC9379070DDD}" destId="{35BC8EDF-1E81-4C5B-8B44-1269C40299D1}" srcOrd="0" destOrd="0" presId="urn:microsoft.com/office/officeart/2005/8/layout/hierarchy1"/>
    <dgm:cxn modelId="{887584A8-EB28-4AA0-ABAC-7417FF95D65E}" type="presParOf" srcId="{D5668104-5397-4033-8560-09C3C24BED3C}" destId="{FE7E08BA-04A2-431B-85CF-C50D599C0EC0}" srcOrd="0" destOrd="0" presId="urn:microsoft.com/office/officeart/2005/8/layout/hierarchy1"/>
    <dgm:cxn modelId="{4E54CE76-8366-4E7C-AD58-90F6ECEA6AAF}" type="presParOf" srcId="{FE7E08BA-04A2-431B-85CF-C50D599C0EC0}" destId="{FF9775BB-EBC6-4D21-9A0F-A162EFB9CC91}" srcOrd="0" destOrd="0" presId="urn:microsoft.com/office/officeart/2005/8/layout/hierarchy1"/>
    <dgm:cxn modelId="{12A864B8-96C5-42A4-9EC4-348BDDAE4DE0}" type="presParOf" srcId="{FF9775BB-EBC6-4D21-9A0F-A162EFB9CC91}" destId="{7A766AA7-CF90-46C5-A3D7-D084D9B4DEF3}" srcOrd="0" destOrd="0" presId="urn:microsoft.com/office/officeart/2005/8/layout/hierarchy1"/>
    <dgm:cxn modelId="{FD785462-5995-4F40-A8E5-DE04BF55C590}" type="presParOf" srcId="{FF9775BB-EBC6-4D21-9A0F-A162EFB9CC91}" destId="{6324638F-61A2-46E5-B4A9-B2ABC45E73FD}" srcOrd="1" destOrd="0" presId="urn:microsoft.com/office/officeart/2005/8/layout/hierarchy1"/>
    <dgm:cxn modelId="{9DA79DAB-7C55-41B4-B401-7AF70752C654}" type="presParOf" srcId="{FE7E08BA-04A2-431B-85CF-C50D599C0EC0}" destId="{D36C43CC-89B6-4A8C-8266-4E56481B7D23}" srcOrd="1" destOrd="0" presId="urn:microsoft.com/office/officeart/2005/8/layout/hierarchy1"/>
    <dgm:cxn modelId="{010C30A5-F7AA-40D2-83CA-315B6C42A7DB}" type="presParOf" srcId="{D36C43CC-89B6-4A8C-8266-4E56481B7D23}" destId="{F53C4921-CFC3-4297-9279-F1CAE76CBE45}" srcOrd="0" destOrd="0" presId="urn:microsoft.com/office/officeart/2005/8/layout/hierarchy1"/>
    <dgm:cxn modelId="{75CF2F4B-4E5B-48F7-BA8F-9AF6D501908E}" type="presParOf" srcId="{D36C43CC-89B6-4A8C-8266-4E56481B7D23}" destId="{D2F971D9-5E63-494D-996B-B22E1B416E16}" srcOrd="1" destOrd="0" presId="urn:microsoft.com/office/officeart/2005/8/layout/hierarchy1"/>
    <dgm:cxn modelId="{6ADB015F-CB4D-4EDD-B19A-5C7753A3D3ED}" type="presParOf" srcId="{D2F971D9-5E63-494D-996B-B22E1B416E16}" destId="{91272D9D-7353-4B38-9F26-3C3D50BA2761}" srcOrd="0" destOrd="0" presId="urn:microsoft.com/office/officeart/2005/8/layout/hierarchy1"/>
    <dgm:cxn modelId="{9AD6192E-8DC5-4ED5-900E-D351F2CE1ACF}" type="presParOf" srcId="{91272D9D-7353-4B38-9F26-3C3D50BA2761}" destId="{99234D03-7202-4428-A4CC-3A1E2F9CF7E5}" srcOrd="0" destOrd="0" presId="urn:microsoft.com/office/officeart/2005/8/layout/hierarchy1"/>
    <dgm:cxn modelId="{C3291EF7-A8C5-4BEA-BDD0-8341F7FD8A7B}" type="presParOf" srcId="{91272D9D-7353-4B38-9F26-3C3D50BA2761}" destId="{E24A7627-EEA1-4F9D-A9BB-133530BE8436}" srcOrd="1" destOrd="0" presId="urn:microsoft.com/office/officeart/2005/8/layout/hierarchy1"/>
    <dgm:cxn modelId="{59B7DFF8-A5BE-4DBD-AC85-1B976C04E6ED}" type="presParOf" srcId="{D2F971D9-5E63-494D-996B-B22E1B416E16}" destId="{1CB0A8D9-9991-4C42-9141-2F5AE3E351AF}" srcOrd="1" destOrd="0" presId="urn:microsoft.com/office/officeart/2005/8/layout/hierarchy1"/>
    <dgm:cxn modelId="{F82B85CF-BBD3-4E12-96D4-78BAC9EB0105}" type="presParOf" srcId="{1CB0A8D9-9991-4C42-9141-2F5AE3E351AF}" destId="{8021B804-A003-4AE6-91E1-51C123F6CF2B}" srcOrd="0" destOrd="0" presId="urn:microsoft.com/office/officeart/2005/8/layout/hierarchy1"/>
    <dgm:cxn modelId="{D0433FA3-73A2-4F72-8477-BD33AB69BB74}" type="presParOf" srcId="{1CB0A8D9-9991-4C42-9141-2F5AE3E351AF}" destId="{DEED7612-69CB-45B9-A720-48C0D7E5627E}" srcOrd="1" destOrd="0" presId="urn:microsoft.com/office/officeart/2005/8/layout/hierarchy1"/>
    <dgm:cxn modelId="{AF1E41D3-9C9A-4D09-A837-4556A76A91B4}" type="presParOf" srcId="{DEED7612-69CB-45B9-A720-48C0D7E5627E}" destId="{4FAD9DCE-0FA8-48F4-8A0B-CC4FD0BE6600}" srcOrd="0" destOrd="0" presId="urn:microsoft.com/office/officeart/2005/8/layout/hierarchy1"/>
    <dgm:cxn modelId="{BEF54C9C-F923-4F81-AB44-7CD795557B90}" type="presParOf" srcId="{4FAD9DCE-0FA8-48F4-8A0B-CC4FD0BE6600}" destId="{922DA7FF-8491-43DB-ADC1-1A78B05B9917}" srcOrd="0" destOrd="0" presId="urn:microsoft.com/office/officeart/2005/8/layout/hierarchy1"/>
    <dgm:cxn modelId="{399F95C4-1755-48E3-B4F0-2ECF3155429D}" type="presParOf" srcId="{4FAD9DCE-0FA8-48F4-8A0B-CC4FD0BE6600}" destId="{3C8CD677-B36D-495B-831F-C305709DFC76}" srcOrd="1" destOrd="0" presId="urn:microsoft.com/office/officeart/2005/8/layout/hierarchy1"/>
    <dgm:cxn modelId="{9D0B753D-8549-4709-9EF2-74044C78E79A}" type="presParOf" srcId="{DEED7612-69CB-45B9-A720-48C0D7E5627E}" destId="{4DD58B56-7844-4A36-9355-BA7BB32A0D95}" srcOrd="1" destOrd="0" presId="urn:microsoft.com/office/officeart/2005/8/layout/hierarchy1"/>
    <dgm:cxn modelId="{7DC48D47-31AA-4EAB-B650-AFBA548B8FED}" type="presParOf" srcId="{1CB0A8D9-9991-4C42-9141-2F5AE3E351AF}" destId="{15EF48E5-EE84-4783-8B3D-8F08DAE7D55A}" srcOrd="2" destOrd="0" presId="urn:microsoft.com/office/officeart/2005/8/layout/hierarchy1"/>
    <dgm:cxn modelId="{6E5B88E2-9D58-40F2-AE34-C3AD6CA5A7B2}" type="presParOf" srcId="{1CB0A8D9-9991-4C42-9141-2F5AE3E351AF}" destId="{8B7C81BF-32FA-41B9-95AC-F4F12D8FEF8D}" srcOrd="3" destOrd="0" presId="urn:microsoft.com/office/officeart/2005/8/layout/hierarchy1"/>
    <dgm:cxn modelId="{EDF86058-B0FF-4637-9A90-A9260E33C156}" type="presParOf" srcId="{8B7C81BF-32FA-41B9-95AC-F4F12D8FEF8D}" destId="{255868B9-CA99-4DA7-8C31-45EE234F6C4E}" srcOrd="0" destOrd="0" presId="urn:microsoft.com/office/officeart/2005/8/layout/hierarchy1"/>
    <dgm:cxn modelId="{ED7D16C5-2A32-4F3C-B1CF-FBE300A753FF}" type="presParOf" srcId="{255868B9-CA99-4DA7-8C31-45EE234F6C4E}" destId="{26975C56-8A2D-43C7-A057-6F4E19E96D44}" srcOrd="0" destOrd="0" presId="urn:microsoft.com/office/officeart/2005/8/layout/hierarchy1"/>
    <dgm:cxn modelId="{5C0BD088-EDBA-460E-AE94-E68520E0BE5F}" type="presParOf" srcId="{255868B9-CA99-4DA7-8C31-45EE234F6C4E}" destId="{5D158CC3-543D-477C-A1FB-40690F9382F8}" srcOrd="1" destOrd="0" presId="urn:microsoft.com/office/officeart/2005/8/layout/hierarchy1"/>
    <dgm:cxn modelId="{3082C5DA-0BD2-477F-A4F4-7E14DCEA7168}" type="presParOf" srcId="{8B7C81BF-32FA-41B9-95AC-F4F12D8FEF8D}" destId="{4AD846C7-75F5-4557-90EE-C3D478925A85}" srcOrd="1" destOrd="0" presId="urn:microsoft.com/office/officeart/2005/8/layout/hierarchy1"/>
    <dgm:cxn modelId="{DFCF9705-18FC-414A-B5AB-02C7739F7554}" type="presParOf" srcId="{D36C43CC-89B6-4A8C-8266-4E56481B7D23}" destId="{905FA77E-2E52-45DA-9971-E918DD5A7A29}" srcOrd="2" destOrd="0" presId="urn:microsoft.com/office/officeart/2005/8/layout/hierarchy1"/>
    <dgm:cxn modelId="{E26A0FEE-1AAE-4E19-9EA0-DAFA5AC66633}" type="presParOf" srcId="{D36C43CC-89B6-4A8C-8266-4E56481B7D23}" destId="{6199A6A1-73E0-4C71-AAA5-DC4DACC29E24}" srcOrd="3" destOrd="0" presId="urn:microsoft.com/office/officeart/2005/8/layout/hierarchy1"/>
    <dgm:cxn modelId="{73CE486F-1367-4899-95B2-67BA91FC6EC4}" type="presParOf" srcId="{6199A6A1-73E0-4C71-AAA5-DC4DACC29E24}" destId="{C53217CE-0428-4959-BB4A-C32A123086AD}" srcOrd="0" destOrd="0" presId="urn:microsoft.com/office/officeart/2005/8/layout/hierarchy1"/>
    <dgm:cxn modelId="{A8DFA0C7-105F-4B3C-81CB-0399FA732813}" type="presParOf" srcId="{C53217CE-0428-4959-BB4A-C32A123086AD}" destId="{DC264596-396C-4653-BF6D-B0D2D4DD9AA9}" srcOrd="0" destOrd="0" presId="urn:microsoft.com/office/officeart/2005/8/layout/hierarchy1"/>
    <dgm:cxn modelId="{A3EFCF91-808E-438C-9687-FA096E04A822}" type="presParOf" srcId="{C53217CE-0428-4959-BB4A-C32A123086AD}" destId="{D01B403A-22AB-42E9-BD60-D88EC7217F26}" srcOrd="1" destOrd="0" presId="urn:microsoft.com/office/officeart/2005/8/layout/hierarchy1"/>
    <dgm:cxn modelId="{0ABFC6E7-2A06-40B3-A072-C47FEDDAA490}" type="presParOf" srcId="{6199A6A1-73E0-4C71-AAA5-DC4DACC29E24}" destId="{F5DE1A6E-E0AF-4B51-BF87-161153DEEC01}" srcOrd="1" destOrd="0" presId="urn:microsoft.com/office/officeart/2005/8/layout/hierarchy1"/>
    <dgm:cxn modelId="{EAA88332-415D-424C-9784-34448E221B32}" type="presParOf" srcId="{F5DE1A6E-E0AF-4B51-BF87-161153DEEC01}" destId="{C0C64A51-0ECF-4345-962D-F0F97ADBAD3B}" srcOrd="0" destOrd="0" presId="urn:microsoft.com/office/officeart/2005/8/layout/hierarchy1"/>
    <dgm:cxn modelId="{592F0062-34A8-4D99-ADDF-8D9B552D4FC3}" type="presParOf" srcId="{F5DE1A6E-E0AF-4B51-BF87-161153DEEC01}" destId="{FC685B83-17D0-488E-9434-514F5B7F8C52}" srcOrd="1" destOrd="0" presId="urn:microsoft.com/office/officeart/2005/8/layout/hierarchy1"/>
    <dgm:cxn modelId="{DAE93795-504F-4771-ACBA-9DB40954BF3A}" type="presParOf" srcId="{FC685B83-17D0-488E-9434-514F5B7F8C52}" destId="{68212ECD-7C27-4EED-962B-C85B9D28FDC3}" srcOrd="0" destOrd="0" presId="urn:microsoft.com/office/officeart/2005/8/layout/hierarchy1"/>
    <dgm:cxn modelId="{56C228A2-1F66-4D63-AF82-5F10B4FA5E52}" type="presParOf" srcId="{68212ECD-7C27-4EED-962B-C85B9D28FDC3}" destId="{258A98DD-579A-4554-93F6-2AD528E60AE4}" srcOrd="0" destOrd="0" presId="urn:microsoft.com/office/officeart/2005/8/layout/hierarchy1"/>
    <dgm:cxn modelId="{1BCBFFC4-4725-468E-967F-467B14B46644}" type="presParOf" srcId="{68212ECD-7C27-4EED-962B-C85B9D28FDC3}" destId="{35BC8EDF-1E81-4C5B-8B44-1269C40299D1}" srcOrd="1" destOrd="0" presId="urn:microsoft.com/office/officeart/2005/8/layout/hierarchy1"/>
    <dgm:cxn modelId="{8C720B6F-9BAC-4E0D-A25F-DD2BA5E68460}" type="presParOf" srcId="{FC685B83-17D0-488E-9434-514F5B7F8C52}" destId="{CF24394E-F80B-458F-9FB4-B4F84B9D39D8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0B59C6F-E483-49DD-B71F-F82042CB390C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1DA22F0-6046-4EB0-B287-F48738F63CBF}">
      <dgm:prSet phldrT="[Text]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b="1" dirty="0" smtClean="0"/>
            <a:t>HOVOROVÁ</a:t>
          </a:r>
          <a:endParaRPr lang="cs-CZ" b="1" dirty="0"/>
        </a:p>
      </dgm:t>
    </dgm:pt>
    <dgm:pt modelId="{2AADD6A3-668F-4357-9419-CB8D05E7F31A}" type="parTrans" cxnId="{701A0720-5151-4A3F-A05A-9415D032B09F}">
      <dgm:prSet/>
      <dgm:spPr/>
      <dgm:t>
        <a:bodyPr/>
        <a:lstStyle/>
        <a:p>
          <a:endParaRPr lang="cs-CZ"/>
        </a:p>
      </dgm:t>
    </dgm:pt>
    <dgm:pt modelId="{C2D99644-F437-4B9B-8EF6-B1FC24E58D1E}" type="sibTrans" cxnId="{701A0720-5151-4A3F-A05A-9415D032B09F}">
      <dgm:prSet/>
      <dgm:spPr/>
      <dgm:t>
        <a:bodyPr/>
        <a:lstStyle/>
        <a:p>
          <a:endParaRPr lang="cs-CZ"/>
        </a:p>
      </dgm:t>
    </dgm:pt>
    <dgm:pt modelId="{449FFCAD-9380-4606-BDDD-93262C5155C5}">
      <dgm:prSet phldrT="[Text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sz="1800" b="1" dirty="0" smtClean="0"/>
            <a:t>běžně mluvený projev</a:t>
          </a:r>
          <a:endParaRPr lang="cs-CZ" sz="1800" b="1" dirty="0"/>
        </a:p>
      </dgm:t>
    </dgm:pt>
    <dgm:pt modelId="{64B67B9C-9E43-49A3-8524-EAECFDF4A4F8}" type="parTrans" cxnId="{7B583767-4109-4512-8A9B-73953FA49BCA}">
      <dgm:prSet/>
      <dgm:spPr/>
      <dgm:t>
        <a:bodyPr/>
        <a:lstStyle/>
        <a:p>
          <a:endParaRPr lang="cs-CZ"/>
        </a:p>
      </dgm:t>
    </dgm:pt>
    <dgm:pt modelId="{03027361-1892-4170-84EC-464E4D4DE05F}" type="sibTrans" cxnId="{7B583767-4109-4512-8A9B-73953FA49BCA}">
      <dgm:prSet/>
      <dgm:spPr/>
      <dgm:t>
        <a:bodyPr/>
        <a:lstStyle/>
        <a:p>
          <a:endParaRPr lang="cs-CZ"/>
        </a:p>
      </dgm:t>
    </dgm:pt>
    <dgm:pt modelId="{2A3283C2-C1D9-4B9B-B53F-133415C4532C}">
      <dgm:prSet phldrT="[Text]" custT="1">
        <dgm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sz="1800" b="1" dirty="0" smtClean="0"/>
            <a:t>koukat se, elektrika,</a:t>
          </a:r>
        </a:p>
        <a:p>
          <a:r>
            <a:rPr lang="cs-CZ" sz="1800" b="1" dirty="0" smtClean="0"/>
            <a:t>je k dostání,</a:t>
          </a:r>
        </a:p>
        <a:p>
          <a:r>
            <a:rPr lang="cs-CZ" sz="1800" b="1" dirty="0" smtClean="0"/>
            <a:t>přijde na to</a:t>
          </a:r>
          <a:endParaRPr lang="cs-CZ" sz="1800" b="1" dirty="0"/>
        </a:p>
      </dgm:t>
    </dgm:pt>
    <dgm:pt modelId="{4C0105A5-CF4B-4E03-9C79-11439AF8E009}" type="parTrans" cxnId="{646D48FF-3A09-4101-AA65-3601DDD2D1A3}">
      <dgm:prSet/>
      <dgm:spPr/>
      <dgm:t>
        <a:bodyPr/>
        <a:lstStyle/>
        <a:p>
          <a:endParaRPr lang="cs-CZ"/>
        </a:p>
      </dgm:t>
    </dgm:pt>
    <dgm:pt modelId="{4DBD4420-3359-4B06-AE15-D2D208926AE3}" type="sibTrans" cxnId="{646D48FF-3A09-4101-AA65-3601DDD2D1A3}">
      <dgm:prSet/>
      <dgm:spPr/>
      <dgm:t>
        <a:bodyPr/>
        <a:lstStyle/>
        <a:p>
          <a:endParaRPr lang="cs-CZ"/>
        </a:p>
      </dgm:t>
    </dgm:pt>
    <dgm:pt modelId="{9B3838D7-C0FE-4C08-9F68-26BF7ECA095A}">
      <dgm:prSet phldrT="[Text]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b="1" dirty="0" smtClean="0"/>
            <a:t>KNIŽNÍ</a:t>
          </a:r>
          <a:endParaRPr lang="cs-CZ" b="1" dirty="0"/>
        </a:p>
      </dgm:t>
    </dgm:pt>
    <dgm:pt modelId="{483EF529-7AA9-49C8-8358-7F5276E23199}" type="parTrans" cxnId="{2C3F01B1-A986-4E7C-9021-D0B7D86F4F82}">
      <dgm:prSet/>
      <dgm:spPr/>
      <dgm:t>
        <a:bodyPr/>
        <a:lstStyle/>
        <a:p>
          <a:endParaRPr lang="cs-CZ"/>
        </a:p>
      </dgm:t>
    </dgm:pt>
    <dgm:pt modelId="{BD90C757-D731-48BD-84DA-CE4705C465B9}" type="sibTrans" cxnId="{2C3F01B1-A986-4E7C-9021-D0B7D86F4F82}">
      <dgm:prSet/>
      <dgm:spPr/>
      <dgm:t>
        <a:bodyPr/>
        <a:lstStyle/>
        <a:p>
          <a:endParaRPr lang="cs-CZ"/>
        </a:p>
      </dgm:t>
    </dgm:pt>
    <dgm:pt modelId="{7854A1D5-9E3C-4DD0-BE81-9095C02F4D86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sz="1800" b="1" dirty="0" smtClean="0"/>
            <a:t>projevy veřejné,  slavnostní</a:t>
          </a:r>
          <a:endParaRPr lang="cs-CZ" sz="1800" b="1" dirty="0"/>
        </a:p>
      </dgm:t>
    </dgm:pt>
    <dgm:pt modelId="{B98704DA-3303-412B-A4CB-E4B805E659E8}" type="parTrans" cxnId="{140E729E-FD5D-4780-B17E-0350D20DED9B}">
      <dgm:prSet/>
      <dgm:spPr/>
      <dgm:t>
        <a:bodyPr/>
        <a:lstStyle/>
        <a:p>
          <a:endParaRPr lang="cs-CZ"/>
        </a:p>
      </dgm:t>
    </dgm:pt>
    <dgm:pt modelId="{7FFAD294-C85B-4429-93E9-67C1A02A0642}" type="sibTrans" cxnId="{140E729E-FD5D-4780-B17E-0350D20DED9B}">
      <dgm:prSet/>
      <dgm:spPr/>
      <dgm:t>
        <a:bodyPr/>
        <a:lstStyle/>
        <a:p>
          <a:endParaRPr lang="cs-CZ"/>
        </a:p>
      </dgm:t>
    </dgm:pt>
    <dgm:pt modelId="{C4B78DA0-7285-48A0-B4C2-F8026B87E23A}">
      <dgm:prSet phldrT="[Text]" custT="1"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sz="1800" b="1" dirty="0" smtClean="0"/>
            <a:t>ARCHAISMY</a:t>
          </a:r>
        </a:p>
        <a:p>
          <a:endParaRPr lang="cs-CZ" sz="1600" b="1" dirty="0" smtClean="0"/>
        </a:p>
        <a:p>
          <a:r>
            <a:rPr lang="cs-CZ" sz="1800" b="1" dirty="0" smtClean="0"/>
            <a:t>POETISMY</a:t>
          </a:r>
          <a:endParaRPr lang="cs-CZ" sz="1800" b="1" dirty="0"/>
        </a:p>
      </dgm:t>
    </dgm:pt>
    <dgm:pt modelId="{8ACBA75A-0D04-4F1D-936E-CBBA7F3E2C18}" type="parTrans" cxnId="{F2C12088-A8D5-42B6-A484-FDD15FC59BE6}">
      <dgm:prSet/>
      <dgm:spPr/>
      <dgm:t>
        <a:bodyPr/>
        <a:lstStyle/>
        <a:p>
          <a:endParaRPr lang="cs-CZ"/>
        </a:p>
      </dgm:t>
    </dgm:pt>
    <dgm:pt modelId="{0ADB51D7-E89C-4749-B52A-212F7E10F7EE}" type="sibTrans" cxnId="{F2C12088-A8D5-42B6-A484-FDD15FC59BE6}">
      <dgm:prSet/>
      <dgm:spPr/>
      <dgm:t>
        <a:bodyPr/>
        <a:lstStyle/>
        <a:p>
          <a:endParaRPr lang="cs-CZ"/>
        </a:p>
      </dgm:t>
    </dgm:pt>
    <dgm:pt modelId="{2F35F360-DCC7-4560-9F83-3AFB15D08533}">
      <dgm:prSet phldrT="[Text]">
        <dgm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b="1" dirty="0" smtClean="0"/>
            <a:t>TERMÍNY</a:t>
          </a:r>
          <a:endParaRPr lang="cs-CZ" b="1" dirty="0"/>
        </a:p>
      </dgm:t>
    </dgm:pt>
    <dgm:pt modelId="{E6EA6C24-4DEE-491C-B26D-755B40A04281}" type="parTrans" cxnId="{93390749-A9F0-4A76-A479-8B6E2230BD8C}">
      <dgm:prSet/>
      <dgm:spPr/>
      <dgm:t>
        <a:bodyPr/>
        <a:lstStyle/>
        <a:p>
          <a:endParaRPr lang="cs-CZ"/>
        </a:p>
      </dgm:t>
    </dgm:pt>
    <dgm:pt modelId="{F2D890E4-1769-4AD8-A23D-B63FC8C0CC14}" type="sibTrans" cxnId="{93390749-A9F0-4A76-A479-8B6E2230BD8C}">
      <dgm:prSet/>
      <dgm:spPr/>
      <dgm:t>
        <a:bodyPr/>
        <a:lstStyle/>
        <a:p>
          <a:endParaRPr lang="cs-CZ"/>
        </a:p>
      </dgm:t>
    </dgm:pt>
    <dgm:pt modelId="{3A410967-194E-458A-8061-437798D340FC}">
      <dgm:prSet phldrT="[Tex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sz="1800" b="1" dirty="0" smtClean="0"/>
            <a:t>odborná</a:t>
          </a:r>
        </a:p>
        <a:p>
          <a:r>
            <a:rPr lang="cs-CZ" sz="1800" b="1" dirty="0" smtClean="0"/>
            <a:t> pojednání</a:t>
          </a:r>
          <a:endParaRPr lang="cs-CZ" sz="1800" b="1" dirty="0"/>
        </a:p>
      </dgm:t>
    </dgm:pt>
    <dgm:pt modelId="{654D38A4-B4FB-4C72-B5EB-6F9998C32C85}" type="parTrans" cxnId="{D0A8EF85-11D3-4758-A416-124AE077E8DE}">
      <dgm:prSet/>
      <dgm:spPr/>
      <dgm:t>
        <a:bodyPr/>
        <a:lstStyle/>
        <a:p>
          <a:endParaRPr lang="cs-CZ"/>
        </a:p>
      </dgm:t>
    </dgm:pt>
    <dgm:pt modelId="{C6AF1E4E-1B0A-4E6F-8A21-969E764D910E}" type="sibTrans" cxnId="{D0A8EF85-11D3-4758-A416-124AE077E8DE}">
      <dgm:prSet/>
      <dgm:spPr/>
      <dgm:t>
        <a:bodyPr/>
        <a:lstStyle/>
        <a:p>
          <a:endParaRPr lang="cs-CZ"/>
        </a:p>
      </dgm:t>
    </dgm:pt>
    <dgm:pt modelId="{96564B97-AE8B-44F1-91AA-89600FA96992}">
      <dgm:prSet phldrT="[Tex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b="1" dirty="0" smtClean="0"/>
            <a:t>přejaté z řečtiny, latiny,  angličtiny</a:t>
          </a:r>
          <a:endParaRPr lang="cs-CZ" b="1" dirty="0"/>
        </a:p>
      </dgm:t>
    </dgm:pt>
    <dgm:pt modelId="{51707434-A646-4FE8-82AB-9A70912101A5}" type="parTrans" cxnId="{7AEEE079-A509-40EE-9135-67F4D41ACED0}">
      <dgm:prSet/>
      <dgm:spPr/>
      <dgm:t>
        <a:bodyPr/>
        <a:lstStyle/>
        <a:p>
          <a:endParaRPr lang="cs-CZ"/>
        </a:p>
      </dgm:t>
    </dgm:pt>
    <dgm:pt modelId="{1A851369-3B13-4108-BF03-91ADF3D8E838}" type="sibTrans" cxnId="{7AEEE079-A509-40EE-9135-67F4D41ACED0}">
      <dgm:prSet/>
      <dgm:spPr/>
      <dgm:t>
        <a:bodyPr/>
        <a:lstStyle/>
        <a:p>
          <a:endParaRPr lang="cs-CZ"/>
        </a:p>
      </dgm:t>
    </dgm:pt>
    <dgm:pt modelId="{C5943BB0-F3DB-4B6F-8129-C640422CD144}" type="pres">
      <dgm:prSet presAssocID="{30B59C6F-E483-49DD-B71F-F82042CB390C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97AFFE1-C0DD-44F6-A0E6-AA796AE0CB59}" type="pres">
      <dgm:prSet presAssocID="{11DA22F0-6046-4EB0-B287-F48738F63CBF}" presName="compNode" presStyleCnt="0"/>
      <dgm:spPr/>
    </dgm:pt>
    <dgm:pt modelId="{4DAA6D23-46E0-44C9-9909-5A9166A63391}" type="pres">
      <dgm:prSet presAssocID="{11DA22F0-6046-4EB0-B287-F48738F63CBF}" presName="aNode" presStyleLbl="bgShp" presStyleIdx="0" presStyleCnt="3"/>
      <dgm:spPr/>
      <dgm:t>
        <a:bodyPr/>
        <a:lstStyle/>
        <a:p>
          <a:endParaRPr lang="cs-CZ"/>
        </a:p>
      </dgm:t>
    </dgm:pt>
    <dgm:pt modelId="{825A0183-C45C-4A94-BC7F-C4A2BAF53C49}" type="pres">
      <dgm:prSet presAssocID="{11DA22F0-6046-4EB0-B287-F48738F63CBF}" presName="textNode" presStyleLbl="bgShp" presStyleIdx="0" presStyleCnt="3"/>
      <dgm:spPr/>
      <dgm:t>
        <a:bodyPr/>
        <a:lstStyle/>
        <a:p>
          <a:endParaRPr lang="cs-CZ"/>
        </a:p>
      </dgm:t>
    </dgm:pt>
    <dgm:pt modelId="{1705A8C1-DCF3-4818-A904-54B3C2391549}" type="pres">
      <dgm:prSet presAssocID="{11DA22F0-6046-4EB0-B287-F48738F63CBF}" presName="compChildNode" presStyleCnt="0"/>
      <dgm:spPr/>
    </dgm:pt>
    <dgm:pt modelId="{9852240A-0A95-4C7F-AE62-E76EB944B352}" type="pres">
      <dgm:prSet presAssocID="{11DA22F0-6046-4EB0-B287-F48738F63CBF}" presName="theInnerList" presStyleCnt="0"/>
      <dgm:spPr/>
    </dgm:pt>
    <dgm:pt modelId="{5E990FD4-D522-4FBD-BC4D-CED703BF27A1}" type="pres">
      <dgm:prSet presAssocID="{449FFCAD-9380-4606-BDDD-93262C5155C5}" presName="child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ABFA897-7878-464C-B174-372C4704AD1E}" type="pres">
      <dgm:prSet presAssocID="{449FFCAD-9380-4606-BDDD-93262C5155C5}" presName="aSpace2" presStyleCnt="0"/>
      <dgm:spPr/>
    </dgm:pt>
    <dgm:pt modelId="{D356606F-C2AE-426A-AD0A-32E8D6EAD2F0}" type="pres">
      <dgm:prSet presAssocID="{2A3283C2-C1D9-4B9B-B53F-133415C4532C}" presName="child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AD6FBFF-2E22-42EA-8A64-619B911F4F31}" type="pres">
      <dgm:prSet presAssocID="{11DA22F0-6046-4EB0-B287-F48738F63CBF}" presName="aSpace" presStyleCnt="0"/>
      <dgm:spPr/>
    </dgm:pt>
    <dgm:pt modelId="{EC912784-ADB1-4AD4-B835-3C18D0409A95}" type="pres">
      <dgm:prSet presAssocID="{9B3838D7-C0FE-4C08-9F68-26BF7ECA095A}" presName="compNode" presStyleCnt="0"/>
      <dgm:spPr/>
    </dgm:pt>
    <dgm:pt modelId="{948C0EDE-3026-4370-877E-2350F248CD08}" type="pres">
      <dgm:prSet presAssocID="{9B3838D7-C0FE-4C08-9F68-26BF7ECA095A}" presName="aNode" presStyleLbl="bgShp" presStyleIdx="1" presStyleCnt="3"/>
      <dgm:spPr/>
      <dgm:t>
        <a:bodyPr/>
        <a:lstStyle/>
        <a:p>
          <a:endParaRPr lang="cs-CZ"/>
        </a:p>
      </dgm:t>
    </dgm:pt>
    <dgm:pt modelId="{E0288D14-7E7C-47CD-96E0-12717562D860}" type="pres">
      <dgm:prSet presAssocID="{9B3838D7-C0FE-4C08-9F68-26BF7ECA095A}" presName="textNode" presStyleLbl="bgShp" presStyleIdx="1" presStyleCnt="3"/>
      <dgm:spPr/>
      <dgm:t>
        <a:bodyPr/>
        <a:lstStyle/>
        <a:p>
          <a:endParaRPr lang="cs-CZ"/>
        </a:p>
      </dgm:t>
    </dgm:pt>
    <dgm:pt modelId="{7899E0BB-8CEB-4462-83B8-2F6D4F29CFB7}" type="pres">
      <dgm:prSet presAssocID="{9B3838D7-C0FE-4C08-9F68-26BF7ECA095A}" presName="compChildNode" presStyleCnt="0"/>
      <dgm:spPr/>
    </dgm:pt>
    <dgm:pt modelId="{98C3E9D8-312A-4A09-B9A2-74ADC32FC0B4}" type="pres">
      <dgm:prSet presAssocID="{9B3838D7-C0FE-4C08-9F68-26BF7ECA095A}" presName="theInnerList" presStyleCnt="0"/>
      <dgm:spPr/>
    </dgm:pt>
    <dgm:pt modelId="{866BB24B-3E49-4081-95C3-6749B960C058}" type="pres">
      <dgm:prSet presAssocID="{7854A1D5-9E3C-4DD0-BE81-9095C02F4D86}" presName="child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33EC40C-E0B3-4D80-B7F1-216F5B120287}" type="pres">
      <dgm:prSet presAssocID="{7854A1D5-9E3C-4DD0-BE81-9095C02F4D86}" presName="aSpace2" presStyleCnt="0"/>
      <dgm:spPr/>
    </dgm:pt>
    <dgm:pt modelId="{033B28CD-D438-4032-8CCE-16345D6E0E13}" type="pres">
      <dgm:prSet presAssocID="{C4B78DA0-7285-48A0-B4C2-F8026B87E23A}" presName="child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90DD420-1693-449A-9F62-D61C5F75AA93}" type="pres">
      <dgm:prSet presAssocID="{9B3838D7-C0FE-4C08-9F68-26BF7ECA095A}" presName="aSpace" presStyleCnt="0"/>
      <dgm:spPr/>
    </dgm:pt>
    <dgm:pt modelId="{3625B5F0-3161-4AB1-A609-6D174C735708}" type="pres">
      <dgm:prSet presAssocID="{2F35F360-DCC7-4560-9F83-3AFB15D08533}" presName="compNode" presStyleCnt="0"/>
      <dgm:spPr/>
    </dgm:pt>
    <dgm:pt modelId="{8D087546-E9CB-48F8-9031-B594509D9137}" type="pres">
      <dgm:prSet presAssocID="{2F35F360-DCC7-4560-9F83-3AFB15D08533}" presName="aNode" presStyleLbl="bgShp" presStyleIdx="2" presStyleCnt="3"/>
      <dgm:spPr/>
      <dgm:t>
        <a:bodyPr/>
        <a:lstStyle/>
        <a:p>
          <a:endParaRPr lang="cs-CZ"/>
        </a:p>
      </dgm:t>
    </dgm:pt>
    <dgm:pt modelId="{70853F9E-C1F5-435F-A7BC-B0D10FF4293B}" type="pres">
      <dgm:prSet presAssocID="{2F35F360-DCC7-4560-9F83-3AFB15D08533}" presName="textNode" presStyleLbl="bgShp" presStyleIdx="2" presStyleCnt="3"/>
      <dgm:spPr/>
      <dgm:t>
        <a:bodyPr/>
        <a:lstStyle/>
        <a:p>
          <a:endParaRPr lang="cs-CZ"/>
        </a:p>
      </dgm:t>
    </dgm:pt>
    <dgm:pt modelId="{8B75A9C2-0740-4B08-BB94-062A16F96B0F}" type="pres">
      <dgm:prSet presAssocID="{2F35F360-DCC7-4560-9F83-3AFB15D08533}" presName="compChildNode" presStyleCnt="0"/>
      <dgm:spPr/>
    </dgm:pt>
    <dgm:pt modelId="{EE753C41-2F5C-4DEB-8D09-59726D6706E2}" type="pres">
      <dgm:prSet presAssocID="{2F35F360-DCC7-4560-9F83-3AFB15D08533}" presName="theInnerList" presStyleCnt="0"/>
      <dgm:spPr/>
    </dgm:pt>
    <dgm:pt modelId="{B5DA1FCA-C4A3-4F29-9653-60DE9B47D9CE}" type="pres">
      <dgm:prSet presAssocID="{3A410967-194E-458A-8061-437798D340FC}" presName="child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3FC667E-A5EF-4106-AF91-C92033FC9199}" type="pres">
      <dgm:prSet presAssocID="{3A410967-194E-458A-8061-437798D340FC}" presName="aSpace2" presStyleCnt="0"/>
      <dgm:spPr/>
    </dgm:pt>
    <dgm:pt modelId="{204611DA-CD8D-44C6-A099-062B8C9C8DE4}" type="pres">
      <dgm:prSet presAssocID="{96564B97-AE8B-44F1-91AA-89600FA96992}" presName="child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AEEE079-A509-40EE-9135-67F4D41ACED0}" srcId="{2F35F360-DCC7-4560-9F83-3AFB15D08533}" destId="{96564B97-AE8B-44F1-91AA-89600FA96992}" srcOrd="1" destOrd="0" parTransId="{51707434-A646-4FE8-82AB-9A70912101A5}" sibTransId="{1A851369-3B13-4108-BF03-91ADF3D8E838}"/>
    <dgm:cxn modelId="{4C259010-7DAC-4866-AACC-0573BBFA6574}" type="presOf" srcId="{96564B97-AE8B-44F1-91AA-89600FA96992}" destId="{204611DA-CD8D-44C6-A099-062B8C9C8DE4}" srcOrd="0" destOrd="0" presId="urn:microsoft.com/office/officeart/2005/8/layout/lProcess2"/>
    <dgm:cxn modelId="{DE293E6A-63B5-4E52-ABF2-9486A578556A}" type="presOf" srcId="{2A3283C2-C1D9-4B9B-B53F-133415C4532C}" destId="{D356606F-C2AE-426A-AD0A-32E8D6EAD2F0}" srcOrd="0" destOrd="0" presId="urn:microsoft.com/office/officeart/2005/8/layout/lProcess2"/>
    <dgm:cxn modelId="{F2C12088-A8D5-42B6-A484-FDD15FC59BE6}" srcId="{9B3838D7-C0FE-4C08-9F68-26BF7ECA095A}" destId="{C4B78DA0-7285-48A0-B4C2-F8026B87E23A}" srcOrd="1" destOrd="0" parTransId="{8ACBA75A-0D04-4F1D-936E-CBBA7F3E2C18}" sibTransId="{0ADB51D7-E89C-4749-B52A-212F7E10F7EE}"/>
    <dgm:cxn modelId="{45AE2EFF-B57E-47A9-96E8-0296AED1CD39}" type="presOf" srcId="{3A410967-194E-458A-8061-437798D340FC}" destId="{B5DA1FCA-C4A3-4F29-9653-60DE9B47D9CE}" srcOrd="0" destOrd="0" presId="urn:microsoft.com/office/officeart/2005/8/layout/lProcess2"/>
    <dgm:cxn modelId="{E13DB81B-3E08-4AAF-90F5-F2181E91E553}" type="presOf" srcId="{9B3838D7-C0FE-4C08-9F68-26BF7ECA095A}" destId="{948C0EDE-3026-4370-877E-2350F248CD08}" srcOrd="0" destOrd="0" presId="urn:microsoft.com/office/officeart/2005/8/layout/lProcess2"/>
    <dgm:cxn modelId="{140E729E-FD5D-4780-B17E-0350D20DED9B}" srcId="{9B3838D7-C0FE-4C08-9F68-26BF7ECA095A}" destId="{7854A1D5-9E3C-4DD0-BE81-9095C02F4D86}" srcOrd="0" destOrd="0" parTransId="{B98704DA-3303-412B-A4CB-E4B805E659E8}" sibTransId="{7FFAD294-C85B-4429-93E9-67C1A02A0642}"/>
    <dgm:cxn modelId="{701A0720-5151-4A3F-A05A-9415D032B09F}" srcId="{30B59C6F-E483-49DD-B71F-F82042CB390C}" destId="{11DA22F0-6046-4EB0-B287-F48738F63CBF}" srcOrd="0" destOrd="0" parTransId="{2AADD6A3-668F-4357-9419-CB8D05E7F31A}" sibTransId="{C2D99644-F437-4B9B-8EF6-B1FC24E58D1E}"/>
    <dgm:cxn modelId="{7525810E-AC1C-4BCE-9997-E7727A3507CB}" type="presOf" srcId="{7854A1D5-9E3C-4DD0-BE81-9095C02F4D86}" destId="{866BB24B-3E49-4081-95C3-6749B960C058}" srcOrd="0" destOrd="0" presId="urn:microsoft.com/office/officeart/2005/8/layout/lProcess2"/>
    <dgm:cxn modelId="{646D48FF-3A09-4101-AA65-3601DDD2D1A3}" srcId="{11DA22F0-6046-4EB0-B287-F48738F63CBF}" destId="{2A3283C2-C1D9-4B9B-B53F-133415C4532C}" srcOrd="1" destOrd="0" parTransId="{4C0105A5-CF4B-4E03-9C79-11439AF8E009}" sibTransId="{4DBD4420-3359-4B06-AE15-D2D208926AE3}"/>
    <dgm:cxn modelId="{6B19F64B-FC5D-4B81-8D99-F54E7401FCC7}" type="presOf" srcId="{11DA22F0-6046-4EB0-B287-F48738F63CBF}" destId="{825A0183-C45C-4A94-BC7F-C4A2BAF53C49}" srcOrd="1" destOrd="0" presId="urn:microsoft.com/office/officeart/2005/8/layout/lProcess2"/>
    <dgm:cxn modelId="{609E6677-9288-4464-AAFD-70F3BFF40A13}" type="presOf" srcId="{9B3838D7-C0FE-4C08-9F68-26BF7ECA095A}" destId="{E0288D14-7E7C-47CD-96E0-12717562D860}" srcOrd="1" destOrd="0" presId="urn:microsoft.com/office/officeart/2005/8/layout/lProcess2"/>
    <dgm:cxn modelId="{57B63FBE-BA84-4474-AE6E-A4FC04024570}" type="presOf" srcId="{449FFCAD-9380-4606-BDDD-93262C5155C5}" destId="{5E990FD4-D522-4FBD-BC4D-CED703BF27A1}" srcOrd="0" destOrd="0" presId="urn:microsoft.com/office/officeart/2005/8/layout/lProcess2"/>
    <dgm:cxn modelId="{A27E910B-1E51-41BD-879A-FC651E0EAE9A}" type="presOf" srcId="{30B59C6F-E483-49DD-B71F-F82042CB390C}" destId="{C5943BB0-F3DB-4B6F-8129-C640422CD144}" srcOrd="0" destOrd="0" presId="urn:microsoft.com/office/officeart/2005/8/layout/lProcess2"/>
    <dgm:cxn modelId="{D0A8EF85-11D3-4758-A416-124AE077E8DE}" srcId="{2F35F360-DCC7-4560-9F83-3AFB15D08533}" destId="{3A410967-194E-458A-8061-437798D340FC}" srcOrd="0" destOrd="0" parTransId="{654D38A4-B4FB-4C72-B5EB-6F9998C32C85}" sibTransId="{C6AF1E4E-1B0A-4E6F-8A21-969E764D910E}"/>
    <dgm:cxn modelId="{EFF0168D-C0B1-4A04-ABD1-2DFF145B4452}" type="presOf" srcId="{C4B78DA0-7285-48A0-B4C2-F8026B87E23A}" destId="{033B28CD-D438-4032-8CCE-16345D6E0E13}" srcOrd="0" destOrd="0" presId="urn:microsoft.com/office/officeart/2005/8/layout/lProcess2"/>
    <dgm:cxn modelId="{2C3F01B1-A986-4E7C-9021-D0B7D86F4F82}" srcId="{30B59C6F-E483-49DD-B71F-F82042CB390C}" destId="{9B3838D7-C0FE-4C08-9F68-26BF7ECA095A}" srcOrd="1" destOrd="0" parTransId="{483EF529-7AA9-49C8-8358-7F5276E23199}" sibTransId="{BD90C757-D731-48BD-84DA-CE4705C465B9}"/>
    <dgm:cxn modelId="{486F2465-E141-4546-81AD-EED2A1C004D6}" type="presOf" srcId="{11DA22F0-6046-4EB0-B287-F48738F63CBF}" destId="{4DAA6D23-46E0-44C9-9909-5A9166A63391}" srcOrd="0" destOrd="0" presId="urn:microsoft.com/office/officeart/2005/8/layout/lProcess2"/>
    <dgm:cxn modelId="{93390749-A9F0-4A76-A479-8B6E2230BD8C}" srcId="{30B59C6F-E483-49DD-B71F-F82042CB390C}" destId="{2F35F360-DCC7-4560-9F83-3AFB15D08533}" srcOrd="2" destOrd="0" parTransId="{E6EA6C24-4DEE-491C-B26D-755B40A04281}" sibTransId="{F2D890E4-1769-4AD8-A23D-B63FC8C0CC14}"/>
    <dgm:cxn modelId="{709C80E4-16EE-47B8-8726-3020C1399065}" type="presOf" srcId="{2F35F360-DCC7-4560-9F83-3AFB15D08533}" destId="{70853F9E-C1F5-435F-A7BC-B0D10FF4293B}" srcOrd="1" destOrd="0" presId="urn:microsoft.com/office/officeart/2005/8/layout/lProcess2"/>
    <dgm:cxn modelId="{7B583767-4109-4512-8A9B-73953FA49BCA}" srcId="{11DA22F0-6046-4EB0-B287-F48738F63CBF}" destId="{449FFCAD-9380-4606-BDDD-93262C5155C5}" srcOrd="0" destOrd="0" parTransId="{64B67B9C-9E43-49A3-8524-EAECFDF4A4F8}" sibTransId="{03027361-1892-4170-84EC-464E4D4DE05F}"/>
    <dgm:cxn modelId="{6859EE95-55EF-40C9-8373-86FB4D9C24B4}" type="presOf" srcId="{2F35F360-DCC7-4560-9F83-3AFB15D08533}" destId="{8D087546-E9CB-48F8-9031-B594509D9137}" srcOrd="0" destOrd="0" presId="urn:microsoft.com/office/officeart/2005/8/layout/lProcess2"/>
    <dgm:cxn modelId="{73C3D5F3-88CD-486A-A2D5-7BA75E79CD3F}" type="presParOf" srcId="{C5943BB0-F3DB-4B6F-8129-C640422CD144}" destId="{C97AFFE1-C0DD-44F6-A0E6-AA796AE0CB59}" srcOrd="0" destOrd="0" presId="urn:microsoft.com/office/officeart/2005/8/layout/lProcess2"/>
    <dgm:cxn modelId="{B91C8607-88C3-4E6F-945E-FB4214464EBF}" type="presParOf" srcId="{C97AFFE1-C0DD-44F6-A0E6-AA796AE0CB59}" destId="{4DAA6D23-46E0-44C9-9909-5A9166A63391}" srcOrd="0" destOrd="0" presId="urn:microsoft.com/office/officeart/2005/8/layout/lProcess2"/>
    <dgm:cxn modelId="{AF0E108D-2C86-480C-BFBF-C4699C9BE7C3}" type="presParOf" srcId="{C97AFFE1-C0DD-44F6-A0E6-AA796AE0CB59}" destId="{825A0183-C45C-4A94-BC7F-C4A2BAF53C49}" srcOrd="1" destOrd="0" presId="urn:microsoft.com/office/officeart/2005/8/layout/lProcess2"/>
    <dgm:cxn modelId="{84AFD7EE-52F5-488A-AAAF-A95189605660}" type="presParOf" srcId="{C97AFFE1-C0DD-44F6-A0E6-AA796AE0CB59}" destId="{1705A8C1-DCF3-4818-A904-54B3C2391549}" srcOrd="2" destOrd="0" presId="urn:microsoft.com/office/officeart/2005/8/layout/lProcess2"/>
    <dgm:cxn modelId="{184DF1E7-EDA7-475A-BFE7-DBB27461439F}" type="presParOf" srcId="{1705A8C1-DCF3-4818-A904-54B3C2391549}" destId="{9852240A-0A95-4C7F-AE62-E76EB944B352}" srcOrd="0" destOrd="0" presId="urn:microsoft.com/office/officeart/2005/8/layout/lProcess2"/>
    <dgm:cxn modelId="{257CCC9F-16E6-42FE-A4F9-C668984C63D1}" type="presParOf" srcId="{9852240A-0A95-4C7F-AE62-E76EB944B352}" destId="{5E990FD4-D522-4FBD-BC4D-CED703BF27A1}" srcOrd="0" destOrd="0" presId="urn:microsoft.com/office/officeart/2005/8/layout/lProcess2"/>
    <dgm:cxn modelId="{D42C702C-5A4E-41EE-B07D-11E8EE352C18}" type="presParOf" srcId="{9852240A-0A95-4C7F-AE62-E76EB944B352}" destId="{7ABFA897-7878-464C-B174-372C4704AD1E}" srcOrd="1" destOrd="0" presId="urn:microsoft.com/office/officeart/2005/8/layout/lProcess2"/>
    <dgm:cxn modelId="{97146986-94B4-4833-AB9E-EA45DEF91E8E}" type="presParOf" srcId="{9852240A-0A95-4C7F-AE62-E76EB944B352}" destId="{D356606F-C2AE-426A-AD0A-32E8D6EAD2F0}" srcOrd="2" destOrd="0" presId="urn:microsoft.com/office/officeart/2005/8/layout/lProcess2"/>
    <dgm:cxn modelId="{C8E4B173-49D7-44AE-9D29-91AFD7A89B73}" type="presParOf" srcId="{C5943BB0-F3DB-4B6F-8129-C640422CD144}" destId="{3AD6FBFF-2E22-42EA-8A64-619B911F4F31}" srcOrd="1" destOrd="0" presId="urn:microsoft.com/office/officeart/2005/8/layout/lProcess2"/>
    <dgm:cxn modelId="{35E1C9E3-9E1D-4394-9B52-D60EC0BE3560}" type="presParOf" srcId="{C5943BB0-F3DB-4B6F-8129-C640422CD144}" destId="{EC912784-ADB1-4AD4-B835-3C18D0409A95}" srcOrd="2" destOrd="0" presId="urn:microsoft.com/office/officeart/2005/8/layout/lProcess2"/>
    <dgm:cxn modelId="{2D7F1DE8-70E3-4FBA-B958-6A742D11A6E5}" type="presParOf" srcId="{EC912784-ADB1-4AD4-B835-3C18D0409A95}" destId="{948C0EDE-3026-4370-877E-2350F248CD08}" srcOrd="0" destOrd="0" presId="urn:microsoft.com/office/officeart/2005/8/layout/lProcess2"/>
    <dgm:cxn modelId="{82111E98-35D9-43E3-B71A-08A167679309}" type="presParOf" srcId="{EC912784-ADB1-4AD4-B835-3C18D0409A95}" destId="{E0288D14-7E7C-47CD-96E0-12717562D860}" srcOrd="1" destOrd="0" presId="urn:microsoft.com/office/officeart/2005/8/layout/lProcess2"/>
    <dgm:cxn modelId="{D98531D3-1F76-431A-A1B1-6EA0E8F24C37}" type="presParOf" srcId="{EC912784-ADB1-4AD4-B835-3C18D0409A95}" destId="{7899E0BB-8CEB-4462-83B8-2F6D4F29CFB7}" srcOrd="2" destOrd="0" presId="urn:microsoft.com/office/officeart/2005/8/layout/lProcess2"/>
    <dgm:cxn modelId="{57E1CE09-C1FC-4712-AA1F-F5DD58E1691E}" type="presParOf" srcId="{7899E0BB-8CEB-4462-83B8-2F6D4F29CFB7}" destId="{98C3E9D8-312A-4A09-B9A2-74ADC32FC0B4}" srcOrd="0" destOrd="0" presId="urn:microsoft.com/office/officeart/2005/8/layout/lProcess2"/>
    <dgm:cxn modelId="{D62B1C90-823C-4811-9BD0-13588B8EBF6D}" type="presParOf" srcId="{98C3E9D8-312A-4A09-B9A2-74ADC32FC0B4}" destId="{866BB24B-3E49-4081-95C3-6749B960C058}" srcOrd="0" destOrd="0" presId="urn:microsoft.com/office/officeart/2005/8/layout/lProcess2"/>
    <dgm:cxn modelId="{79E0D0E5-965F-4422-B26A-BEEDC947FDA2}" type="presParOf" srcId="{98C3E9D8-312A-4A09-B9A2-74ADC32FC0B4}" destId="{E33EC40C-E0B3-4D80-B7F1-216F5B120287}" srcOrd="1" destOrd="0" presId="urn:microsoft.com/office/officeart/2005/8/layout/lProcess2"/>
    <dgm:cxn modelId="{A6586E3B-878D-4484-AE04-DFE133D8FE9F}" type="presParOf" srcId="{98C3E9D8-312A-4A09-B9A2-74ADC32FC0B4}" destId="{033B28CD-D438-4032-8CCE-16345D6E0E13}" srcOrd="2" destOrd="0" presId="urn:microsoft.com/office/officeart/2005/8/layout/lProcess2"/>
    <dgm:cxn modelId="{9CE38431-56C5-4AC5-9254-F03C96AD21FD}" type="presParOf" srcId="{C5943BB0-F3DB-4B6F-8129-C640422CD144}" destId="{090DD420-1693-449A-9F62-D61C5F75AA93}" srcOrd="3" destOrd="0" presId="urn:microsoft.com/office/officeart/2005/8/layout/lProcess2"/>
    <dgm:cxn modelId="{2C64519F-022F-4DDA-8213-66D50FBC3379}" type="presParOf" srcId="{C5943BB0-F3DB-4B6F-8129-C640422CD144}" destId="{3625B5F0-3161-4AB1-A609-6D174C735708}" srcOrd="4" destOrd="0" presId="urn:microsoft.com/office/officeart/2005/8/layout/lProcess2"/>
    <dgm:cxn modelId="{A02CE936-951B-42CC-A4EE-7AA8AE9F8F92}" type="presParOf" srcId="{3625B5F0-3161-4AB1-A609-6D174C735708}" destId="{8D087546-E9CB-48F8-9031-B594509D9137}" srcOrd="0" destOrd="0" presId="urn:microsoft.com/office/officeart/2005/8/layout/lProcess2"/>
    <dgm:cxn modelId="{B981213F-7BFB-4884-A4E0-08627F876910}" type="presParOf" srcId="{3625B5F0-3161-4AB1-A609-6D174C735708}" destId="{70853F9E-C1F5-435F-A7BC-B0D10FF4293B}" srcOrd="1" destOrd="0" presId="urn:microsoft.com/office/officeart/2005/8/layout/lProcess2"/>
    <dgm:cxn modelId="{A1C4C3A8-5ED8-4BB2-B771-046D12366248}" type="presParOf" srcId="{3625B5F0-3161-4AB1-A609-6D174C735708}" destId="{8B75A9C2-0740-4B08-BB94-062A16F96B0F}" srcOrd="2" destOrd="0" presId="urn:microsoft.com/office/officeart/2005/8/layout/lProcess2"/>
    <dgm:cxn modelId="{B12BA199-9357-41E4-9B12-E74BAA1D1E1C}" type="presParOf" srcId="{8B75A9C2-0740-4B08-BB94-062A16F96B0F}" destId="{EE753C41-2F5C-4DEB-8D09-59726D6706E2}" srcOrd="0" destOrd="0" presId="urn:microsoft.com/office/officeart/2005/8/layout/lProcess2"/>
    <dgm:cxn modelId="{9DC45E44-2E34-469E-89F3-788B49570E76}" type="presParOf" srcId="{EE753C41-2F5C-4DEB-8D09-59726D6706E2}" destId="{B5DA1FCA-C4A3-4F29-9653-60DE9B47D9CE}" srcOrd="0" destOrd="0" presId="urn:microsoft.com/office/officeart/2005/8/layout/lProcess2"/>
    <dgm:cxn modelId="{E37D8652-872A-4F12-81F7-78F6EF042A42}" type="presParOf" srcId="{EE753C41-2F5C-4DEB-8D09-59726D6706E2}" destId="{A3FC667E-A5EF-4106-AF91-C92033FC9199}" srcOrd="1" destOrd="0" presId="urn:microsoft.com/office/officeart/2005/8/layout/lProcess2"/>
    <dgm:cxn modelId="{853E5C3C-32DB-4E96-A08A-F99316FA1622}" type="presParOf" srcId="{EE753C41-2F5C-4DEB-8D09-59726D6706E2}" destId="{204611DA-CD8D-44C6-A099-062B8C9C8DE4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77590BD-64A5-47D0-B804-259DDF89555D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4F6499B-9D65-4A39-B721-FCF79C8E8A88}">
      <dgm:prSet phldrT="[Text]" custT="1"/>
      <dgm:spPr/>
      <dgm:t>
        <a:bodyPr/>
        <a:lstStyle/>
        <a:p>
          <a:r>
            <a:rPr lang="cs-CZ" sz="3200" b="1" dirty="0" smtClean="0"/>
            <a:t>OBECNÁ ČEŠTINA</a:t>
          </a:r>
          <a:endParaRPr lang="cs-CZ" sz="3200" b="1" dirty="0"/>
        </a:p>
      </dgm:t>
    </dgm:pt>
    <dgm:pt modelId="{4B1CA342-C9F2-4F06-8202-0EEFE028C51E}" type="parTrans" cxnId="{A6CC5464-1607-4985-AE84-4712A0DCE9B1}">
      <dgm:prSet/>
      <dgm:spPr/>
      <dgm:t>
        <a:bodyPr/>
        <a:lstStyle/>
        <a:p>
          <a:endParaRPr lang="cs-CZ"/>
        </a:p>
      </dgm:t>
    </dgm:pt>
    <dgm:pt modelId="{5F69D76C-6B07-4F74-AD99-DCB4073AB71A}" type="sibTrans" cxnId="{A6CC5464-1607-4985-AE84-4712A0DCE9B1}">
      <dgm:prSet/>
      <dgm:spPr/>
      <dgm:t>
        <a:bodyPr/>
        <a:lstStyle/>
        <a:p>
          <a:endParaRPr lang="cs-CZ"/>
        </a:p>
      </dgm:t>
    </dgm:pt>
    <dgm:pt modelId="{60C11879-A829-4C5F-85E1-53FA121199B0}">
      <dgm:prSet phldrT="[Text]" custT="1"/>
      <dgm:spPr/>
      <dgm:t>
        <a:bodyPr/>
        <a:lstStyle/>
        <a:p>
          <a:r>
            <a:rPr lang="cs-CZ" sz="3200" b="1" dirty="0" smtClean="0"/>
            <a:t>SLANG</a:t>
          </a:r>
          <a:endParaRPr lang="cs-CZ" sz="3200" b="1" dirty="0"/>
        </a:p>
      </dgm:t>
    </dgm:pt>
    <dgm:pt modelId="{A31AF3FD-E985-4697-B41B-3D7EB7F98433}" type="parTrans" cxnId="{C418F6F4-0B8E-481B-BEA9-AB5A8A6033BB}">
      <dgm:prSet/>
      <dgm:spPr/>
      <dgm:t>
        <a:bodyPr/>
        <a:lstStyle/>
        <a:p>
          <a:endParaRPr lang="cs-CZ"/>
        </a:p>
      </dgm:t>
    </dgm:pt>
    <dgm:pt modelId="{5008045E-7999-4E42-B633-43632CBB01A6}" type="sibTrans" cxnId="{C418F6F4-0B8E-481B-BEA9-AB5A8A6033BB}">
      <dgm:prSet/>
      <dgm:spPr/>
      <dgm:t>
        <a:bodyPr/>
        <a:lstStyle/>
        <a:p>
          <a:endParaRPr lang="cs-CZ"/>
        </a:p>
      </dgm:t>
    </dgm:pt>
    <dgm:pt modelId="{B0412AA3-7A39-4DCF-A514-0E317A9C78A3}">
      <dgm:prSet phldrT="[Text]" custT="1"/>
      <dgm:spPr/>
      <dgm:t>
        <a:bodyPr/>
        <a:lstStyle/>
        <a:p>
          <a:r>
            <a:rPr lang="cs-CZ" sz="3200" b="1" dirty="0" smtClean="0"/>
            <a:t>ARGOT</a:t>
          </a:r>
          <a:endParaRPr lang="cs-CZ" sz="3200" b="1" dirty="0"/>
        </a:p>
      </dgm:t>
    </dgm:pt>
    <dgm:pt modelId="{511B63FB-ED74-4F86-8784-CB47DC1A4806}" type="parTrans" cxnId="{E7C014C4-CFB9-44A0-9A76-8F09DE2585A1}">
      <dgm:prSet/>
      <dgm:spPr/>
      <dgm:t>
        <a:bodyPr/>
        <a:lstStyle/>
        <a:p>
          <a:endParaRPr lang="cs-CZ"/>
        </a:p>
      </dgm:t>
    </dgm:pt>
    <dgm:pt modelId="{A9ABFEAA-F86E-48DE-98F4-8965AA7B2DF3}" type="sibTrans" cxnId="{E7C014C4-CFB9-44A0-9A76-8F09DE2585A1}">
      <dgm:prSet/>
      <dgm:spPr/>
      <dgm:t>
        <a:bodyPr/>
        <a:lstStyle/>
        <a:p>
          <a:endParaRPr lang="cs-CZ"/>
        </a:p>
      </dgm:t>
    </dgm:pt>
    <dgm:pt modelId="{032AC191-EF96-47B9-98ED-8865D48D1188}">
      <dgm:prSet custT="1"/>
      <dgm:spPr/>
      <dgm:t>
        <a:bodyPr/>
        <a:lstStyle/>
        <a:p>
          <a:r>
            <a:rPr lang="cs-CZ" sz="3200" b="1" dirty="0" smtClean="0"/>
            <a:t>NÁŘEČÍ</a:t>
          </a:r>
          <a:endParaRPr lang="cs-CZ" sz="3200" b="1" dirty="0"/>
        </a:p>
      </dgm:t>
    </dgm:pt>
    <dgm:pt modelId="{AF392645-67E9-4831-8F3C-9D14262A39BE}" type="parTrans" cxnId="{E73F264C-C2A5-4A12-8D27-FB8797906941}">
      <dgm:prSet/>
      <dgm:spPr/>
      <dgm:t>
        <a:bodyPr/>
        <a:lstStyle/>
        <a:p>
          <a:endParaRPr lang="cs-CZ"/>
        </a:p>
      </dgm:t>
    </dgm:pt>
    <dgm:pt modelId="{19F5EE92-00CB-40A8-93AE-C058EE249CA7}" type="sibTrans" cxnId="{E73F264C-C2A5-4A12-8D27-FB8797906941}">
      <dgm:prSet/>
      <dgm:spPr/>
      <dgm:t>
        <a:bodyPr/>
        <a:lstStyle/>
        <a:p>
          <a:endParaRPr lang="cs-CZ"/>
        </a:p>
      </dgm:t>
    </dgm:pt>
    <dgm:pt modelId="{1A0A1268-AF61-495B-BC31-BD6D96593E66}" type="pres">
      <dgm:prSet presAssocID="{F77590BD-64A5-47D0-B804-259DDF89555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E30B973-06E4-4023-94D8-2DD8FC01B5AB}" type="pres">
      <dgm:prSet presAssocID="{D4F6499B-9D65-4A39-B721-FCF79C8E8A88}" presName="parentLin" presStyleCnt="0"/>
      <dgm:spPr/>
    </dgm:pt>
    <dgm:pt modelId="{5A422855-AB3C-4A12-A859-BFC6B1098E61}" type="pres">
      <dgm:prSet presAssocID="{D4F6499B-9D65-4A39-B721-FCF79C8E8A88}" presName="parentLeftMargin" presStyleLbl="node1" presStyleIdx="0" presStyleCnt="4"/>
      <dgm:spPr/>
      <dgm:t>
        <a:bodyPr/>
        <a:lstStyle/>
        <a:p>
          <a:endParaRPr lang="cs-CZ"/>
        </a:p>
      </dgm:t>
    </dgm:pt>
    <dgm:pt modelId="{951BD065-8F1B-4326-9211-FF6B42E00224}" type="pres">
      <dgm:prSet presAssocID="{D4F6499B-9D65-4A39-B721-FCF79C8E8A88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D68B751-0654-4884-855F-FF20207CBA2C}" type="pres">
      <dgm:prSet presAssocID="{D4F6499B-9D65-4A39-B721-FCF79C8E8A88}" presName="negativeSpace" presStyleCnt="0"/>
      <dgm:spPr/>
    </dgm:pt>
    <dgm:pt modelId="{D05C06C8-959B-4B5F-B24D-4C4FA6C666AF}" type="pres">
      <dgm:prSet presAssocID="{D4F6499B-9D65-4A39-B721-FCF79C8E8A88}" presName="childText" presStyleLbl="conFgAcc1" presStyleIdx="0" presStyleCnt="4">
        <dgm:presLayoutVars>
          <dgm:bulletEnabled val="1"/>
        </dgm:presLayoutVars>
      </dgm:prSet>
      <dgm:spPr/>
    </dgm:pt>
    <dgm:pt modelId="{FEEBCFC6-0D11-4AE6-9702-1429ADD22B56}" type="pres">
      <dgm:prSet presAssocID="{5F69D76C-6B07-4F74-AD99-DCB4073AB71A}" presName="spaceBetweenRectangles" presStyleCnt="0"/>
      <dgm:spPr/>
    </dgm:pt>
    <dgm:pt modelId="{A053463C-2EC2-4180-B06B-35D736364E9D}" type="pres">
      <dgm:prSet presAssocID="{032AC191-EF96-47B9-98ED-8865D48D1188}" presName="parentLin" presStyleCnt="0"/>
      <dgm:spPr/>
    </dgm:pt>
    <dgm:pt modelId="{CC271A5B-31F8-487D-A004-8D816DBC16C9}" type="pres">
      <dgm:prSet presAssocID="{032AC191-EF96-47B9-98ED-8865D48D1188}" presName="parentLeftMargin" presStyleLbl="node1" presStyleIdx="0" presStyleCnt="4"/>
      <dgm:spPr/>
      <dgm:t>
        <a:bodyPr/>
        <a:lstStyle/>
        <a:p>
          <a:endParaRPr lang="cs-CZ"/>
        </a:p>
      </dgm:t>
    </dgm:pt>
    <dgm:pt modelId="{B05A8655-3DEA-40C1-AAB3-6BF4F539682E}" type="pres">
      <dgm:prSet presAssocID="{032AC191-EF96-47B9-98ED-8865D48D1188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3610F36-F89F-44D0-BF90-3E1940E03CD2}" type="pres">
      <dgm:prSet presAssocID="{032AC191-EF96-47B9-98ED-8865D48D1188}" presName="negativeSpace" presStyleCnt="0"/>
      <dgm:spPr/>
    </dgm:pt>
    <dgm:pt modelId="{4DF4658B-6C58-44DB-B767-63003691C25E}" type="pres">
      <dgm:prSet presAssocID="{032AC191-EF96-47B9-98ED-8865D48D1188}" presName="childText" presStyleLbl="conFgAcc1" presStyleIdx="1" presStyleCnt="4">
        <dgm:presLayoutVars>
          <dgm:bulletEnabled val="1"/>
        </dgm:presLayoutVars>
      </dgm:prSet>
      <dgm:spPr/>
    </dgm:pt>
    <dgm:pt modelId="{6C286A07-8C4A-4D8B-856E-4DA110D25A77}" type="pres">
      <dgm:prSet presAssocID="{19F5EE92-00CB-40A8-93AE-C058EE249CA7}" presName="spaceBetweenRectangles" presStyleCnt="0"/>
      <dgm:spPr/>
    </dgm:pt>
    <dgm:pt modelId="{5F3621F4-50D6-4B53-8970-FE74CBF1EF92}" type="pres">
      <dgm:prSet presAssocID="{60C11879-A829-4C5F-85E1-53FA121199B0}" presName="parentLin" presStyleCnt="0"/>
      <dgm:spPr/>
    </dgm:pt>
    <dgm:pt modelId="{905A516D-D208-4A9E-B35D-CC03C9D02A55}" type="pres">
      <dgm:prSet presAssocID="{60C11879-A829-4C5F-85E1-53FA121199B0}" presName="parentLeftMargin" presStyleLbl="node1" presStyleIdx="1" presStyleCnt="4"/>
      <dgm:spPr/>
      <dgm:t>
        <a:bodyPr/>
        <a:lstStyle/>
        <a:p>
          <a:endParaRPr lang="cs-CZ"/>
        </a:p>
      </dgm:t>
    </dgm:pt>
    <dgm:pt modelId="{1F301860-CFB7-4620-916E-4CCBA44D7634}" type="pres">
      <dgm:prSet presAssocID="{60C11879-A829-4C5F-85E1-53FA121199B0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82FFC6-AE00-4EE9-BA57-ED1C7DD98988}" type="pres">
      <dgm:prSet presAssocID="{60C11879-A829-4C5F-85E1-53FA121199B0}" presName="negativeSpace" presStyleCnt="0"/>
      <dgm:spPr/>
    </dgm:pt>
    <dgm:pt modelId="{79F80B2B-F98A-4F95-9877-C629123B6B47}" type="pres">
      <dgm:prSet presAssocID="{60C11879-A829-4C5F-85E1-53FA121199B0}" presName="childText" presStyleLbl="conFgAcc1" presStyleIdx="2" presStyleCnt="4">
        <dgm:presLayoutVars>
          <dgm:bulletEnabled val="1"/>
        </dgm:presLayoutVars>
      </dgm:prSet>
      <dgm:spPr/>
    </dgm:pt>
    <dgm:pt modelId="{0F3E4F86-8858-4F24-8F46-7ECFF2635676}" type="pres">
      <dgm:prSet presAssocID="{5008045E-7999-4E42-B633-43632CBB01A6}" presName="spaceBetweenRectangles" presStyleCnt="0"/>
      <dgm:spPr/>
    </dgm:pt>
    <dgm:pt modelId="{EC193FC8-2B51-459F-AC85-5DD998133200}" type="pres">
      <dgm:prSet presAssocID="{B0412AA3-7A39-4DCF-A514-0E317A9C78A3}" presName="parentLin" presStyleCnt="0"/>
      <dgm:spPr/>
    </dgm:pt>
    <dgm:pt modelId="{7B29FE99-B63F-4285-A2AE-2B8FF86A4FAF}" type="pres">
      <dgm:prSet presAssocID="{B0412AA3-7A39-4DCF-A514-0E317A9C78A3}" presName="parentLeftMargin" presStyleLbl="node1" presStyleIdx="2" presStyleCnt="4"/>
      <dgm:spPr/>
      <dgm:t>
        <a:bodyPr/>
        <a:lstStyle/>
        <a:p>
          <a:endParaRPr lang="cs-CZ"/>
        </a:p>
      </dgm:t>
    </dgm:pt>
    <dgm:pt modelId="{80AFB016-26AF-4565-9ED7-803715DE1605}" type="pres">
      <dgm:prSet presAssocID="{B0412AA3-7A39-4DCF-A514-0E317A9C78A3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1FA6C25-45FF-461C-91F5-4C01F5FA68D3}" type="pres">
      <dgm:prSet presAssocID="{B0412AA3-7A39-4DCF-A514-0E317A9C78A3}" presName="negativeSpace" presStyleCnt="0"/>
      <dgm:spPr/>
    </dgm:pt>
    <dgm:pt modelId="{C1C71650-1A6E-4DDD-812F-6DC8E49A96AE}" type="pres">
      <dgm:prSet presAssocID="{B0412AA3-7A39-4DCF-A514-0E317A9C78A3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C418F6F4-0B8E-481B-BEA9-AB5A8A6033BB}" srcId="{F77590BD-64A5-47D0-B804-259DDF89555D}" destId="{60C11879-A829-4C5F-85E1-53FA121199B0}" srcOrd="2" destOrd="0" parTransId="{A31AF3FD-E985-4697-B41B-3D7EB7F98433}" sibTransId="{5008045E-7999-4E42-B633-43632CBB01A6}"/>
    <dgm:cxn modelId="{C5E29115-B3EE-45C4-B9BE-12FF29D863E8}" type="presOf" srcId="{F77590BD-64A5-47D0-B804-259DDF89555D}" destId="{1A0A1268-AF61-495B-BC31-BD6D96593E66}" srcOrd="0" destOrd="0" presId="urn:microsoft.com/office/officeart/2005/8/layout/list1"/>
    <dgm:cxn modelId="{A5DF8409-691D-4FF7-9F34-72ABEE266B45}" type="presOf" srcId="{B0412AA3-7A39-4DCF-A514-0E317A9C78A3}" destId="{80AFB016-26AF-4565-9ED7-803715DE1605}" srcOrd="1" destOrd="0" presId="urn:microsoft.com/office/officeart/2005/8/layout/list1"/>
    <dgm:cxn modelId="{99F33D25-116A-414F-9950-2511C6FF17D0}" type="presOf" srcId="{D4F6499B-9D65-4A39-B721-FCF79C8E8A88}" destId="{951BD065-8F1B-4326-9211-FF6B42E00224}" srcOrd="1" destOrd="0" presId="urn:microsoft.com/office/officeart/2005/8/layout/list1"/>
    <dgm:cxn modelId="{8F13D049-BDCC-4A60-BD2A-9452DC7EEB5E}" type="presOf" srcId="{60C11879-A829-4C5F-85E1-53FA121199B0}" destId="{1F301860-CFB7-4620-916E-4CCBA44D7634}" srcOrd="1" destOrd="0" presId="urn:microsoft.com/office/officeart/2005/8/layout/list1"/>
    <dgm:cxn modelId="{54A35094-8560-4865-95CC-F68CE8884C5C}" type="presOf" srcId="{60C11879-A829-4C5F-85E1-53FA121199B0}" destId="{905A516D-D208-4A9E-B35D-CC03C9D02A55}" srcOrd="0" destOrd="0" presId="urn:microsoft.com/office/officeart/2005/8/layout/list1"/>
    <dgm:cxn modelId="{E7C014C4-CFB9-44A0-9A76-8F09DE2585A1}" srcId="{F77590BD-64A5-47D0-B804-259DDF89555D}" destId="{B0412AA3-7A39-4DCF-A514-0E317A9C78A3}" srcOrd="3" destOrd="0" parTransId="{511B63FB-ED74-4F86-8784-CB47DC1A4806}" sibTransId="{A9ABFEAA-F86E-48DE-98F4-8965AA7B2DF3}"/>
    <dgm:cxn modelId="{A6CC5464-1607-4985-AE84-4712A0DCE9B1}" srcId="{F77590BD-64A5-47D0-B804-259DDF89555D}" destId="{D4F6499B-9D65-4A39-B721-FCF79C8E8A88}" srcOrd="0" destOrd="0" parTransId="{4B1CA342-C9F2-4F06-8202-0EEFE028C51E}" sibTransId="{5F69D76C-6B07-4F74-AD99-DCB4073AB71A}"/>
    <dgm:cxn modelId="{362A984C-5E4C-4644-8034-D266FF368416}" type="presOf" srcId="{B0412AA3-7A39-4DCF-A514-0E317A9C78A3}" destId="{7B29FE99-B63F-4285-A2AE-2B8FF86A4FAF}" srcOrd="0" destOrd="0" presId="urn:microsoft.com/office/officeart/2005/8/layout/list1"/>
    <dgm:cxn modelId="{47804409-BEAE-4378-9552-57938C993122}" type="presOf" srcId="{032AC191-EF96-47B9-98ED-8865D48D1188}" destId="{CC271A5B-31F8-487D-A004-8D816DBC16C9}" srcOrd="0" destOrd="0" presId="urn:microsoft.com/office/officeart/2005/8/layout/list1"/>
    <dgm:cxn modelId="{CEE0F9FB-5126-4FFC-8DB0-28DFBBED1EBA}" type="presOf" srcId="{032AC191-EF96-47B9-98ED-8865D48D1188}" destId="{B05A8655-3DEA-40C1-AAB3-6BF4F539682E}" srcOrd="1" destOrd="0" presId="urn:microsoft.com/office/officeart/2005/8/layout/list1"/>
    <dgm:cxn modelId="{E73F264C-C2A5-4A12-8D27-FB8797906941}" srcId="{F77590BD-64A5-47D0-B804-259DDF89555D}" destId="{032AC191-EF96-47B9-98ED-8865D48D1188}" srcOrd="1" destOrd="0" parTransId="{AF392645-67E9-4831-8F3C-9D14262A39BE}" sibTransId="{19F5EE92-00CB-40A8-93AE-C058EE249CA7}"/>
    <dgm:cxn modelId="{39B8A7B5-5ED8-4644-84A8-C5195A2B6C7B}" type="presOf" srcId="{D4F6499B-9D65-4A39-B721-FCF79C8E8A88}" destId="{5A422855-AB3C-4A12-A859-BFC6B1098E61}" srcOrd="0" destOrd="0" presId="urn:microsoft.com/office/officeart/2005/8/layout/list1"/>
    <dgm:cxn modelId="{F4E21C63-DC49-4DD2-979E-8FFA6FBB7FA8}" type="presParOf" srcId="{1A0A1268-AF61-495B-BC31-BD6D96593E66}" destId="{0E30B973-06E4-4023-94D8-2DD8FC01B5AB}" srcOrd="0" destOrd="0" presId="urn:microsoft.com/office/officeart/2005/8/layout/list1"/>
    <dgm:cxn modelId="{48BEAA88-5800-46A0-A224-A3973D25FBA8}" type="presParOf" srcId="{0E30B973-06E4-4023-94D8-2DD8FC01B5AB}" destId="{5A422855-AB3C-4A12-A859-BFC6B1098E61}" srcOrd="0" destOrd="0" presId="urn:microsoft.com/office/officeart/2005/8/layout/list1"/>
    <dgm:cxn modelId="{7D1244C0-5A4E-42FE-8693-A5DDEC456346}" type="presParOf" srcId="{0E30B973-06E4-4023-94D8-2DD8FC01B5AB}" destId="{951BD065-8F1B-4326-9211-FF6B42E00224}" srcOrd="1" destOrd="0" presId="urn:microsoft.com/office/officeart/2005/8/layout/list1"/>
    <dgm:cxn modelId="{68F19CFE-1F56-4B14-874B-BB69F12B2B6E}" type="presParOf" srcId="{1A0A1268-AF61-495B-BC31-BD6D96593E66}" destId="{CD68B751-0654-4884-855F-FF20207CBA2C}" srcOrd="1" destOrd="0" presId="urn:microsoft.com/office/officeart/2005/8/layout/list1"/>
    <dgm:cxn modelId="{65E48D3C-BF2A-4135-91F9-AA8EABFAF635}" type="presParOf" srcId="{1A0A1268-AF61-495B-BC31-BD6D96593E66}" destId="{D05C06C8-959B-4B5F-B24D-4C4FA6C666AF}" srcOrd="2" destOrd="0" presId="urn:microsoft.com/office/officeart/2005/8/layout/list1"/>
    <dgm:cxn modelId="{C7E1895F-76DC-47E3-AA9A-43055FC4F77D}" type="presParOf" srcId="{1A0A1268-AF61-495B-BC31-BD6D96593E66}" destId="{FEEBCFC6-0D11-4AE6-9702-1429ADD22B56}" srcOrd="3" destOrd="0" presId="urn:microsoft.com/office/officeart/2005/8/layout/list1"/>
    <dgm:cxn modelId="{40A06CAE-FB3C-4B86-89CC-19689BFC97D7}" type="presParOf" srcId="{1A0A1268-AF61-495B-BC31-BD6D96593E66}" destId="{A053463C-2EC2-4180-B06B-35D736364E9D}" srcOrd="4" destOrd="0" presId="urn:microsoft.com/office/officeart/2005/8/layout/list1"/>
    <dgm:cxn modelId="{31E4DA1D-B5BC-4C6A-A6D8-DC224C0EF766}" type="presParOf" srcId="{A053463C-2EC2-4180-B06B-35D736364E9D}" destId="{CC271A5B-31F8-487D-A004-8D816DBC16C9}" srcOrd="0" destOrd="0" presId="urn:microsoft.com/office/officeart/2005/8/layout/list1"/>
    <dgm:cxn modelId="{AE44AC01-5BAA-4725-BBBA-83349C124226}" type="presParOf" srcId="{A053463C-2EC2-4180-B06B-35D736364E9D}" destId="{B05A8655-3DEA-40C1-AAB3-6BF4F539682E}" srcOrd="1" destOrd="0" presId="urn:microsoft.com/office/officeart/2005/8/layout/list1"/>
    <dgm:cxn modelId="{2FED3499-2E26-400A-9C62-3FF084E71C3E}" type="presParOf" srcId="{1A0A1268-AF61-495B-BC31-BD6D96593E66}" destId="{C3610F36-F89F-44D0-BF90-3E1940E03CD2}" srcOrd="5" destOrd="0" presId="urn:microsoft.com/office/officeart/2005/8/layout/list1"/>
    <dgm:cxn modelId="{C933A452-FD1C-424C-A5EB-81D3F19E4DF4}" type="presParOf" srcId="{1A0A1268-AF61-495B-BC31-BD6D96593E66}" destId="{4DF4658B-6C58-44DB-B767-63003691C25E}" srcOrd="6" destOrd="0" presId="urn:microsoft.com/office/officeart/2005/8/layout/list1"/>
    <dgm:cxn modelId="{B2113DA1-FB5F-48A8-BC1F-8BFF4B7974DB}" type="presParOf" srcId="{1A0A1268-AF61-495B-BC31-BD6D96593E66}" destId="{6C286A07-8C4A-4D8B-856E-4DA110D25A77}" srcOrd="7" destOrd="0" presId="urn:microsoft.com/office/officeart/2005/8/layout/list1"/>
    <dgm:cxn modelId="{ED1A00D8-5DA2-48D4-A346-C17DC0E3F07A}" type="presParOf" srcId="{1A0A1268-AF61-495B-BC31-BD6D96593E66}" destId="{5F3621F4-50D6-4B53-8970-FE74CBF1EF92}" srcOrd="8" destOrd="0" presId="urn:microsoft.com/office/officeart/2005/8/layout/list1"/>
    <dgm:cxn modelId="{749BE170-9032-4C62-9682-4D74DB0DF4F1}" type="presParOf" srcId="{5F3621F4-50D6-4B53-8970-FE74CBF1EF92}" destId="{905A516D-D208-4A9E-B35D-CC03C9D02A55}" srcOrd="0" destOrd="0" presId="urn:microsoft.com/office/officeart/2005/8/layout/list1"/>
    <dgm:cxn modelId="{B944436E-F3D7-481F-9FBD-B93E0C6D16A8}" type="presParOf" srcId="{5F3621F4-50D6-4B53-8970-FE74CBF1EF92}" destId="{1F301860-CFB7-4620-916E-4CCBA44D7634}" srcOrd="1" destOrd="0" presId="urn:microsoft.com/office/officeart/2005/8/layout/list1"/>
    <dgm:cxn modelId="{36533246-CFB8-44C3-9A08-9F84C826C923}" type="presParOf" srcId="{1A0A1268-AF61-495B-BC31-BD6D96593E66}" destId="{D382FFC6-AE00-4EE9-BA57-ED1C7DD98988}" srcOrd="9" destOrd="0" presId="urn:microsoft.com/office/officeart/2005/8/layout/list1"/>
    <dgm:cxn modelId="{8D56D9E9-2187-40FB-8702-7A4EE0F9D458}" type="presParOf" srcId="{1A0A1268-AF61-495B-BC31-BD6D96593E66}" destId="{79F80B2B-F98A-4F95-9877-C629123B6B47}" srcOrd="10" destOrd="0" presId="urn:microsoft.com/office/officeart/2005/8/layout/list1"/>
    <dgm:cxn modelId="{4E8A2AED-98F9-4842-B4F8-9C7683D24DC4}" type="presParOf" srcId="{1A0A1268-AF61-495B-BC31-BD6D96593E66}" destId="{0F3E4F86-8858-4F24-8F46-7ECFF2635676}" srcOrd="11" destOrd="0" presId="urn:microsoft.com/office/officeart/2005/8/layout/list1"/>
    <dgm:cxn modelId="{3991AB67-3E87-4B49-9E6E-60EF63B50DA0}" type="presParOf" srcId="{1A0A1268-AF61-495B-BC31-BD6D96593E66}" destId="{EC193FC8-2B51-459F-AC85-5DD998133200}" srcOrd="12" destOrd="0" presId="urn:microsoft.com/office/officeart/2005/8/layout/list1"/>
    <dgm:cxn modelId="{71882F52-AB44-49DF-8BE8-3F032A3D4901}" type="presParOf" srcId="{EC193FC8-2B51-459F-AC85-5DD998133200}" destId="{7B29FE99-B63F-4285-A2AE-2B8FF86A4FAF}" srcOrd="0" destOrd="0" presId="urn:microsoft.com/office/officeart/2005/8/layout/list1"/>
    <dgm:cxn modelId="{98705C4C-1E88-4F73-8EE0-C09B3E3FAD8C}" type="presParOf" srcId="{EC193FC8-2B51-459F-AC85-5DD998133200}" destId="{80AFB016-26AF-4565-9ED7-803715DE1605}" srcOrd="1" destOrd="0" presId="urn:microsoft.com/office/officeart/2005/8/layout/list1"/>
    <dgm:cxn modelId="{6AFE7AAA-BEFB-4BCC-A3D0-6626A049E4A8}" type="presParOf" srcId="{1A0A1268-AF61-495B-BC31-BD6D96593E66}" destId="{81FA6C25-45FF-461C-91F5-4C01F5FA68D3}" srcOrd="13" destOrd="0" presId="urn:microsoft.com/office/officeart/2005/8/layout/list1"/>
    <dgm:cxn modelId="{A067E2E8-A7A1-449E-A404-A54CF24B04C4}" type="presParOf" srcId="{1A0A1268-AF61-495B-BC31-BD6D96593E66}" destId="{C1C71650-1A6E-4DDD-812F-6DC8E49A96AE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EF0E3B-4BFE-4514-8623-9B1DA751B15E}">
      <dsp:nvSpPr>
        <dsp:cNvPr id="0" name=""/>
        <dsp:cNvSpPr/>
      </dsp:nvSpPr>
      <dsp:spPr>
        <a:xfrm>
          <a:off x="711199" y="0"/>
          <a:ext cx="4064000" cy="406400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AFD9A4-6D42-4E29-98F1-9D7329DD9BE6}">
      <dsp:nvSpPr>
        <dsp:cNvPr id="0" name=""/>
        <dsp:cNvSpPr/>
      </dsp:nvSpPr>
      <dsp:spPr>
        <a:xfrm>
          <a:off x="2743199" y="406796"/>
          <a:ext cx="2641600" cy="57784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prostě sdělovací</a:t>
          </a:r>
          <a:endParaRPr lang="cs-CZ" sz="2300" kern="1200" dirty="0"/>
        </a:p>
      </dsp:txBody>
      <dsp:txXfrm>
        <a:off x="2771407" y="435004"/>
        <a:ext cx="2585184" cy="521433"/>
      </dsp:txXfrm>
    </dsp:sp>
    <dsp:sp modelId="{18025F98-3E30-43F1-A8BB-004503E9179F}">
      <dsp:nvSpPr>
        <dsp:cNvPr id="0" name=""/>
        <dsp:cNvSpPr/>
      </dsp:nvSpPr>
      <dsp:spPr>
        <a:xfrm>
          <a:off x="2743199" y="1056878"/>
          <a:ext cx="2641600" cy="57784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odborný</a:t>
          </a:r>
          <a:endParaRPr lang="cs-CZ" sz="2300" kern="1200" dirty="0"/>
        </a:p>
      </dsp:txBody>
      <dsp:txXfrm>
        <a:off x="2771407" y="1085086"/>
        <a:ext cx="2585184" cy="521433"/>
      </dsp:txXfrm>
    </dsp:sp>
    <dsp:sp modelId="{1168F6CC-29D2-465A-A72B-172481681C69}">
      <dsp:nvSpPr>
        <dsp:cNvPr id="0" name=""/>
        <dsp:cNvSpPr/>
      </dsp:nvSpPr>
      <dsp:spPr>
        <a:xfrm>
          <a:off x="2743199" y="1706959"/>
          <a:ext cx="2641600" cy="57784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administrativní</a:t>
          </a:r>
          <a:endParaRPr lang="cs-CZ" sz="2300" kern="1200" dirty="0"/>
        </a:p>
      </dsp:txBody>
      <dsp:txXfrm>
        <a:off x="2771407" y="1735167"/>
        <a:ext cx="2585184" cy="521433"/>
      </dsp:txXfrm>
    </dsp:sp>
    <dsp:sp modelId="{F8FD248C-FE72-41C5-A3B3-106C5A8EC191}">
      <dsp:nvSpPr>
        <dsp:cNvPr id="0" name=""/>
        <dsp:cNvSpPr/>
      </dsp:nvSpPr>
      <dsp:spPr>
        <a:xfrm>
          <a:off x="2743199" y="2357040"/>
          <a:ext cx="2641600" cy="57784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publicistický</a:t>
          </a:r>
          <a:endParaRPr lang="cs-CZ" sz="2300" kern="1200" dirty="0"/>
        </a:p>
      </dsp:txBody>
      <dsp:txXfrm>
        <a:off x="2771407" y="2385248"/>
        <a:ext cx="2585184" cy="521433"/>
      </dsp:txXfrm>
    </dsp:sp>
    <dsp:sp modelId="{4E29EC84-CCBD-4955-914C-F8D8967A7D10}">
      <dsp:nvSpPr>
        <dsp:cNvPr id="0" name=""/>
        <dsp:cNvSpPr/>
      </dsp:nvSpPr>
      <dsp:spPr>
        <a:xfrm>
          <a:off x="2743199" y="3007121"/>
          <a:ext cx="2641600" cy="57784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umělecký</a:t>
          </a:r>
          <a:endParaRPr lang="cs-CZ" sz="2300" kern="1200" dirty="0"/>
        </a:p>
      </dsp:txBody>
      <dsp:txXfrm>
        <a:off x="2771407" y="3035329"/>
        <a:ext cx="2585184" cy="52143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F92AE7-B27E-4EE9-9381-7A81B669B407}">
      <dsp:nvSpPr>
        <dsp:cNvPr id="0" name=""/>
        <dsp:cNvSpPr/>
      </dsp:nvSpPr>
      <dsp:spPr>
        <a:xfrm>
          <a:off x="711199" y="0"/>
          <a:ext cx="4064000" cy="406400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E5B46D-F010-4994-818C-13663A0CAA92}">
      <dsp:nvSpPr>
        <dsp:cNvPr id="0" name=""/>
        <dsp:cNvSpPr/>
      </dsp:nvSpPr>
      <dsp:spPr>
        <a:xfrm>
          <a:off x="2743199" y="406796"/>
          <a:ext cx="2641600" cy="577849"/>
        </a:xfrm>
        <a:prstGeom prst="roundRect">
          <a:avLst/>
        </a:prstGeom>
        <a:blipFill>
          <a:blip xmlns:r="http://schemas.openxmlformats.org/officeDocument/2006/relationships" r:embed="rId1">
            <a:duotone>
              <a:schemeClr val="accent6">
                <a:tint val="30000"/>
                <a:satMod val="300000"/>
              </a:schemeClr>
              <a:schemeClr val="accent6">
                <a:tint val="40000"/>
                <a:satMod val="200000"/>
              </a:schemeClr>
            </a:duotone>
          </a:blip>
          <a:tile tx="0" ty="0" sx="70000" sy="70000" flip="none" algn="ctr"/>
        </a:blipFill>
        <a:ln w="9525" cap="flat" cmpd="sng" algn="ctr">
          <a:solidFill>
            <a:schemeClr val="accent6">
              <a:shade val="60000"/>
              <a:satMod val="11000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chilly" dir="t"/>
        </a:scene3d>
        <a:sp3d z="12700" extrusionH="1700"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b="1" kern="1200" dirty="0" smtClean="0"/>
            <a:t>informační</a:t>
          </a:r>
          <a:endParaRPr lang="cs-CZ" sz="2300" b="1" kern="1200" dirty="0"/>
        </a:p>
      </dsp:txBody>
      <dsp:txXfrm>
        <a:off x="2771407" y="435004"/>
        <a:ext cx="2585184" cy="521433"/>
      </dsp:txXfrm>
    </dsp:sp>
    <dsp:sp modelId="{6E99F017-50E1-4E1E-B9D3-A35A3CE8F6EC}">
      <dsp:nvSpPr>
        <dsp:cNvPr id="0" name=""/>
        <dsp:cNvSpPr/>
      </dsp:nvSpPr>
      <dsp:spPr>
        <a:xfrm>
          <a:off x="2743199" y="1056878"/>
          <a:ext cx="2641600" cy="577849"/>
        </a:xfrm>
        <a:prstGeom prst="roundRect">
          <a:avLst/>
        </a:prstGeom>
        <a:blipFill>
          <a:blip xmlns:r="http://schemas.openxmlformats.org/officeDocument/2006/relationships" r:embed="rId1">
            <a:duotone>
              <a:schemeClr val="accent5">
                <a:tint val="30000"/>
                <a:satMod val="300000"/>
              </a:schemeClr>
              <a:schemeClr val="accent5">
                <a:tint val="40000"/>
                <a:satMod val="200000"/>
              </a:schemeClr>
            </a:duotone>
          </a:blip>
          <a:tile tx="0" ty="0" sx="70000" sy="70000" flip="none" algn="ctr"/>
        </a:blipFill>
        <a:ln w="9525" cap="flat" cmpd="sng" algn="ctr">
          <a:solidFill>
            <a:schemeClr val="accent5">
              <a:shade val="60000"/>
              <a:satMod val="11000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chilly" dir="t"/>
        </a:scene3d>
        <a:sp3d z="12700" extrusionH="1700"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b="1" kern="1200" dirty="0" smtClean="0"/>
            <a:t>vyprávěcí</a:t>
          </a:r>
          <a:endParaRPr lang="cs-CZ" sz="2300" b="1" kern="1200" dirty="0"/>
        </a:p>
      </dsp:txBody>
      <dsp:txXfrm>
        <a:off x="2771407" y="1085086"/>
        <a:ext cx="2585184" cy="521433"/>
      </dsp:txXfrm>
    </dsp:sp>
    <dsp:sp modelId="{AA558EE0-86CB-4400-8859-25F434EDD61F}">
      <dsp:nvSpPr>
        <dsp:cNvPr id="0" name=""/>
        <dsp:cNvSpPr/>
      </dsp:nvSpPr>
      <dsp:spPr>
        <a:xfrm>
          <a:off x="2743199" y="1706959"/>
          <a:ext cx="2641600" cy="577849"/>
        </a:xfrm>
        <a:prstGeom prst="roundRect">
          <a:avLst/>
        </a:prstGeom>
        <a:blipFill>
          <a:blip xmlns:r="http://schemas.openxmlformats.org/officeDocument/2006/relationships" r:embed="rId1">
            <a:duotone>
              <a:schemeClr val="accent3">
                <a:tint val="30000"/>
                <a:satMod val="300000"/>
              </a:schemeClr>
              <a:schemeClr val="accent3">
                <a:tint val="40000"/>
                <a:satMod val="200000"/>
              </a:schemeClr>
            </a:duotone>
          </a:blip>
          <a:tile tx="0" ty="0" sx="70000" sy="70000" flip="none" algn="ctr"/>
        </a:blipFill>
        <a:ln w="9525" cap="flat" cmpd="sng" algn="ctr">
          <a:solidFill>
            <a:schemeClr val="accent3">
              <a:shade val="60000"/>
              <a:satMod val="11000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chilly" dir="t"/>
        </a:scene3d>
        <a:sp3d z="12700" extrusionH="1700"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b="1" kern="1200" dirty="0" smtClean="0"/>
            <a:t>popisný</a:t>
          </a:r>
          <a:endParaRPr lang="cs-CZ" sz="2300" b="1" kern="1200" dirty="0"/>
        </a:p>
      </dsp:txBody>
      <dsp:txXfrm>
        <a:off x="2771407" y="1735167"/>
        <a:ext cx="2585184" cy="521433"/>
      </dsp:txXfrm>
    </dsp:sp>
    <dsp:sp modelId="{6A72131F-A618-4C1D-AE50-3F5029FDA32F}">
      <dsp:nvSpPr>
        <dsp:cNvPr id="0" name=""/>
        <dsp:cNvSpPr/>
      </dsp:nvSpPr>
      <dsp:spPr>
        <a:xfrm>
          <a:off x="2743199" y="2357040"/>
          <a:ext cx="2641600" cy="577849"/>
        </a:xfrm>
        <a:prstGeom prst="roundRect">
          <a:avLst/>
        </a:prstGeom>
        <a:blipFill>
          <a:blip xmlns:r="http://schemas.openxmlformats.org/officeDocument/2006/relationships" r:embed="rId1">
            <a:duotone>
              <a:schemeClr val="accent4">
                <a:tint val="30000"/>
                <a:satMod val="300000"/>
              </a:schemeClr>
              <a:schemeClr val="accent4">
                <a:tint val="40000"/>
                <a:satMod val="200000"/>
              </a:schemeClr>
            </a:duotone>
          </a:blip>
          <a:tile tx="0" ty="0" sx="70000" sy="70000" flip="none" algn="ctr"/>
        </a:blipFill>
        <a:ln w="9525" cap="flat" cmpd="sng" algn="ctr">
          <a:solidFill>
            <a:schemeClr val="accent4">
              <a:shade val="60000"/>
              <a:satMod val="11000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chilly" dir="t"/>
        </a:scene3d>
        <a:sp3d z="12700" extrusionH="1700"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b="1" kern="1200" dirty="0" smtClean="0"/>
            <a:t>výkladový</a:t>
          </a:r>
          <a:endParaRPr lang="cs-CZ" sz="2300" b="1" kern="1200" dirty="0"/>
        </a:p>
      </dsp:txBody>
      <dsp:txXfrm>
        <a:off x="2771407" y="2385248"/>
        <a:ext cx="2585184" cy="521433"/>
      </dsp:txXfrm>
    </dsp:sp>
    <dsp:sp modelId="{AA05BBA0-3912-472E-B2B4-5D2221C31462}">
      <dsp:nvSpPr>
        <dsp:cNvPr id="0" name=""/>
        <dsp:cNvSpPr/>
      </dsp:nvSpPr>
      <dsp:spPr>
        <a:xfrm>
          <a:off x="2743199" y="3007121"/>
          <a:ext cx="2641600" cy="577849"/>
        </a:xfrm>
        <a:prstGeom prst="roundRect">
          <a:avLst/>
        </a:prstGeom>
        <a:blipFill>
          <a:blip xmlns:r="http://schemas.openxmlformats.org/officeDocument/2006/relationships" r:embed="rId1">
            <a:duotone>
              <a:schemeClr val="accent1">
                <a:tint val="30000"/>
                <a:satMod val="300000"/>
              </a:schemeClr>
              <a:schemeClr val="accent1">
                <a:tint val="40000"/>
                <a:satMod val="200000"/>
              </a:schemeClr>
            </a:duotone>
          </a:blip>
          <a:tile tx="0" ty="0" sx="70000" sy="70000" flip="none" algn="ctr"/>
        </a:blipFill>
        <a:ln w="9525" cap="flat" cmpd="sng" algn="ctr">
          <a:solidFill>
            <a:schemeClr val="accent1">
              <a:shade val="60000"/>
              <a:satMod val="11000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chilly" dir="t"/>
        </a:scene3d>
        <a:sp3d z="12700" extrusionH="1700"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b="1" kern="1200" dirty="0" smtClean="0"/>
            <a:t>úvahový</a:t>
          </a:r>
          <a:endParaRPr lang="cs-CZ" sz="2300" b="1" kern="1200" dirty="0"/>
        </a:p>
      </dsp:txBody>
      <dsp:txXfrm>
        <a:off x="2771407" y="3035329"/>
        <a:ext cx="2585184" cy="52143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FAE93F-C77E-4760-A111-BB114FFD58CB}">
      <dsp:nvSpPr>
        <dsp:cNvPr id="0" name=""/>
        <dsp:cNvSpPr/>
      </dsp:nvSpPr>
      <dsp:spPr>
        <a:xfrm>
          <a:off x="2438399" y="496"/>
          <a:ext cx="3657600" cy="1934765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605" tIns="14605" rIns="14605" bIns="14605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300" b="1" kern="1200" dirty="0" smtClean="0">
              <a:solidFill>
                <a:srgbClr val="002060"/>
              </a:solidFill>
            </a:rPr>
            <a:t>běžně používaná</a:t>
          </a:r>
          <a:endParaRPr lang="cs-CZ" sz="2300" b="1" kern="1200" dirty="0">
            <a:solidFill>
              <a:srgbClr val="002060"/>
            </a:solidFill>
          </a:endParaRP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300" b="1" kern="1200" dirty="0" smtClean="0">
              <a:solidFill>
                <a:srgbClr val="002060"/>
              </a:solidFill>
            </a:rPr>
            <a:t>je jich mnoho, ve všech stylech</a:t>
          </a:r>
          <a:endParaRPr lang="cs-CZ" sz="2300" b="1" kern="1200" dirty="0">
            <a:solidFill>
              <a:srgbClr val="002060"/>
            </a:solidFill>
          </a:endParaRPr>
        </a:p>
      </dsp:txBody>
      <dsp:txXfrm>
        <a:off x="2438399" y="242342"/>
        <a:ext cx="2932063" cy="1451073"/>
      </dsp:txXfrm>
    </dsp:sp>
    <dsp:sp modelId="{2000CE25-53EB-4E23-BC8B-062ED2B47C48}">
      <dsp:nvSpPr>
        <dsp:cNvPr id="0" name=""/>
        <dsp:cNvSpPr/>
      </dsp:nvSpPr>
      <dsp:spPr>
        <a:xfrm>
          <a:off x="0" y="0"/>
          <a:ext cx="2438400" cy="1934765"/>
        </a:xfrm>
        <a:prstGeom prst="roundRect">
          <a:avLst/>
        </a:prstGeom>
        <a:blipFill>
          <a:blip xmlns:r="http://schemas.openxmlformats.org/officeDocument/2006/relationships" r:embed="rId1">
            <a:duotone>
              <a:schemeClr val="accent1">
                <a:tint val="30000"/>
                <a:satMod val="300000"/>
              </a:schemeClr>
              <a:schemeClr val="accent1">
                <a:tint val="40000"/>
                <a:satMod val="200000"/>
              </a:schemeClr>
            </a:duotone>
          </a:blip>
          <a:tile tx="0" ty="0" sx="70000" sy="70000" flip="none" algn="ctr"/>
        </a:blipFill>
        <a:ln w="9525" cap="flat" cmpd="sng" algn="ctr">
          <a:solidFill>
            <a:schemeClr val="accent1">
              <a:shade val="60000"/>
              <a:satMod val="11000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SLOVA NEUTRÁLNÍ</a:t>
          </a:r>
          <a:endParaRPr lang="cs-CZ" sz="2800" b="1" kern="1200" dirty="0"/>
        </a:p>
      </dsp:txBody>
      <dsp:txXfrm>
        <a:off x="94447" y="94447"/>
        <a:ext cx="2249506" cy="1745871"/>
      </dsp:txXfrm>
    </dsp:sp>
    <dsp:sp modelId="{07A31CEF-522F-4908-ACC9-2DEAF763C56F}">
      <dsp:nvSpPr>
        <dsp:cNvPr id="0" name=""/>
        <dsp:cNvSpPr/>
      </dsp:nvSpPr>
      <dsp:spPr>
        <a:xfrm>
          <a:off x="2438400" y="2128738"/>
          <a:ext cx="3657600" cy="1934765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605" tIns="14605" rIns="14605" bIns="14605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300" b="1" kern="1200" dirty="0" smtClean="0">
              <a:solidFill>
                <a:srgbClr val="C00000"/>
              </a:solidFill>
            </a:rPr>
            <a:t>citově zabarvená</a:t>
          </a:r>
          <a:endParaRPr lang="cs-CZ" sz="2300" b="1" kern="1200" dirty="0">
            <a:solidFill>
              <a:srgbClr val="C00000"/>
            </a:solidFill>
          </a:endParaRP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300" b="1" kern="1200" dirty="0" smtClean="0">
              <a:solidFill>
                <a:srgbClr val="C00000"/>
              </a:solidFill>
            </a:rPr>
            <a:t>hovorová</a:t>
          </a:r>
          <a:endParaRPr lang="cs-CZ" sz="2300" b="1" kern="1200" dirty="0">
            <a:solidFill>
              <a:srgbClr val="C00000"/>
            </a:solidFill>
          </a:endParaRP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300" b="1" kern="1200" dirty="0" smtClean="0">
              <a:solidFill>
                <a:srgbClr val="C00000"/>
              </a:solidFill>
            </a:rPr>
            <a:t>knižní</a:t>
          </a:r>
          <a:endParaRPr lang="cs-CZ" sz="2300" b="1" kern="1200" dirty="0">
            <a:solidFill>
              <a:srgbClr val="C00000"/>
            </a:solidFill>
          </a:endParaRP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300" b="1" kern="1200" dirty="0" smtClean="0">
              <a:solidFill>
                <a:srgbClr val="C00000"/>
              </a:solidFill>
            </a:rPr>
            <a:t>termíny</a:t>
          </a:r>
          <a:endParaRPr lang="cs-CZ" sz="2300" b="1" kern="1200" dirty="0">
            <a:solidFill>
              <a:srgbClr val="C00000"/>
            </a:solidFill>
          </a:endParaRPr>
        </a:p>
      </dsp:txBody>
      <dsp:txXfrm>
        <a:off x="2438400" y="2370584"/>
        <a:ext cx="2932063" cy="1451073"/>
      </dsp:txXfrm>
    </dsp:sp>
    <dsp:sp modelId="{DD7500CB-5D83-467B-A664-05128CF81F0B}">
      <dsp:nvSpPr>
        <dsp:cNvPr id="0" name=""/>
        <dsp:cNvSpPr/>
      </dsp:nvSpPr>
      <dsp:spPr>
        <a:xfrm>
          <a:off x="0" y="2128738"/>
          <a:ext cx="2438400" cy="1934765"/>
        </a:xfrm>
        <a:prstGeom prst="roundRect">
          <a:avLst/>
        </a:prstGeom>
        <a:blipFill>
          <a:blip xmlns:r="http://schemas.openxmlformats.org/officeDocument/2006/relationships" r:embed="rId1">
            <a:duotone>
              <a:schemeClr val="dk1">
                <a:tint val="30000"/>
                <a:satMod val="300000"/>
              </a:schemeClr>
              <a:schemeClr val="dk1">
                <a:tint val="40000"/>
                <a:satMod val="200000"/>
              </a:schemeClr>
            </a:duotone>
          </a:blip>
          <a:tile tx="0" ty="0" sx="70000" sy="70000" flip="none" algn="ctr"/>
        </a:blipFill>
        <a:ln w="9525" cap="flat" cmpd="sng" algn="ctr">
          <a:solidFill>
            <a:schemeClr val="dk1">
              <a:shade val="60000"/>
              <a:satMod val="11000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SLOVA ZABARVENÁ</a:t>
          </a:r>
          <a:endParaRPr lang="cs-CZ" sz="2800" b="1" kern="1200" dirty="0"/>
        </a:p>
      </dsp:txBody>
      <dsp:txXfrm>
        <a:off x="94447" y="2223185"/>
        <a:ext cx="2249506" cy="174587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C64A51-0ECF-4345-962D-F0F97ADBAD3B}">
      <dsp:nvSpPr>
        <dsp:cNvPr id="0" name=""/>
        <dsp:cNvSpPr/>
      </dsp:nvSpPr>
      <dsp:spPr>
        <a:xfrm>
          <a:off x="4830633" y="2446862"/>
          <a:ext cx="91440" cy="45578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55782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5FA77E-2E52-45DA-9971-E918DD5A7A29}">
      <dsp:nvSpPr>
        <dsp:cNvPr id="0" name=""/>
        <dsp:cNvSpPr/>
      </dsp:nvSpPr>
      <dsp:spPr>
        <a:xfrm>
          <a:off x="3439790" y="995933"/>
          <a:ext cx="1436563" cy="4557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0602"/>
              </a:lnTo>
              <a:lnTo>
                <a:pt x="1436563" y="310602"/>
              </a:lnTo>
              <a:lnTo>
                <a:pt x="1436563" y="45578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EF48E5-EE84-4783-8B3D-8F08DAE7D55A}">
      <dsp:nvSpPr>
        <dsp:cNvPr id="0" name=""/>
        <dsp:cNvSpPr/>
      </dsp:nvSpPr>
      <dsp:spPr>
        <a:xfrm>
          <a:off x="2003226" y="2446862"/>
          <a:ext cx="957708" cy="4557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0602"/>
              </a:lnTo>
              <a:lnTo>
                <a:pt x="957708" y="310602"/>
              </a:lnTo>
              <a:lnTo>
                <a:pt x="957708" y="455782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21B804-A003-4AE6-91E1-51C123F6CF2B}">
      <dsp:nvSpPr>
        <dsp:cNvPr id="0" name=""/>
        <dsp:cNvSpPr/>
      </dsp:nvSpPr>
      <dsp:spPr>
        <a:xfrm>
          <a:off x="1045517" y="2446862"/>
          <a:ext cx="957708" cy="455782"/>
        </a:xfrm>
        <a:custGeom>
          <a:avLst/>
          <a:gdLst/>
          <a:ahLst/>
          <a:cxnLst/>
          <a:rect l="0" t="0" r="0" b="0"/>
          <a:pathLst>
            <a:path>
              <a:moveTo>
                <a:pt x="957708" y="0"/>
              </a:moveTo>
              <a:lnTo>
                <a:pt x="957708" y="310602"/>
              </a:lnTo>
              <a:lnTo>
                <a:pt x="0" y="310602"/>
              </a:lnTo>
              <a:lnTo>
                <a:pt x="0" y="455782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3C4921-CFC3-4297-9279-F1CAE76CBE45}">
      <dsp:nvSpPr>
        <dsp:cNvPr id="0" name=""/>
        <dsp:cNvSpPr/>
      </dsp:nvSpPr>
      <dsp:spPr>
        <a:xfrm>
          <a:off x="2003226" y="995933"/>
          <a:ext cx="1436563" cy="455782"/>
        </a:xfrm>
        <a:custGeom>
          <a:avLst/>
          <a:gdLst/>
          <a:ahLst/>
          <a:cxnLst/>
          <a:rect l="0" t="0" r="0" b="0"/>
          <a:pathLst>
            <a:path>
              <a:moveTo>
                <a:pt x="1436563" y="0"/>
              </a:moveTo>
              <a:lnTo>
                <a:pt x="1436563" y="310602"/>
              </a:lnTo>
              <a:lnTo>
                <a:pt x="0" y="310602"/>
              </a:lnTo>
              <a:lnTo>
                <a:pt x="0" y="45578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766AA7-CF90-46C5-A3D7-D084D9B4DEF3}">
      <dsp:nvSpPr>
        <dsp:cNvPr id="0" name=""/>
        <dsp:cNvSpPr/>
      </dsp:nvSpPr>
      <dsp:spPr>
        <a:xfrm>
          <a:off x="2656209" y="786"/>
          <a:ext cx="1567160" cy="9951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24638F-61A2-46E5-B4A9-B2ABC45E73FD}">
      <dsp:nvSpPr>
        <dsp:cNvPr id="0" name=""/>
        <dsp:cNvSpPr/>
      </dsp:nvSpPr>
      <dsp:spPr>
        <a:xfrm>
          <a:off x="2830338" y="166208"/>
          <a:ext cx="1567160" cy="99514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duotone>
              <a:schemeClr val="accent1">
                <a:tint val="30000"/>
                <a:satMod val="300000"/>
              </a:schemeClr>
              <a:schemeClr val="accent1">
                <a:tint val="40000"/>
                <a:satMod val="200000"/>
              </a:schemeClr>
            </a:duotone>
          </a:blip>
          <a:tile tx="0" ty="0" sx="70000" sy="70000" flip="none" algn="ctr"/>
        </a:blipFill>
        <a:ln w="9525" cap="flat" cmpd="sng" algn="ctr">
          <a:solidFill>
            <a:schemeClr val="accent1">
              <a:shade val="60000"/>
              <a:satMod val="11000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b="1" kern="1200" dirty="0" smtClean="0"/>
            <a:t>SLOVA ZABARVENÁ</a:t>
          </a:r>
          <a:endParaRPr lang="cs-CZ" sz="1900" b="1" kern="1200" dirty="0"/>
        </a:p>
      </dsp:txBody>
      <dsp:txXfrm>
        <a:off x="2859485" y="195355"/>
        <a:ext cx="1508866" cy="936852"/>
      </dsp:txXfrm>
    </dsp:sp>
    <dsp:sp modelId="{99234D03-7202-4428-A4CC-3A1E2F9CF7E5}">
      <dsp:nvSpPr>
        <dsp:cNvPr id="0" name=""/>
        <dsp:cNvSpPr/>
      </dsp:nvSpPr>
      <dsp:spPr>
        <a:xfrm>
          <a:off x="1219646" y="1451715"/>
          <a:ext cx="1567160" cy="9951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4A7627-EEA1-4F9D-A9BB-133530BE8436}">
      <dsp:nvSpPr>
        <dsp:cNvPr id="0" name=""/>
        <dsp:cNvSpPr/>
      </dsp:nvSpPr>
      <dsp:spPr>
        <a:xfrm>
          <a:off x="1393775" y="1617137"/>
          <a:ext cx="1567160" cy="99514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duotone>
              <a:schemeClr val="accent5">
                <a:tint val="30000"/>
                <a:satMod val="300000"/>
              </a:schemeClr>
              <a:schemeClr val="accent5">
                <a:tint val="40000"/>
                <a:satMod val="200000"/>
              </a:schemeClr>
            </a:duotone>
          </a:blip>
          <a:tile tx="0" ty="0" sx="70000" sy="70000" flip="none" algn="ctr"/>
        </a:blipFill>
        <a:ln w="9525" cap="flat" cmpd="sng" algn="ctr">
          <a:solidFill>
            <a:schemeClr val="accent5">
              <a:shade val="60000"/>
              <a:satMod val="11000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b="1" kern="1200" dirty="0" smtClean="0"/>
            <a:t>KLADNĚ</a:t>
          </a:r>
          <a:endParaRPr lang="cs-CZ" sz="1900" b="1" kern="1200" dirty="0"/>
        </a:p>
      </dsp:txBody>
      <dsp:txXfrm>
        <a:off x="1422922" y="1646284"/>
        <a:ext cx="1508866" cy="936852"/>
      </dsp:txXfrm>
    </dsp:sp>
    <dsp:sp modelId="{922DA7FF-8491-43DB-ADC1-1A78B05B9917}">
      <dsp:nvSpPr>
        <dsp:cNvPr id="0" name=""/>
        <dsp:cNvSpPr/>
      </dsp:nvSpPr>
      <dsp:spPr>
        <a:xfrm>
          <a:off x="261937" y="2902644"/>
          <a:ext cx="1567160" cy="9951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8CD677-B36D-495B-831F-C305709DFC76}">
      <dsp:nvSpPr>
        <dsp:cNvPr id="0" name=""/>
        <dsp:cNvSpPr/>
      </dsp:nvSpPr>
      <dsp:spPr>
        <a:xfrm>
          <a:off x="436066" y="3068066"/>
          <a:ext cx="1567160" cy="9951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b="1" kern="1200" dirty="0" smtClean="0"/>
            <a:t>otec, dům</a:t>
          </a:r>
        </a:p>
      </dsp:txBody>
      <dsp:txXfrm>
        <a:off x="465213" y="3097213"/>
        <a:ext cx="1508866" cy="936852"/>
      </dsp:txXfrm>
    </dsp:sp>
    <dsp:sp modelId="{26975C56-8A2D-43C7-A057-6F4E19E96D44}">
      <dsp:nvSpPr>
        <dsp:cNvPr id="0" name=""/>
        <dsp:cNvSpPr/>
      </dsp:nvSpPr>
      <dsp:spPr>
        <a:xfrm>
          <a:off x="2177355" y="2902644"/>
          <a:ext cx="1567160" cy="9951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158CC3-543D-477C-A1FB-40690F9382F8}">
      <dsp:nvSpPr>
        <dsp:cNvPr id="0" name=""/>
        <dsp:cNvSpPr/>
      </dsp:nvSpPr>
      <dsp:spPr>
        <a:xfrm>
          <a:off x="2351484" y="3068066"/>
          <a:ext cx="1567160" cy="9951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b="1" kern="1200" dirty="0" smtClean="0"/>
            <a:t>tatínek,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b="1" kern="1200" dirty="0" smtClean="0"/>
            <a:t>domeček</a:t>
          </a:r>
          <a:endParaRPr lang="cs-CZ" sz="1900" b="1" kern="1200" dirty="0"/>
        </a:p>
      </dsp:txBody>
      <dsp:txXfrm>
        <a:off x="2380631" y="3097213"/>
        <a:ext cx="1508866" cy="936852"/>
      </dsp:txXfrm>
    </dsp:sp>
    <dsp:sp modelId="{DC264596-396C-4653-BF6D-B0D2D4DD9AA9}">
      <dsp:nvSpPr>
        <dsp:cNvPr id="0" name=""/>
        <dsp:cNvSpPr/>
      </dsp:nvSpPr>
      <dsp:spPr>
        <a:xfrm>
          <a:off x="4092773" y="1451715"/>
          <a:ext cx="1567160" cy="9951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1B403A-22AB-42E9-BD60-D88EC7217F26}">
      <dsp:nvSpPr>
        <dsp:cNvPr id="0" name=""/>
        <dsp:cNvSpPr/>
      </dsp:nvSpPr>
      <dsp:spPr>
        <a:xfrm>
          <a:off x="4266902" y="1617137"/>
          <a:ext cx="1567160" cy="99514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duotone>
              <a:schemeClr val="accent6">
                <a:tint val="30000"/>
                <a:satMod val="300000"/>
              </a:schemeClr>
              <a:schemeClr val="accent6">
                <a:tint val="40000"/>
                <a:satMod val="200000"/>
              </a:schemeClr>
            </a:duotone>
          </a:blip>
          <a:tile tx="0" ty="0" sx="70000" sy="70000" flip="none" algn="ctr"/>
        </a:blipFill>
        <a:ln w="9525" cap="flat" cmpd="sng" algn="ctr">
          <a:solidFill>
            <a:schemeClr val="accent6">
              <a:shade val="60000"/>
              <a:satMod val="11000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b="1" kern="1200" dirty="0" smtClean="0"/>
            <a:t>ZÁPORNĚ</a:t>
          </a:r>
          <a:endParaRPr lang="cs-CZ" sz="1900" b="1" kern="1200" dirty="0"/>
        </a:p>
      </dsp:txBody>
      <dsp:txXfrm>
        <a:off x="4296049" y="1646284"/>
        <a:ext cx="1508866" cy="936852"/>
      </dsp:txXfrm>
    </dsp:sp>
    <dsp:sp modelId="{258A98DD-579A-4554-93F6-2AD528E60AE4}">
      <dsp:nvSpPr>
        <dsp:cNvPr id="0" name=""/>
        <dsp:cNvSpPr/>
      </dsp:nvSpPr>
      <dsp:spPr>
        <a:xfrm>
          <a:off x="4092773" y="2902644"/>
          <a:ext cx="1567160" cy="9951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BC8EDF-1E81-4C5B-8B44-1269C40299D1}">
      <dsp:nvSpPr>
        <dsp:cNvPr id="0" name=""/>
        <dsp:cNvSpPr/>
      </dsp:nvSpPr>
      <dsp:spPr>
        <a:xfrm>
          <a:off x="4266902" y="3068066"/>
          <a:ext cx="1567160" cy="9951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b="1" kern="1200" dirty="0" smtClean="0"/>
            <a:t>fotr, chatrč</a:t>
          </a:r>
        </a:p>
      </dsp:txBody>
      <dsp:txXfrm>
        <a:off x="4296049" y="3097213"/>
        <a:ext cx="1508866" cy="93685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AA6D23-46E0-44C9-9909-5A9166A63391}">
      <dsp:nvSpPr>
        <dsp:cNvPr id="0" name=""/>
        <dsp:cNvSpPr/>
      </dsp:nvSpPr>
      <dsp:spPr>
        <a:xfrm>
          <a:off x="744" y="0"/>
          <a:ext cx="1934765" cy="4064000"/>
        </a:xfrm>
        <a:prstGeom prst="roundRect">
          <a:avLst>
            <a:gd name="adj" fmla="val 10000"/>
          </a:avLst>
        </a:prstGeom>
        <a:solidFill>
          <a:schemeClr val="accent1"/>
        </a:solidFill>
        <a:ln w="38100" cap="flat" cmpd="sng" algn="ctr">
          <a:solidFill>
            <a:schemeClr val="lt1"/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b="1" kern="1200" dirty="0" smtClean="0"/>
            <a:t>HOVOROVÁ</a:t>
          </a:r>
          <a:endParaRPr lang="cs-CZ" sz="2500" b="1" kern="1200" dirty="0"/>
        </a:p>
      </dsp:txBody>
      <dsp:txXfrm>
        <a:off x="744" y="0"/>
        <a:ext cx="1934765" cy="1219200"/>
      </dsp:txXfrm>
    </dsp:sp>
    <dsp:sp modelId="{5E990FD4-D522-4FBD-BC4D-CED703BF27A1}">
      <dsp:nvSpPr>
        <dsp:cNvPr id="0" name=""/>
        <dsp:cNvSpPr/>
      </dsp:nvSpPr>
      <dsp:spPr>
        <a:xfrm>
          <a:off x="194220" y="1220390"/>
          <a:ext cx="1547812" cy="122535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duotone>
              <a:schemeClr val="accent2">
                <a:tint val="30000"/>
                <a:satMod val="300000"/>
              </a:schemeClr>
              <a:schemeClr val="accent2">
                <a:tint val="40000"/>
                <a:satMod val="200000"/>
              </a:schemeClr>
            </a:duotone>
          </a:blip>
          <a:tile tx="0" ty="0" sx="70000" sy="70000" flip="none" algn="ctr"/>
        </a:blipFill>
        <a:ln w="9525" cap="flat" cmpd="sng" algn="ctr">
          <a:solidFill>
            <a:schemeClr val="accent2">
              <a:shade val="60000"/>
              <a:satMod val="11000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běžně mluvený projev</a:t>
          </a:r>
          <a:endParaRPr lang="cs-CZ" sz="1800" b="1" kern="1200" dirty="0"/>
        </a:p>
      </dsp:txBody>
      <dsp:txXfrm>
        <a:off x="230109" y="1256279"/>
        <a:ext cx="1476034" cy="1153573"/>
      </dsp:txXfrm>
    </dsp:sp>
    <dsp:sp modelId="{D356606F-C2AE-426A-AD0A-32E8D6EAD2F0}">
      <dsp:nvSpPr>
        <dsp:cNvPr id="0" name=""/>
        <dsp:cNvSpPr/>
      </dsp:nvSpPr>
      <dsp:spPr>
        <a:xfrm>
          <a:off x="194220" y="2634257"/>
          <a:ext cx="1547812" cy="122535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duotone>
              <a:schemeClr val="accent5">
                <a:shade val="22000"/>
                <a:satMod val="160000"/>
              </a:schemeClr>
              <a:schemeClr val="accent5">
                <a:shade val="45000"/>
                <a:satMod val="100000"/>
              </a:schemeClr>
            </a:duotone>
          </a:blip>
          <a:tile tx="0" ty="0" sx="65000" sy="65000" flip="none" algn="ctr"/>
        </a:blipFill>
        <a:ln w="9525" cap="flat" cmpd="sng" algn="ctr">
          <a:solidFill>
            <a:schemeClr val="accent5">
              <a:shade val="60000"/>
              <a:satMod val="11000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1">
          <a:schemeClr val="accent5"/>
        </a:lnRef>
        <a:fillRef idx="3">
          <a:schemeClr val="accent5"/>
        </a:fillRef>
        <a:effectRef idx="2">
          <a:schemeClr val="accent5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koukat se, elektrika,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je k dostání,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přijde na to</a:t>
          </a:r>
          <a:endParaRPr lang="cs-CZ" sz="1800" b="1" kern="1200" dirty="0"/>
        </a:p>
      </dsp:txBody>
      <dsp:txXfrm>
        <a:off x="230109" y="2670146"/>
        <a:ext cx="1476034" cy="1153573"/>
      </dsp:txXfrm>
    </dsp:sp>
    <dsp:sp modelId="{948C0EDE-3026-4370-877E-2350F248CD08}">
      <dsp:nvSpPr>
        <dsp:cNvPr id="0" name=""/>
        <dsp:cNvSpPr/>
      </dsp:nvSpPr>
      <dsp:spPr>
        <a:xfrm>
          <a:off x="2080617" y="0"/>
          <a:ext cx="1934765" cy="4064000"/>
        </a:xfrm>
        <a:prstGeom prst="roundRect">
          <a:avLst>
            <a:gd name="adj" fmla="val 10000"/>
          </a:avLst>
        </a:prstGeom>
        <a:solidFill>
          <a:schemeClr val="accent4"/>
        </a:solidFill>
        <a:ln w="38100" cap="flat" cmpd="sng" algn="ctr">
          <a:solidFill>
            <a:schemeClr val="lt1"/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b="1" kern="1200" dirty="0" smtClean="0"/>
            <a:t>KNIŽNÍ</a:t>
          </a:r>
          <a:endParaRPr lang="cs-CZ" sz="2500" b="1" kern="1200" dirty="0"/>
        </a:p>
      </dsp:txBody>
      <dsp:txXfrm>
        <a:off x="2080617" y="0"/>
        <a:ext cx="1934765" cy="1219200"/>
      </dsp:txXfrm>
    </dsp:sp>
    <dsp:sp modelId="{866BB24B-3E49-4081-95C3-6749B960C058}">
      <dsp:nvSpPr>
        <dsp:cNvPr id="0" name=""/>
        <dsp:cNvSpPr/>
      </dsp:nvSpPr>
      <dsp:spPr>
        <a:xfrm>
          <a:off x="2274093" y="1220390"/>
          <a:ext cx="1547812" cy="122535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duotone>
              <a:schemeClr val="accent1">
                <a:tint val="30000"/>
                <a:satMod val="300000"/>
              </a:schemeClr>
              <a:schemeClr val="accent1">
                <a:tint val="40000"/>
                <a:satMod val="200000"/>
              </a:schemeClr>
            </a:duotone>
          </a:blip>
          <a:tile tx="0" ty="0" sx="70000" sy="70000" flip="none" algn="ctr"/>
        </a:blipFill>
        <a:ln w="9525" cap="flat" cmpd="sng" algn="ctr">
          <a:solidFill>
            <a:schemeClr val="accent1">
              <a:shade val="60000"/>
              <a:satMod val="11000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projevy veřejné,  slavnostní</a:t>
          </a:r>
          <a:endParaRPr lang="cs-CZ" sz="1800" b="1" kern="1200" dirty="0"/>
        </a:p>
      </dsp:txBody>
      <dsp:txXfrm>
        <a:off x="2309982" y="1256279"/>
        <a:ext cx="1476034" cy="1153573"/>
      </dsp:txXfrm>
    </dsp:sp>
    <dsp:sp modelId="{033B28CD-D438-4032-8CCE-16345D6E0E13}">
      <dsp:nvSpPr>
        <dsp:cNvPr id="0" name=""/>
        <dsp:cNvSpPr/>
      </dsp:nvSpPr>
      <dsp:spPr>
        <a:xfrm>
          <a:off x="2274093" y="2634257"/>
          <a:ext cx="1547812" cy="122535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duotone>
              <a:schemeClr val="accent2">
                <a:shade val="22000"/>
                <a:satMod val="160000"/>
              </a:schemeClr>
              <a:schemeClr val="accent2">
                <a:shade val="45000"/>
                <a:satMod val="100000"/>
              </a:schemeClr>
            </a:duotone>
          </a:blip>
          <a:tile tx="0" ty="0" sx="65000" sy="65000" flip="none" algn="ctr"/>
        </a:blipFill>
        <a:ln w="9525" cap="flat" cmpd="sng" algn="ctr">
          <a:solidFill>
            <a:schemeClr val="accent2">
              <a:shade val="60000"/>
              <a:satMod val="11000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ARCHAISMY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600" b="1" kern="1200" dirty="0" smtClean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POETISMY</a:t>
          </a:r>
          <a:endParaRPr lang="cs-CZ" sz="1800" b="1" kern="1200" dirty="0"/>
        </a:p>
      </dsp:txBody>
      <dsp:txXfrm>
        <a:off x="2309982" y="2670146"/>
        <a:ext cx="1476034" cy="1153573"/>
      </dsp:txXfrm>
    </dsp:sp>
    <dsp:sp modelId="{8D087546-E9CB-48F8-9031-B594509D9137}">
      <dsp:nvSpPr>
        <dsp:cNvPr id="0" name=""/>
        <dsp:cNvSpPr/>
      </dsp:nvSpPr>
      <dsp:spPr>
        <a:xfrm>
          <a:off x="4160490" y="0"/>
          <a:ext cx="1934765" cy="4064000"/>
        </a:xfrm>
        <a:prstGeom prst="roundRect">
          <a:avLst>
            <a:gd name="adj" fmla="val 10000"/>
          </a:avLst>
        </a:prstGeom>
        <a:solidFill>
          <a:schemeClr val="accent3"/>
        </a:solidFill>
        <a:ln w="38100" cap="flat" cmpd="sng" algn="ctr">
          <a:solidFill>
            <a:schemeClr val="lt1"/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hemeClr val="lt1"/>
        </a:lnRef>
        <a:fillRef idx="1">
          <a:schemeClr val="accent3"/>
        </a:fillRef>
        <a:effectRef idx="1">
          <a:schemeClr val="accent3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b="1" kern="1200" dirty="0" smtClean="0"/>
            <a:t>TERMÍNY</a:t>
          </a:r>
          <a:endParaRPr lang="cs-CZ" sz="2500" b="1" kern="1200" dirty="0"/>
        </a:p>
      </dsp:txBody>
      <dsp:txXfrm>
        <a:off x="4160490" y="0"/>
        <a:ext cx="1934765" cy="1219200"/>
      </dsp:txXfrm>
    </dsp:sp>
    <dsp:sp modelId="{B5DA1FCA-C4A3-4F29-9653-60DE9B47D9CE}">
      <dsp:nvSpPr>
        <dsp:cNvPr id="0" name=""/>
        <dsp:cNvSpPr/>
      </dsp:nvSpPr>
      <dsp:spPr>
        <a:xfrm>
          <a:off x="4353966" y="1220390"/>
          <a:ext cx="1547812" cy="122535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duotone>
              <a:schemeClr val="accent3">
                <a:tint val="30000"/>
                <a:satMod val="300000"/>
              </a:schemeClr>
              <a:schemeClr val="accent3">
                <a:tint val="40000"/>
                <a:satMod val="200000"/>
              </a:schemeClr>
            </a:duotone>
          </a:blip>
          <a:tile tx="0" ty="0" sx="70000" sy="70000" flip="none" algn="ctr"/>
        </a:blipFill>
        <a:ln w="9525" cap="flat" cmpd="sng" algn="ctr">
          <a:solidFill>
            <a:schemeClr val="accent3">
              <a:shade val="60000"/>
              <a:satMod val="11000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odborná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 pojednání</a:t>
          </a:r>
          <a:endParaRPr lang="cs-CZ" sz="1800" b="1" kern="1200" dirty="0"/>
        </a:p>
      </dsp:txBody>
      <dsp:txXfrm>
        <a:off x="4389855" y="1256279"/>
        <a:ext cx="1476034" cy="1153573"/>
      </dsp:txXfrm>
    </dsp:sp>
    <dsp:sp modelId="{204611DA-CD8D-44C6-A099-062B8C9C8DE4}">
      <dsp:nvSpPr>
        <dsp:cNvPr id="0" name=""/>
        <dsp:cNvSpPr/>
      </dsp:nvSpPr>
      <dsp:spPr>
        <a:xfrm>
          <a:off x="4353966" y="2634257"/>
          <a:ext cx="1547812" cy="1225351"/>
        </a:xfrm>
        <a:prstGeom prst="roundRect">
          <a:avLst>
            <a:gd name="adj" fmla="val 10000"/>
          </a:avLst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</a:ln>
        <a:effectLst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b="1" kern="1200" dirty="0" smtClean="0"/>
            <a:t>přejaté z řečtiny, latiny,  angličtiny</a:t>
          </a:r>
          <a:endParaRPr lang="cs-CZ" sz="1900" b="1" kern="1200" dirty="0"/>
        </a:p>
      </dsp:txBody>
      <dsp:txXfrm>
        <a:off x="4389855" y="2670146"/>
        <a:ext cx="1476034" cy="115357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5C06C8-959B-4B5F-B24D-4C4FA6C666AF}">
      <dsp:nvSpPr>
        <dsp:cNvPr id="0" name=""/>
        <dsp:cNvSpPr/>
      </dsp:nvSpPr>
      <dsp:spPr>
        <a:xfrm>
          <a:off x="0" y="347020"/>
          <a:ext cx="609600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1BD065-8F1B-4326-9211-FF6B42E00224}">
      <dsp:nvSpPr>
        <dsp:cNvPr id="0" name=""/>
        <dsp:cNvSpPr/>
      </dsp:nvSpPr>
      <dsp:spPr>
        <a:xfrm>
          <a:off x="304800" y="7539"/>
          <a:ext cx="4267200" cy="678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b="1" kern="1200" dirty="0" smtClean="0"/>
            <a:t>OBECNÁ ČEŠTINA</a:t>
          </a:r>
          <a:endParaRPr lang="cs-CZ" sz="3200" b="1" kern="1200" dirty="0"/>
        </a:p>
      </dsp:txBody>
      <dsp:txXfrm>
        <a:off x="337944" y="40683"/>
        <a:ext cx="4200912" cy="612672"/>
      </dsp:txXfrm>
    </dsp:sp>
    <dsp:sp modelId="{4DF4658B-6C58-44DB-B767-63003691C25E}">
      <dsp:nvSpPr>
        <dsp:cNvPr id="0" name=""/>
        <dsp:cNvSpPr/>
      </dsp:nvSpPr>
      <dsp:spPr>
        <a:xfrm>
          <a:off x="0" y="1390300"/>
          <a:ext cx="609600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5A8655-3DEA-40C1-AAB3-6BF4F539682E}">
      <dsp:nvSpPr>
        <dsp:cNvPr id="0" name=""/>
        <dsp:cNvSpPr/>
      </dsp:nvSpPr>
      <dsp:spPr>
        <a:xfrm>
          <a:off x="304800" y="1050819"/>
          <a:ext cx="4267200" cy="678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b="1" kern="1200" dirty="0" smtClean="0"/>
            <a:t>NÁŘEČÍ</a:t>
          </a:r>
          <a:endParaRPr lang="cs-CZ" sz="3200" b="1" kern="1200" dirty="0"/>
        </a:p>
      </dsp:txBody>
      <dsp:txXfrm>
        <a:off x="337944" y="1083963"/>
        <a:ext cx="4200912" cy="612672"/>
      </dsp:txXfrm>
    </dsp:sp>
    <dsp:sp modelId="{79F80B2B-F98A-4F95-9877-C629123B6B47}">
      <dsp:nvSpPr>
        <dsp:cNvPr id="0" name=""/>
        <dsp:cNvSpPr/>
      </dsp:nvSpPr>
      <dsp:spPr>
        <a:xfrm>
          <a:off x="0" y="2433580"/>
          <a:ext cx="609600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301860-CFB7-4620-916E-4CCBA44D7634}">
      <dsp:nvSpPr>
        <dsp:cNvPr id="0" name=""/>
        <dsp:cNvSpPr/>
      </dsp:nvSpPr>
      <dsp:spPr>
        <a:xfrm>
          <a:off x="304800" y="2094100"/>
          <a:ext cx="4267200" cy="678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b="1" kern="1200" dirty="0" smtClean="0"/>
            <a:t>SLANG</a:t>
          </a:r>
          <a:endParaRPr lang="cs-CZ" sz="3200" b="1" kern="1200" dirty="0"/>
        </a:p>
      </dsp:txBody>
      <dsp:txXfrm>
        <a:off x="337944" y="2127244"/>
        <a:ext cx="4200912" cy="612672"/>
      </dsp:txXfrm>
    </dsp:sp>
    <dsp:sp modelId="{C1C71650-1A6E-4DDD-812F-6DC8E49A96AE}">
      <dsp:nvSpPr>
        <dsp:cNvPr id="0" name=""/>
        <dsp:cNvSpPr/>
      </dsp:nvSpPr>
      <dsp:spPr>
        <a:xfrm>
          <a:off x="0" y="3476860"/>
          <a:ext cx="609600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AFB016-26AF-4565-9ED7-803715DE1605}">
      <dsp:nvSpPr>
        <dsp:cNvPr id="0" name=""/>
        <dsp:cNvSpPr/>
      </dsp:nvSpPr>
      <dsp:spPr>
        <a:xfrm>
          <a:off x="304800" y="3137380"/>
          <a:ext cx="4267200" cy="678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b="1" kern="1200" dirty="0" smtClean="0"/>
            <a:t>ARGOT</a:t>
          </a:r>
          <a:endParaRPr lang="cs-CZ" sz="3200" b="1" kern="1200" dirty="0"/>
        </a:p>
      </dsp:txBody>
      <dsp:txXfrm>
        <a:off x="337944" y="3170524"/>
        <a:ext cx="4200912" cy="6126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4868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59632" y="1413867"/>
            <a:ext cx="7222194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PŘEDMĚT: </a:t>
            </a:r>
            <a:r>
              <a:rPr lang="cs-CZ" b="1" dirty="0" smtClean="0"/>
              <a:t>ČESKÝ JAZYK</a:t>
            </a:r>
          </a:p>
          <a:p>
            <a:r>
              <a:rPr lang="cs-CZ" dirty="0" smtClean="0"/>
              <a:t>ROČNÍK: </a:t>
            </a:r>
            <a:r>
              <a:rPr lang="cs-CZ" b="1" dirty="0" smtClean="0"/>
              <a:t>8. ROČNÍK</a:t>
            </a:r>
          </a:p>
          <a:p>
            <a:r>
              <a:rPr lang="cs-CZ" dirty="0" smtClean="0"/>
              <a:t>TÉMA: </a:t>
            </a:r>
            <a:r>
              <a:rPr lang="cs-CZ" b="1" dirty="0" smtClean="0"/>
              <a:t>SLOH – ZÁKLADNÍ STYLY</a:t>
            </a:r>
          </a:p>
          <a:p>
            <a:r>
              <a:rPr lang="cs-CZ" dirty="0" smtClean="0"/>
              <a:t>AUTOR: </a:t>
            </a:r>
            <a:r>
              <a:rPr lang="cs-CZ" b="1" dirty="0" smtClean="0"/>
              <a:t>Mgr. Kateřina Mládková</a:t>
            </a:r>
          </a:p>
          <a:p>
            <a:r>
              <a:rPr lang="cs-CZ" dirty="0" smtClean="0"/>
              <a:t>DATUM VYTVOŘENÍ: </a:t>
            </a:r>
            <a:r>
              <a:rPr lang="cs-CZ" b="1" dirty="0" smtClean="0"/>
              <a:t>2. 12. 2012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VY_32_INOVACE_33_KM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61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76672"/>
            <a:ext cx="8430769" cy="452431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b="1" dirty="0" smtClean="0"/>
              <a:t>Anotace:</a:t>
            </a:r>
          </a:p>
          <a:p>
            <a:r>
              <a:rPr lang="cs-CZ" b="1" dirty="0" smtClean="0"/>
              <a:t>Cílová skupina: Prezentace vytvořena jako doplněk k učivu 8. ročníku.</a:t>
            </a:r>
          </a:p>
          <a:p>
            <a:endParaRPr lang="cs-CZ" b="1" dirty="0" smtClean="0"/>
          </a:p>
          <a:p>
            <a:r>
              <a:rPr lang="cs-CZ" b="1" dirty="0" smtClean="0"/>
              <a:t>Téma: Shrnutí učiva o slohu – jazykové styly, slohové postupy a útvary</a:t>
            </a:r>
          </a:p>
          <a:p>
            <a:endParaRPr lang="cs-CZ" b="1" dirty="0" smtClean="0"/>
          </a:p>
          <a:p>
            <a:r>
              <a:rPr lang="cs-CZ" b="1" dirty="0" smtClean="0"/>
              <a:t>Cíl: Podat přehled učiva o slohových stylech. Rozvíjet mluvené a psané projevy.</a:t>
            </a:r>
          </a:p>
          <a:p>
            <a:endParaRPr lang="cs-CZ" b="1" dirty="0" smtClean="0"/>
          </a:p>
          <a:p>
            <a:r>
              <a:rPr lang="cs-CZ" b="1" dirty="0" smtClean="0"/>
              <a:t>Pomůcky: psací potřeby, pracovní listy, školní sešit, noviny, časopisy, 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etymologický </a:t>
            </a:r>
            <a:r>
              <a:rPr lang="cs-CZ" b="1" dirty="0" smtClean="0"/>
              <a:t>slovník</a:t>
            </a:r>
          </a:p>
          <a:p>
            <a:r>
              <a:rPr lang="cs-CZ" b="1" dirty="0" smtClean="0"/>
              <a:t>Klíčová slova: rozvrstvení slovní zásoby, archaismy, historismy, neologismy, 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slang, dialekt, argot</a:t>
            </a:r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Pilotáž: Žáci se komplexně seznámili s jazykovými styly, v úvodu ocenili přehlednost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zápisu. Prezentace je zaměřena na aktivní práci žáků, činnostní učení, 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na rozvíjení komunikace žáků.  Pozornost věnujeme projevu, stylu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a funkčnímu využívání jazykových prostředků.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385112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11560" y="260648"/>
            <a:ext cx="7772400" cy="1143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JAZYKOVÉ STYLY PODLE FUNKCE</a:t>
            </a:r>
            <a:endParaRPr lang="cs-CZ" b="1" dirty="0">
              <a:solidFill>
                <a:srgbClr val="C00000"/>
              </a:solidFill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001073082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61089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35696" y="332656"/>
            <a:ext cx="5184576" cy="94096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   SLOHOVÉ POSTUPY</a:t>
            </a:r>
            <a:endParaRPr lang="cs-CZ" b="1" dirty="0">
              <a:solidFill>
                <a:srgbClr val="C00000"/>
              </a:solidFill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643777160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27234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260648"/>
            <a:ext cx="7200800" cy="130100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SLOHOVÉ ROZVRSTVENÍ SLOVNÍ ZÁSOBY</a:t>
            </a:r>
            <a:br>
              <a:rPr lang="cs-CZ" sz="3200" b="1" dirty="0" smtClean="0">
                <a:solidFill>
                  <a:srgbClr val="C00000"/>
                </a:solidFill>
              </a:rPr>
            </a:br>
            <a:r>
              <a:rPr lang="cs-CZ" sz="3200" b="1" dirty="0" smtClean="0">
                <a:solidFill>
                  <a:srgbClr val="C00000"/>
                </a:solidFill>
              </a:rPr>
              <a:t>                   SPISOVNÁ ČEŠTINA</a:t>
            </a:r>
            <a:endParaRPr lang="cs-CZ" sz="3200" b="1" dirty="0">
              <a:solidFill>
                <a:srgbClr val="C00000"/>
              </a:solidFill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505291687"/>
              </p:ext>
            </p:extLst>
          </p:nvPr>
        </p:nvGraphicFramePr>
        <p:xfrm>
          <a:off x="1475656" y="227687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89379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2785923828"/>
              </p:ext>
            </p:extLst>
          </p:nvPr>
        </p:nvGraphicFramePr>
        <p:xfrm>
          <a:off x="1187624" y="1124744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96190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682004796"/>
              </p:ext>
            </p:extLst>
          </p:nvPr>
        </p:nvGraphicFramePr>
        <p:xfrm>
          <a:off x="1547664" y="1340768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3419872" y="277197"/>
            <a:ext cx="1898148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C00000"/>
                </a:solidFill>
              </a:rPr>
              <a:t>SLOVA</a:t>
            </a:r>
            <a:endParaRPr lang="cs-CZ" sz="4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939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51720" y="260648"/>
            <a:ext cx="5241776" cy="79695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NESPISOVNÁ ČEŠTINA</a:t>
            </a:r>
            <a:endParaRPr lang="cs-CZ" b="1" dirty="0">
              <a:solidFill>
                <a:srgbClr val="C00000"/>
              </a:solidFill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4223161442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87619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ZS SLOVAN\AppData\Local\Microsoft\Windows\Temporary Internet Files\Content.IE5\Q2TO0XTT\MC90043386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573"/>
            <a:ext cx="4290521" cy="4290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ZS SLOVAN\AppData\Local\Microsoft\Windows\Temporary Internet Files\Content.IE5\Q2TO0XTT\MC90043386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440" y="3455106"/>
            <a:ext cx="3632969" cy="3632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16002" y="1221020"/>
            <a:ext cx="2937727" cy="132343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/>
              <a:t>d</a:t>
            </a:r>
            <a:r>
              <a:rPr lang="cs-CZ" sz="2000" b="1" dirty="0" smtClean="0"/>
              <a:t>ěkuju, oni píšou, funět,</a:t>
            </a:r>
          </a:p>
          <a:p>
            <a:r>
              <a:rPr lang="cs-CZ" sz="2000" b="1" dirty="0"/>
              <a:t>h</a:t>
            </a:r>
            <a:r>
              <a:rPr lang="cs-CZ" sz="2000" b="1" dirty="0" smtClean="0"/>
              <a:t>ledět, koukat, je k mání,</a:t>
            </a:r>
          </a:p>
          <a:p>
            <a:r>
              <a:rPr lang="cs-CZ" sz="2000" b="1" dirty="0" smtClean="0"/>
              <a:t>kluk, holka, dodávka</a:t>
            </a:r>
          </a:p>
          <a:p>
            <a:r>
              <a:rPr lang="cs-CZ" sz="2000" b="1" dirty="0" smtClean="0"/>
              <a:t> moc, garsonka </a:t>
            </a:r>
            <a:endParaRPr lang="cs-CZ" sz="2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1699" y="4461530"/>
            <a:ext cx="2596690" cy="132343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>
                <a:solidFill>
                  <a:srgbClr val="C00000"/>
                </a:solidFill>
              </a:rPr>
              <a:t>d</a:t>
            </a:r>
            <a:r>
              <a:rPr lang="cs-CZ" sz="2000" b="1" dirty="0" smtClean="0">
                <a:solidFill>
                  <a:srgbClr val="C00000"/>
                </a:solidFill>
              </a:rPr>
              <a:t>ěkovati, hleděti, praviti, lkát, luna, žal, </a:t>
            </a:r>
            <a:r>
              <a:rPr lang="cs-CZ" sz="2000" b="1" dirty="0">
                <a:solidFill>
                  <a:srgbClr val="C00000"/>
                </a:solidFill>
              </a:rPr>
              <a:t>r</a:t>
            </a:r>
            <a:r>
              <a:rPr lang="cs-CZ" sz="2000" b="1" dirty="0" smtClean="0">
                <a:solidFill>
                  <a:srgbClr val="C00000"/>
                </a:solidFill>
              </a:rPr>
              <a:t>oucho, květy pučí,</a:t>
            </a:r>
          </a:p>
          <a:p>
            <a:r>
              <a:rPr lang="cs-CZ" sz="2000" b="1" dirty="0">
                <a:solidFill>
                  <a:srgbClr val="C00000"/>
                </a:solidFill>
              </a:rPr>
              <a:t> </a:t>
            </a:r>
            <a:r>
              <a:rPr lang="cs-CZ" sz="2000" b="1" dirty="0" smtClean="0">
                <a:solidFill>
                  <a:srgbClr val="C00000"/>
                </a:solidFill>
              </a:rPr>
              <a:t>           přechodníky</a:t>
            </a:r>
            <a:endParaRPr lang="cs-CZ" sz="2000" b="1" dirty="0">
              <a:solidFill>
                <a:srgbClr val="C00000"/>
              </a:solidFill>
            </a:endParaRPr>
          </a:p>
        </p:txBody>
      </p:sp>
      <p:pic>
        <p:nvPicPr>
          <p:cNvPr id="1028" name="Picture 4" descr="C:\Users\ZS SLOVAN\AppData\Local\Microsoft\Windows\Temporary Internet Files\Content.IE5\Q2TO0XTT\MC90043386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11835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ZS SLOVAN\AppData\Local\Microsoft\Windows\Temporary Internet Files\Content.IE5\Q2TO0XTT\MC90043386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915213" y="1124744"/>
            <a:ext cx="1922398" cy="1922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ZS SLOVAN\AppData\Local\Microsoft\Windows\Temporary Internet Files\Content.IE5\Q2TO0XTT\MC90043386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1" y="1852374"/>
            <a:ext cx="2440721" cy="2440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114235" y="917755"/>
            <a:ext cx="16081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C00000"/>
                </a:solidFill>
              </a:rPr>
              <a:t>ž</a:t>
            </a:r>
            <a:r>
              <a:rPr lang="cs-CZ" sz="2800" b="1" dirty="0" smtClean="0">
                <a:solidFill>
                  <a:srgbClr val="C00000"/>
                </a:solidFill>
              </a:rPr>
              <a:t>idle, číst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063708" y="1632575"/>
            <a:ext cx="199548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rgbClr val="002060"/>
                </a:solidFill>
              </a:rPr>
              <a:t>tělák</a:t>
            </a:r>
            <a:r>
              <a:rPr lang="cs-CZ" sz="2400" b="1" dirty="0" smtClean="0">
                <a:solidFill>
                  <a:srgbClr val="002060"/>
                </a:solidFill>
              </a:rPr>
              <a:t>, opáčko,</a:t>
            </a:r>
          </a:p>
          <a:p>
            <a:r>
              <a:rPr lang="cs-CZ" sz="2400" b="1" dirty="0">
                <a:solidFill>
                  <a:srgbClr val="002060"/>
                </a:solidFill>
              </a:rPr>
              <a:t>a</a:t>
            </a:r>
            <a:r>
              <a:rPr lang="cs-CZ" sz="2400" b="1" dirty="0" smtClean="0">
                <a:solidFill>
                  <a:srgbClr val="002060"/>
                </a:solidFill>
              </a:rPr>
              <a:t>ut, gól …..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293128" y="235743"/>
            <a:ext cx="1412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NEUTRÁLNÍ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7661270" y="940078"/>
            <a:ext cx="869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SLANG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382604" y="2516648"/>
            <a:ext cx="21648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>
                <a:solidFill>
                  <a:schemeClr val="accent1">
                    <a:lumMod val="50000"/>
                  </a:schemeClr>
                </a:solidFill>
              </a:rPr>
              <a:t>k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asa, šperhák,</a:t>
            </a:r>
          </a:p>
          <a:p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raky (hodinky)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345608" y="1863407"/>
            <a:ext cx="9350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ARGOT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99592" y="127169"/>
            <a:ext cx="14040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HOVOROVÁ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953897" y="3604514"/>
            <a:ext cx="9557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KNIŽNÍ</a:t>
            </a:r>
            <a:endParaRPr lang="cs-CZ" b="1" dirty="0"/>
          </a:p>
        </p:txBody>
      </p:sp>
      <p:pic>
        <p:nvPicPr>
          <p:cNvPr id="1031" name="Picture 7" descr="C:\Users\ZS SLOVAN\AppData\Local\Microsoft\Windows\Temporary Internet Files\Content.IE5\Q2TO0XTT\MC90043386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5358" y="3739985"/>
            <a:ext cx="3024336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6734700" y="4307641"/>
            <a:ext cx="2068836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„</a:t>
            </a:r>
            <a:r>
              <a:rPr lang="cs-CZ" sz="2000" b="1" dirty="0" err="1" smtClean="0">
                <a:solidFill>
                  <a:srgbClr val="C00000"/>
                </a:solidFill>
              </a:rPr>
              <a:t>dé</a:t>
            </a:r>
            <a:r>
              <a:rPr lang="cs-CZ" sz="2000" b="1" dirty="0" smtClean="0">
                <a:solidFill>
                  <a:srgbClr val="C00000"/>
                </a:solidFill>
              </a:rPr>
              <a:t> </a:t>
            </a:r>
            <a:r>
              <a:rPr lang="cs-CZ" sz="2000" b="1" dirty="0" err="1" smtClean="0">
                <a:solidFill>
                  <a:srgbClr val="C00000"/>
                </a:solidFill>
              </a:rPr>
              <a:t>móku</a:t>
            </a:r>
            <a:r>
              <a:rPr lang="cs-CZ" sz="2000" b="1" dirty="0" smtClean="0">
                <a:solidFill>
                  <a:srgbClr val="C00000"/>
                </a:solidFill>
              </a:rPr>
              <a:t> ze </a:t>
            </a:r>
          </a:p>
          <a:p>
            <a:r>
              <a:rPr lang="cs-CZ" sz="2000" b="1" dirty="0" err="1">
                <a:solidFill>
                  <a:srgbClr val="C00000"/>
                </a:solidFill>
              </a:rPr>
              <a:t>m</a:t>
            </a:r>
            <a:r>
              <a:rPr lang="cs-CZ" sz="2000" b="1" dirty="0" err="1" smtClean="0">
                <a:solidFill>
                  <a:srgbClr val="C00000"/>
                </a:solidFill>
              </a:rPr>
              <a:t>léna</a:t>
            </a:r>
            <a:r>
              <a:rPr lang="cs-CZ" sz="2000" b="1" dirty="0" smtClean="0">
                <a:solidFill>
                  <a:srgbClr val="C00000"/>
                </a:solidFill>
              </a:rPr>
              <a:t> na </a:t>
            </a:r>
            <a:r>
              <a:rPr lang="cs-CZ" sz="2000" b="1" dirty="0" err="1" smtClean="0">
                <a:solidFill>
                  <a:srgbClr val="C00000"/>
                </a:solidFill>
              </a:rPr>
              <a:t>vozék</a:t>
            </a:r>
            <a:r>
              <a:rPr lang="cs-CZ" sz="2000" b="1" dirty="0" smtClean="0">
                <a:solidFill>
                  <a:srgbClr val="C00000"/>
                </a:solidFill>
              </a:rPr>
              <a:t>“,</a:t>
            </a:r>
          </a:p>
          <a:p>
            <a:r>
              <a:rPr lang="cs-CZ" sz="2000" b="1" dirty="0">
                <a:solidFill>
                  <a:srgbClr val="C00000"/>
                </a:solidFill>
              </a:rPr>
              <a:t>o</a:t>
            </a:r>
            <a:r>
              <a:rPr lang="cs-CZ" sz="2000" b="1" dirty="0" smtClean="0">
                <a:solidFill>
                  <a:srgbClr val="C00000"/>
                </a:solidFill>
              </a:rPr>
              <a:t>gar, šohaj, roba,</a:t>
            </a:r>
          </a:p>
          <a:p>
            <a:r>
              <a:rPr lang="cs-CZ" sz="2000" b="1" dirty="0" smtClean="0">
                <a:solidFill>
                  <a:srgbClr val="C00000"/>
                </a:solidFill>
              </a:rPr>
              <a:t>sobáš, kyselo, </a:t>
            </a:r>
          </a:p>
          <a:p>
            <a:r>
              <a:rPr lang="cs-CZ" sz="2000" b="1" dirty="0">
                <a:solidFill>
                  <a:srgbClr val="C00000"/>
                </a:solidFill>
              </a:rPr>
              <a:t>p</a:t>
            </a:r>
            <a:r>
              <a:rPr lang="cs-CZ" sz="2000" b="1" dirty="0" smtClean="0">
                <a:solidFill>
                  <a:srgbClr val="C00000"/>
                </a:solidFill>
              </a:rPr>
              <a:t>letýnky, zemáky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547526" y="3439027"/>
            <a:ext cx="13837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NÁŘEČÍ</a:t>
            </a:r>
          </a:p>
          <a:p>
            <a:r>
              <a:rPr lang="cs-CZ" b="1" dirty="0" smtClean="0"/>
              <a:t>- DIALEKTY</a:t>
            </a:r>
            <a:endParaRPr lang="cs-CZ" b="1" dirty="0"/>
          </a:p>
        </p:txBody>
      </p:sp>
      <p:pic>
        <p:nvPicPr>
          <p:cNvPr id="1033" name="Picture 9" descr="C:\Users\ZS SLOVAN\AppData\Local\Microsoft\Windows\Temporary Internet Files\Content.IE5\Q2TO0XTT\MC90043386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4965" y="4263571"/>
            <a:ext cx="2440835" cy="2440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bdélník 16"/>
          <p:cNvSpPr/>
          <p:nvPr/>
        </p:nvSpPr>
        <p:spPr>
          <a:xfrm>
            <a:off x="4278504" y="4861639"/>
            <a:ext cx="141375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   </a:t>
            </a:r>
            <a:r>
              <a:rPr lang="cs-CZ" b="1" dirty="0"/>
              <a:t>migrace,</a:t>
            </a:r>
          </a:p>
          <a:p>
            <a:r>
              <a:rPr lang="cs-CZ" b="1" dirty="0"/>
              <a:t>lichoběžník,</a:t>
            </a:r>
          </a:p>
          <a:p>
            <a:r>
              <a:rPr lang="cs-CZ" b="1" dirty="0"/>
              <a:t>  příslovce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127038" y="4085358"/>
            <a:ext cx="13319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ODBORNÉ</a:t>
            </a:r>
          </a:p>
          <a:p>
            <a:r>
              <a:rPr lang="cs-CZ" b="1" dirty="0" smtClean="0"/>
              <a:t> - TERMÍNY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4155078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ZS SLOVAN\AppData\Local\Microsoft\Windows\Temporary Internet Files\Content.IE5\Q2TO0XTT\MC900433862[1]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48680"/>
            <a:ext cx="3744416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42824" y="1583794"/>
            <a:ext cx="318574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č</a:t>
            </a:r>
            <a:r>
              <a:rPr lang="cs-CZ" sz="2400" b="1" dirty="0" smtClean="0"/>
              <a:t>eledín, děvečka,</a:t>
            </a:r>
          </a:p>
          <a:p>
            <a:r>
              <a:rPr lang="cs-CZ" sz="2400" b="1" dirty="0" smtClean="0"/>
              <a:t> pastouška, halapartna,</a:t>
            </a:r>
          </a:p>
          <a:p>
            <a:r>
              <a:rPr lang="cs-CZ" sz="2400" b="1" dirty="0" smtClean="0"/>
              <a:t> tolar, sudlice</a:t>
            </a:r>
            <a:endParaRPr lang="cs-CZ" sz="2400" b="1" dirty="0"/>
          </a:p>
        </p:txBody>
      </p:sp>
      <p:pic>
        <p:nvPicPr>
          <p:cNvPr id="2053" name="Picture 5" descr="C:\Users\ZS SLOVAN\AppData\Local\Microsoft\Windows\Temporary Internet Files\Content.IE5\Q2TO0XTT\MC900433862[1]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548680"/>
            <a:ext cx="4032448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194833" y="1583794"/>
            <a:ext cx="321883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š</a:t>
            </a:r>
            <a:r>
              <a:rPr lang="cs-CZ" sz="2400" b="1" dirty="0" smtClean="0"/>
              <a:t>kolmistr, bibliotéka,</a:t>
            </a:r>
          </a:p>
          <a:p>
            <a:r>
              <a:rPr lang="cs-CZ" sz="2400" b="1" dirty="0" err="1"/>
              <a:t>b</a:t>
            </a:r>
            <a:r>
              <a:rPr lang="cs-CZ" sz="2400" b="1" dirty="0" err="1" smtClean="0"/>
              <a:t>radýř</a:t>
            </a:r>
            <a:r>
              <a:rPr lang="cs-CZ" sz="2400" b="1" dirty="0" smtClean="0"/>
              <a:t>, chmelovina,</a:t>
            </a:r>
          </a:p>
          <a:p>
            <a:r>
              <a:rPr lang="cs-CZ" sz="2400" b="1" dirty="0" smtClean="0"/>
              <a:t> paní doktorová,</a:t>
            </a:r>
          </a:p>
          <a:p>
            <a:r>
              <a:rPr lang="cs-CZ" sz="2400" b="1" dirty="0"/>
              <a:t>m</a:t>
            </a:r>
            <a:r>
              <a:rPr lang="cs-CZ" sz="2400" b="1" dirty="0" smtClean="0"/>
              <a:t>á úcta, silozpyt, </a:t>
            </a:r>
            <a:r>
              <a:rPr lang="cs-CZ" sz="2400" b="1" dirty="0" err="1" smtClean="0"/>
              <a:t>lučba</a:t>
            </a:r>
            <a:endParaRPr lang="cs-CZ" sz="2400" b="1" dirty="0"/>
          </a:p>
        </p:txBody>
      </p:sp>
      <p:pic>
        <p:nvPicPr>
          <p:cNvPr id="2054" name="Picture 6" descr="C:\Users\ZS SLOVAN\AppData\Local\Microsoft\Windows\Temporary Internet Files\Content.IE5\Q2TO0XTT\MC900433862[1].pn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153454"/>
            <a:ext cx="3875946" cy="3875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404539" y="4077072"/>
            <a:ext cx="246202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t</a:t>
            </a:r>
            <a:r>
              <a:rPr lang="cs-CZ" sz="2400" b="1" dirty="0" smtClean="0"/>
              <a:t>unelovat,</a:t>
            </a:r>
          </a:p>
          <a:p>
            <a:r>
              <a:rPr lang="cs-CZ" sz="2400" b="1" dirty="0" smtClean="0"/>
              <a:t>biopotraviny, čip,</a:t>
            </a:r>
          </a:p>
          <a:p>
            <a:r>
              <a:rPr lang="cs-CZ" sz="2400" b="1" dirty="0"/>
              <a:t>e</a:t>
            </a:r>
            <a:r>
              <a:rPr lang="cs-CZ" sz="2400" b="1" dirty="0" smtClean="0"/>
              <a:t>-mail, laptop,</a:t>
            </a:r>
          </a:p>
          <a:p>
            <a:r>
              <a:rPr lang="cs-CZ" sz="2400" b="1" dirty="0" smtClean="0"/>
              <a:t>DVD přehrávač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080635" y="471274"/>
            <a:ext cx="1683153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HISTORISMY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84168" y="548680"/>
            <a:ext cx="1649811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ARCHAISMY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084168" y="6165304"/>
            <a:ext cx="1758815" cy="40011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</a:rPr>
              <a:t>NEOLOGISMY</a:t>
            </a:r>
            <a:endParaRPr lang="cs-CZ" sz="2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53602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51720" y="188640"/>
            <a:ext cx="5385792" cy="86895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  <a:latin typeface="Comic Sans MS" pitchFamily="66" charset="0"/>
              </a:rPr>
              <a:t>ČINNOSTNÍ UČENÍ</a:t>
            </a:r>
            <a:endParaRPr lang="cs-CZ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>
                <a:latin typeface="Comic Sans MS" pitchFamily="66" charset="0"/>
              </a:rPr>
              <a:t>Zahrajte si na herce v dabingu. Dvojice se předem dohodne na tom, o čem se bude bavit, ale vyjadřuje dialog pouze gesty, mimikou, pohyby těl. Druhá dvojice reaguje na to, co vidí, a hovoří za první dvojici. </a:t>
            </a:r>
            <a:r>
              <a:rPr lang="cs-CZ" b="1" dirty="0" smtClean="0">
                <a:latin typeface="Comic Sans MS" pitchFamily="66" charset="0"/>
              </a:rPr>
              <a:t>/styl prostě sdělovací/</a:t>
            </a:r>
          </a:p>
          <a:p>
            <a:r>
              <a:rPr lang="cs-CZ" dirty="0" smtClean="0">
                <a:latin typeface="Comic Sans MS" pitchFamily="66" charset="0"/>
              </a:rPr>
              <a:t>Zprávu z Černé kroniky (z tisku) zpracujte na příběh. </a:t>
            </a:r>
            <a:r>
              <a:rPr lang="cs-CZ" b="1" dirty="0" smtClean="0">
                <a:latin typeface="Comic Sans MS" pitchFamily="66" charset="0"/>
              </a:rPr>
              <a:t>/styl odborný/</a:t>
            </a:r>
          </a:p>
          <a:p>
            <a:r>
              <a:rPr lang="cs-CZ" dirty="0" smtClean="0">
                <a:latin typeface="Comic Sans MS" pitchFamily="66" charset="0"/>
              </a:rPr>
              <a:t>Vystřihněte z novin nadpis. Stručně sdělte (napište), o čem nás informoval novinový článek, potom vymyslete svůj, ale tak aby se k němu nadpis hodil.</a:t>
            </a:r>
            <a:r>
              <a:rPr lang="cs-CZ" b="1" dirty="0" smtClean="0">
                <a:latin typeface="Comic Sans MS" pitchFamily="66" charset="0"/>
              </a:rPr>
              <a:t> /styl publicistický/</a:t>
            </a:r>
          </a:p>
          <a:p>
            <a:r>
              <a:rPr lang="cs-CZ" dirty="0" smtClean="0">
                <a:latin typeface="Comic Sans MS" pitchFamily="66" charset="0"/>
              </a:rPr>
              <a:t>Složte báseň o co nejvíce verších končících stejným rýmem (ulice-velice-čepice-palice). </a:t>
            </a:r>
            <a:r>
              <a:rPr lang="cs-CZ" b="1" dirty="0" smtClean="0">
                <a:latin typeface="Comic Sans MS" pitchFamily="66" charset="0"/>
              </a:rPr>
              <a:t>/styl umělecký/</a:t>
            </a:r>
          </a:p>
          <a:p>
            <a:r>
              <a:rPr lang="cs-CZ" dirty="0" smtClean="0">
                <a:latin typeface="Comic Sans MS" pitchFamily="66" charset="0"/>
              </a:rPr>
              <a:t>Vyzkoumejte původ svého příjmení. </a:t>
            </a:r>
            <a:r>
              <a:rPr lang="cs-CZ" b="1" dirty="0" smtClean="0">
                <a:latin typeface="Comic Sans MS" pitchFamily="66" charset="0"/>
              </a:rPr>
              <a:t>/etymologie/</a:t>
            </a:r>
            <a:endParaRPr lang="cs-CZ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736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27584" y="692696"/>
            <a:ext cx="258218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Zdroje:</a:t>
            </a:r>
          </a:p>
          <a:p>
            <a:r>
              <a:rPr lang="cs-CZ" b="1" dirty="0" smtClean="0"/>
              <a:t>Vlastní tvorba</a:t>
            </a:r>
          </a:p>
          <a:p>
            <a:r>
              <a:rPr lang="cs-CZ" b="1" dirty="0" smtClean="0"/>
              <a:t>www.office.microsoft.cz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147902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578</TotalTime>
  <Words>566</Words>
  <Application>Microsoft Office PowerPoint</Application>
  <PresentationFormat>Předvádění na obrazovce (4:3)</PresentationFormat>
  <Paragraphs>133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Jmění</vt:lpstr>
      <vt:lpstr>Prezentace aplikace PowerPoint</vt:lpstr>
      <vt:lpstr>Prezentace aplikace PowerPoint</vt:lpstr>
      <vt:lpstr>JAZYKOVÉ STYLY PODLE FUNKCE</vt:lpstr>
      <vt:lpstr>   SLOHOVÉ POSTUPY</vt:lpstr>
      <vt:lpstr>SLOHOVÉ ROZVRSTVENÍ SLOVNÍ ZÁSOBY                    SPISOVNÁ ČEŠTINA</vt:lpstr>
      <vt:lpstr>Prezentace aplikace PowerPoint</vt:lpstr>
      <vt:lpstr>Prezentace aplikace PowerPoint</vt:lpstr>
      <vt:lpstr>NESPISOVNÁ ČEŠTINA</vt:lpstr>
      <vt:lpstr>Prezentace aplikace PowerPoint</vt:lpstr>
      <vt:lpstr>Prezentace aplikace PowerPoint</vt:lpstr>
      <vt:lpstr>ČINNOSTNÍ UČENÍ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Mládková</dc:creator>
  <cp:lastModifiedBy>ZS SLOVAN</cp:lastModifiedBy>
  <cp:revision>35</cp:revision>
  <dcterms:created xsi:type="dcterms:W3CDTF">2011-10-14T09:00:52Z</dcterms:created>
  <dcterms:modified xsi:type="dcterms:W3CDTF">2013-02-06T21:04:16Z</dcterms:modified>
</cp:coreProperties>
</file>