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6" r:id="rId10"/>
    <p:sldId id="261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BF0212-D098-4D3C-BA62-1F62360F55F1}" type="doc">
      <dgm:prSet loTypeId="urn:microsoft.com/office/officeart/2008/layout/Pictu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44903F7-093A-4934-8A84-E9D16FBC81A9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SLOVA PODLE VÝZNAMU</a:t>
          </a:r>
          <a:endParaRPr lang="cs-CZ" b="1" dirty="0">
            <a:solidFill>
              <a:schemeClr val="tx1"/>
            </a:solidFill>
          </a:endParaRPr>
        </a:p>
      </dgm:t>
    </dgm:pt>
    <dgm:pt modelId="{07428B36-EDE7-484D-8067-4F645574037E}" type="parTrans" cxnId="{CB8A821D-C55A-40A0-8F46-4C2892D20855}">
      <dgm:prSet/>
      <dgm:spPr/>
      <dgm:t>
        <a:bodyPr/>
        <a:lstStyle/>
        <a:p>
          <a:endParaRPr lang="cs-CZ"/>
        </a:p>
      </dgm:t>
    </dgm:pt>
    <dgm:pt modelId="{8D221678-6CFB-4A14-82C7-AE27B989B3B2}" type="sibTrans" cxnId="{CB8A821D-C55A-40A0-8F46-4C2892D20855}">
      <dgm:prSet/>
      <dgm:spPr/>
      <dgm:t>
        <a:bodyPr/>
        <a:lstStyle/>
        <a:p>
          <a:endParaRPr lang="cs-CZ"/>
        </a:p>
      </dgm:t>
    </dgm:pt>
    <dgm:pt modelId="{19A7AB75-60BD-4B36-AA3C-44F1E4538769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SYNONYMA</a:t>
          </a:r>
          <a:endParaRPr lang="cs-CZ" b="1" dirty="0">
            <a:solidFill>
              <a:schemeClr val="tx1"/>
            </a:solidFill>
          </a:endParaRPr>
        </a:p>
      </dgm:t>
    </dgm:pt>
    <dgm:pt modelId="{CF9AAA04-C112-49FB-97B1-4706E2C2ED58}" type="parTrans" cxnId="{9CDBAA4E-B3C2-4A63-B12A-1FC8994B5F00}">
      <dgm:prSet/>
      <dgm:spPr/>
      <dgm:t>
        <a:bodyPr/>
        <a:lstStyle/>
        <a:p>
          <a:endParaRPr lang="cs-CZ"/>
        </a:p>
      </dgm:t>
    </dgm:pt>
    <dgm:pt modelId="{06CB9065-B713-41DF-875E-28F0A67EF584}" type="sibTrans" cxnId="{9CDBAA4E-B3C2-4A63-B12A-1FC8994B5F00}">
      <dgm:prSet/>
      <dgm:spPr/>
      <dgm:t>
        <a:bodyPr/>
        <a:lstStyle/>
        <a:p>
          <a:endParaRPr lang="cs-CZ"/>
        </a:p>
      </dgm:t>
    </dgm:pt>
    <dgm:pt modelId="{8245BD74-558E-4984-A118-9B897A8780C3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ANTONYMA</a:t>
          </a:r>
          <a:endParaRPr lang="cs-CZ" b="1" dirty="0">
            <a:solidFill>
              <a:schemeClr val="tx1"/>
            </a:solidFill>
          </a:endParaRPr>
        </a:p>
      </dgm:t>
    </dgm:pt>
    <dgm:pt modelId="{28BF9C09-75E8-4FE9-85AE-B58EDF518D35}" type="parTrans" cxnId="{069A4CE5-42E6-45D6-80E2-B6658F99608F}">
      <dgm:prSet/>
      <dgm:spPr/>
      <dgm:t>
        <a:bodyPr/>
        <a:lstStyle/>
        <a:p>
          <a:endParaRPr lang="cs-CZ"/>
        </a:p>
      </dgm:t>
    </dgm:pt>
    <dgm:pt modelId="{4FF1892B-4E04-4B9F-B644-0EDF93566FEE}" type="sibTrans" cxnId="{069A4CE5-42E6-45D6-80E2-B6658F99608F}">
      <dgm:prSet/>
      <dgm:spPr/>
      <dgm:t>
        <a:bodyPr/>
        <a:lstStyle/>
        <a:p>
          <a:endParaRPr lang="cs-CZ"/>
        </a:p>
      </dgm:t>
    </dgm:pt>
    <dgm:pt modelId="{1C6B20EE-7B4F-4374-9F90-999947CF9651}">
      <dgm:prSet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HOMONYMA</a:t>
          </a:r>
          <a:endParaRPr lang="cs-CZ" b="1" dirty="0">
            <a:solidFill>
              <a:schemeClr val="tx1"/>
            </a:solidFill>
          </a:endParaRPr>
        </a:p>
      </dgm:t>
    </dgm:pt>
    <dgm:pt modelId="{42522ECD-51D7-4744-A282-F5A50494C358}" type="parTrans" cxnId="{133BE7EF-B86C-4090-9A6A-907BF01A07B3}">
      <dgm:prSet/>
      <dgm:spPr/>
      <dgm:t>
        <a:bodyPr/>
        <a:lstStyle/>
        <a:p>
          <a:endParaRPr lang="cs-CZ"/>
        </a:p>
      </dgm:t>
    </dgm:pt>
    <dgm:pt modelId="{DC4BDD22-CD49-457C-B43B-58CCED69761E}" type="sibTrans" cxnId="{133BE7EF-B86C-4090-9A6A-907BF01A07B3}">
      <dgm:prSet/>
      <dgm:spPr/>
      <dgm:t>
        <a:bodyPr/>
        <a:lstStyle/>
        <a:p>
          <a:endParaRPr lang="cs-CZ"/>
        </a:p>
      </dgm:t>
    </dgm:pt>
    <dgm:pt modelId="{AF79FBEC-7E17-489E-858F-95C9C52827DB}" type="pres">
      <dgm:prSet presAssocID="{73BF0212-D098-4D3C-BA62-1F62360F55F1}" presName="layout" presStyleCnt="0">
        <dgm:presLayoutVars>
          <dgm:chMax/>
          <dgm:chPref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79C6D30-F9A2-4A12-BFEC-EDF8AA5EA4C4}" type="pres">
      <dgm:prSet presAssocID="{A44903F7-093A-4934-8A84-E9D16FBC81A9}" presName="root" presStyleCnt="0">
        <dgm:presLayoutVars>
          <dgm:chMax/>
          <dgm:chPref val="4"/>
        </dgm:presLayoutVars>
      </dgm:prSet>
      <dgm:spPr/>
    </dgm:pt>
    <dgm:pt modelId="{098A6118-51D4-42F7-89F5-3005946867BE}" type="pres">
      <dgm:prSet presAssocID="{A44903F7-093A-4934-8A84-E9D16FBC81A9}" presName="rootComposite" presStyleCnt="0">
        <dgm:presLayoutVars/>
      </dgm:prSet>
      <dgm:spPr/>
    </dgm:pt>
    <dgm:pt modelId="{C0EF58B5-88C6-4935-B69F-20B137E1999B}" type="pres">
      <dgm:prSet presAssocID="{A44903F7-093A-4934-8A84-E9D16FBC81A9}" presName="rootText" presStyleLbl="node0" presStyleIdx="0" presStyleCnt="1">
        <dgm:presLayoutVars>
          <dgm:chMax/>
          <dgm:chPref val="4"/>
        </dgm:presLayoutVars>
      </dgm:prSet>
      <dgm:spPr/>
      <dgm:t>
        <a:bodyPr/>
        <a:lstStyle/>
        <a:p>
          <a:endParaRPr lang="cs-CZ"/>
        </a:p>
      </dgm:t>
    </dgm:pt>
    <dgm:pt modelId="{77D890B9-A437-4032-9A7F-4AFCC1C8DC45}" type="pres">
      <dgm:prSet presAssocID="{A44903F7-093A-4934-8A84-E9D16FBC81A9}" presName="childShape" presStyleCnt="0">
        <dgm:presLayoutVars>
          <dgm:chMax val="0"/>
          <dgm:chPref val="0"/>
        </dgm:presLayoutVars>
      </dgm:prSet>
      <dgm:spPr/>
    </dgm:pt>
    <dgm:pt modelId="{10976C91-EBA7-42E7-9236-962A3CF50A2F}" type="pres">
      <dgm:prSet presAssocID="{19A7AB75-60BD-4B36-AA3C-44F1E4538769}" presName="childComposite" presStyleCnt="0">
        <dgm:presLayoutVars>
          <dgm:chMax val="0"/>
          <dgm:chPref val="0"/>
        </dgm:presLayoutVars>
      </dgm:prSet>
      <dgm:spPr/>
    </dgm:pt>
    <dgm:pt modelId="{B13EFDED-0E65-49BF-B368-108FF41BBF1D}" type="pres">
      <dgm:prSet presAssocID="{19A7AB75-60BD-4B36-AA3C-44F1E4538769}" presName="Image" presStyleLbl="node1" presStyleIdx="0" presStyleCnt="3"/>
      <dgm:spPr/>
    </dgm:pt>
    <dgm:pt modelId="{7D9F3105-BB56-465C-85AF-73413EE6B24E}" type="pres">
      <dgm:prSet presAssocID="{19A7AB75-60BD-4B36-AA3C-44F1E4538769}" presName="childText" presStyleLbl="lnNode1" presStyleIdx="0" presStyleCnt="3" custLinFactNeighborX="-392" custLinFactNeighborY="258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0F1C6D-C417-4E04-AA5C-F70FE1108C78}" type="pres">
      <dgm:prSet presAssocID="{8245BD74-558E-4984-A118-9B897A8780C3}" presName="childComposite" presStyleCnt="0">
        <dgm:presLayoutVars>
          <dgm:chMax val="0"/>
          <dgm:chPref val="0"/>
        </dgm:presLayoutVars>
      </dgm:prSet>
      <dgm:spPr/>
    </dgm:pt>
    <dgm:pt modelId="{76A6824A-D36A-48E9-953F-5CD0EFF81489}" type="pres">
      <dgm:prSet presAssocID="{8245BD74-558E-4984-A118-9B897A8780C3}" presName="Image" presStyleLbl="node1" presStyleIdx="1" presStyleCnt="3"/>
      <dgm:spPr/>
    </dgm:pt>
    <dgm:pt modelId="{2848A3D0-1621-4748-B2D9-098FFA40430F}" type="pres">
      <dgm:prSet presAssocID="{8245BD74-558E-4984-A118-9B897A8780C3}" presName="childText" presStyleLbl="lnNode1" presStyleIdx="1" presStyleCnt="3" custLinFactNeighborX="1194" custLinFactNeighborY="-116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F3D77A-2335-48CE-8185-647594C66D23}" type="pres">
      <dgm:prSet presAssocID="{1C6B20EE-7B4F-4374-9F90-999947CF9651}" presName="childComposite" presStyleCnt="0">
        <dgm:presLayoutVars>
          <dgm:chMax val="0"/>
          <dgm:chPref val="0"/>
        </dgm:presLayoutVars>
      </dgm:prSet>
      <dgm:spPr/>
    </dgm:pt>
    <dgm:pt modelId="{2BDE9EFE-17FA-4354-BDCE-DDB4365CA874}" type="pres">
      <dgm:prSet presAssocID="{1C6B20EE-7B4F-4374-9F90-999947CF9651}" presName="Image" presStyleLbl="node1" presStyleIdx="2" presStyleCnt="3"/>
      <dgm:spPr/>
    </dgm:pt>
    <dgm:pt modelId="{0791B52B-1194-42B3-BD59-981B35F47872}" type="pres">
      <dgm:prSet presAssocID="{1C6B20EE-7B4F-4374-9F90-999947CF9651}" presName="childText" presStyleLbl="l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9A4CE5-42E6-45D6-80E2-B6658F99608F}" srcId="{A44903F7-093A-4934-8A84-E9D16FBC81A9}" destId="{8245BD74-558E-4984-A118-9B897A8780C3}" srcOrd="1" destOrd="0" parTransId="{28BF9C09-75E8-4FE9-85AE-B58EDF518D35}" sibTransId="{4FF1892B-4E04-4B9F-B644-0EDF93566FEE}"/>
    <dgm:cxn modelId="{4861260E-6E84-438E-A51D-B49332A85857}" type="presOf" srcId="{8245BD74-558E-4984-A118-9B897A8780C3}" destId="{2848A3D0-1621-4748-B2D9-098FFA40430F}" srcOrd="0" destOrd="0" presId="urn:microsoft.com/office/officeart/2008/layout/PictureAccentList"/>
    <dgm:cxn modelId="{13528AC3-A909-42AF-818D-69DF39ADA139}" type="presOf" srcId="{19A7AB75-60BD-4B36-AA3C-44F1E4538769}" destId="{7D9F3105-BB56-465C-85AF-73413EE6B24E}" srcOrd="0" destOrd="0" presId="urn:microsoft.com/office/officeart/2008/layout/PictureAccentList"/>
    <dgm:cxn modelId="{9CDBAA4E-B3C2-4A63-B12A-1FC8994B5F00}" srcId="{A44903F7-093A-4934-8A84-E9D16FBC81A9}" destId="{19A7AB75-60BD-4B36-AA3C-44F1E4538769}" srcOrd="0" destOrd="0" parTransId="{CF9AAA04-C112-49FB-97B1-4706E2C2ED58}" sibTransId="{06CB9065-B713-41DF-875E-28F0A67EF584}"/>
    <dgm:cxn modelId="{986852F4-0F1F-4987-B175-5A3194EC7656}" type="presOf" srcId="{A44903F7-093A-4934-8A84-E9D16FBC81A9}" destId="{C0EF58B5-88C6-4935-B69F-20B137E1999B}" srcOrd="0" destOrd="0" presId="urn:microsoft.com/office/officeart/2008/layout/PictureAccentList"/>
    <dgm:cxn modelId="{427A31C4-A653-415B-A8DA-3FCD8CBF622E}" type="presOf" srcId="{1C6B20EE-7B4F-4374-9F90-999947CF9651}" destId="{0791B52B-1194-42B3-BD59-981B35F47872}" srcOrd="0" destOrd="0" presId="urn:microsoft.com/office/officeart/2008/layout/PictureAccentList"/>
    <dgm:cxn modelId="{9564A13E-EC65-4E24-8B97-4F5A4A82FFB8}" type="presOf" srcId="{73BF0212-D098-4D3C-BA62-1F62360F55F1}" destId="{AF79FBEC-7E17-489E-858F-95C9C52827DB}" srcOrd="0" destOrd="0" presId="urn:microsoft.com/office/officeart/2008/layout/PictureAccentList"/>
    <dgm:cxn modelId="{CB8A821D-C55A-40A0-8F46-4C2892D20855}" srcId="{73BF0212-D098-4D3C-BA62-1F62360F55F1}" destId="{A44903F7-093A-4934-8A84-E9D16FBC81A9}" srcOrd="0" destOrd="0" parTransId="{07428B36-EDE7-484D-8067-4F645574037E}" sibTransId="{8D221678-6CFB-4A14-82C7-AE27B989B3B2}"/>
    <dgm:cxn modelId="{133BE7EF-B86C-4090-9A6A-907BF01A07B3}" srcId="{A44903F7-093A-4934-8A84-E9D16FBC81A9}" destId="{1C6B20EE-7B4F-4374-9F90-999947CF9651}" srcOrd="2" destOrd="0" parTransId="{42522ECD-51D7-4744-A282-F5A50494C358}" sibTransId="{DC4BDD22-CD49-457C-B43B-58CCED69761E}"/>
    <dgm:cxn modelId="{63FE8518-71B6-488D-B893-A5F15F92DC8D}" type="presParOf" srcId="{AF79FBEC-7E17-489E-858F-95C9C52827DB}" destId="{779C6D30-F9A2-4A12-BFEC-EDF8AA5EA4C4}" srcOrd="0" destOrd="0" presId="urn:microsoft.com/office/officeart/2008/layout/PictureAccentList"/>
    <dgm:cxn modelId="{80387A03-3F2D-47E5-8115-54A696A97E5A}" type="presParOf" srcId="{779C6D30-F9A2-4A12-BFEC-EDF8AA5EA4C4}" destId="{098A6118-51D4-42F7-89F5-3005946867BE}" srcOrd="0" destOrd="0" presId="urn:microsoft.com/office/officeart/2008/layout/PictureAccentList"/>
    <dgm:cxn modelId="{395818B6-EF4C-42FA-8CD9-FC0D18D0D056}" type="presParOf" srcId="{098A6118-51D4-42F7-89F5-3005946867BE}" destId="{C0EF58B5-88C6-4935-B69F-20B137E1999B}" srcOrd="0" destOrd="0" presId="urn:microsoft.com/office/officeart/2008/layout/PictureAccentList"/>
    <dgm:cxn modelId="{433C83CE-E144-48A4-A2B6-026F4E7AAE94}" type="presParOf" srcId="{779C6D30-F9A2-4A12-BFEC-EDF8AA5EA4C4}" destId="{77D890B9-A437-4032-9A7F-4AFCC1C8DC45}" srcOrd="1" destOrd="0" presId="urn:microsoft.com/office/officeart/2008/layout/PictureAccentList"/>
    <dgm:cxn modelId="{502C01F4-4F2E-4E1E-BF6D-DB0D2BA8C1A4}" type="presParOf" srcId="{77D890B9-A437-4032-9A7F-4AFCC1C8DC45}" destId="{10976C91-EBA7-42E7-9236-962A3CF50A2F}" srcOrd="0" destOrd="0" presId="urn:microsoft.com/office/officeart/2008/layout/PictureAccentList"/>
    <dgm:cxn modelId="{6ED98194-9C19-4C9E-A7DB-668F5D54E9B1}" type="presParOf" srcId="{10976C91-EBA7-42E7-9236-962A3CF50A2F}" destId="{B13EFDED-0E65-49BF-B368-108FF41BBF1D}" srcOrd="0" destOrd="0" presId="urn:microsoft.com/office/officeart/2008/layout/PictureAccentList"/>
    <dgm:cxn modelId="{4B3E1276-1512-48A2-8A9C-B29A4A0D0F54}" type="presParOf" srcId="{10976C91-EBA7-42E7-9236-962A3CF50A2F}" destId="{7D9F3105-BB56-465C-85AF-73413EE6B24E}" srcOrd="1" destOrd="0" presId="urn:microsoft.com/office/officeart/2008/layout/PictureAccentList"/>
    <dgm:cxn modelId="{5480740C-9EF9-412D-83CA-A3EC8FA08A74}" type="presParOf" srcId="{77D890B9-A437-4032-9A7F-4AFCC1C8DC45}" destId="{F30F1C6D-C417-4E04-AA5C-F70FE1108C78}" srcOrd="1" destOrd="0" presId="urn:microsoft.com/office/officeart/2008/layout/PictureAccentList"/>
    <dgm:cxn modelId="{64253035-E2BC-4A68-BCB7-379A2198CC44}" type="presParOf" srcId="{F30F1C6D-C417-4E04-AA5C-F70FE1108C78}" destId="{76A6824A-D36A-48E9-953F-5CD0EFF81489}" srcOrd="0" destOrd="0" presId="urn:microsoft.com/office/officeart/2008/layout/PictureAccentList"/>
    <dgm:cxn modelId="{EF58B53F-945C-4FD0-8212-F3FA64C9975E}" type="presParOf" srcId="{F30F1C6D-C417-4E04-AA5C-F70FE1108C78}" destId="{2848A3D0-1621-4748-B2D9-098FFA40430F}" srcOrd="1" destOrd="0" presId="urn:microsoft.com/office/officeart/2008/layout/PictureAccentList"/>
    <dgm:cxn modelId="{55E1092A-0287-45C7-92BB-3CD74358736A}" type="presParOf" srcId="{77D890B9-A437-4032-9A7F-4AFCC1C8DC45}" destId="{2BF3D77A-2335-48CE-8185-647594C66D23}" srcOrd="2" destOrd="0" presId="urn:microsoft.com/office/officeart/2008/layout/PictureAccentList"/>
    <dgm:cxn modelId="{2667A7B9-34B5-4CF0-AF0D-A29FE5C84916}" type="presParOf" srcId="{2BF3D77A-2335-48CE-8185-647594C66D23}" destId="{2BDE9EFE-17FA-4354-BDCE-DDB4365CA874}" srcOrd="0" destOrd="0" presId="urn:microsoft.com/office/officeart/2008/layout/PictureAccentList"/>
    <dgm:cxn modelId="{1D2D7091-C5AF-4071-9D15-3330C7605732}" type="presParOf" srcId="{2BF3D77A-2335-48CE-8185-647594C66D23}" destId="{0791B52B-1194-42B3-BD59-981B35F47872}" srcOrd="1" destOrd="0" presId="urn:microsoft.com/office/officeart/2008/layout/Pictu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518938-F689-42DE-939D-0E86CA57C0EB}" type="doc">
      <dgm:prSet loTypeId="urn:microsoft.com/office/officeart/2008/layout/Pictu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88BD70-8229-4615-9B6E-4A2335AD0D9B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BÁSNICKÁ POJMENOVÁNÍ</a:t>
          </a:r>
          <a:endParaRPr lang="cs-CZ" b="1" dirty="0">
            <a:solidFill>
              <a:schemeClr val="tx1"/>
            </a:solidFill>
          </a:endParaRPr>
        </a:p>
      </dgm:t>
    </dgm:pt>
    <dgm:pt modelId="{77FEE298-7FC2-48F5-B84F-D8D6856C6792}" type="parTrans" cxnId="{66DC92BE-CBA0-47A7-86F7-B19B13C60B3D}">
      <dgm:prSet/>
      <dgm:spPr/>
      <dgm:t>
        <a:bodyPr/>
        <a:lstStyle/>
        <a:p>
          <a:endParaRPr lang="cs-CZ"/>
        </a:p>
      </dgm:t>
    </dgm:pt>
    <dgm:pt modelId="{3CA1CCE9-9DE0-484C-B076-C412F2BAF453}" type="sibTrans" cxnId="{66DC92BE-CBA0-47A7-86F7-B19B13C60B3D}">
      <dgm:prSet/>
      <dgm:spPr/>
      <dgm:t>
        <a:bodyPr/>
        <a:lstStyle/>
        <a:p>
          <a:endParaRPr lang="cs-CZ"/>
        </a:p>
      </dgm:t>
    </dgm:pt>
    <dgm:pt modelId="{1E85A9B0-9367-4EF1-BB18-24D0EF002527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PŘIROVNÁNÍ</a:t>
          </a:r>
          <a:endParaRPr lang="cs-CZ" b="1" dirty="0">
            <a:solidFill>
              <a:schemeClr val="tx1"/>
            </a:solidFill>
          </a:endParaRPr>
        </a:p>
      </dgm:t>
    </dgm:pt>
    <dgm:pt modelId="{54684A58-FE46-479E-B4F0-416D81090269}" type="parTrans" cxnId="{C003DE19-6FF4-48AD-9437-470D271CF961}">
      <dgm:prSet/>
      <dgm:spPr/>
      <dgm:t>
        <a:bodyPr/>
        <a:lstStyle/>
        <a:p>
          <a:endParaRPr lang="cs-CZ"/>
        </a:p>
      </dgm:t>
    </dgm:pt>
    <dgm:pt modelId="{4D420DF2-DE4B-4AC6-ACA6-5D6F0382712E}" type="sibTrans" cxnId="{C003DE19-6FF4-48AD-9437-470D271CF961}">
      <dgm:prSet/>
      <dgm:spPr/>
      <dgm:t>
        <a:bodyPr/>
        <a:lstStyle/>
        <a:p>
          <a:endParaRPr lang="cs-CZ"/>
        </a:p>
      </dgm:t>
    </dgm:pt>
    <dgm:pt modelId="{B03D06C4-6293-49C2-8512-240EE2377823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PERSONIFIKACE</a:t>
          </a:r>
          <a:endParaRPr lang="cs-CZ" b="1" dirty="0">
            <a:solidFill>
              <a:schemeClr val="tx1"/>
            </a:solidFill>
          </a:endParaRPr>
        </a:p>
      </dgm:t>
    </dgm:pt>
    <dgm:pt modelId="{761FEC9E-12B8-4A16-B2D2-32BE18B829E9}" type="parTrans" cxnId="{80644D8C-1755-471B-9AEB-3FAFE5E87CFB}">
      <dgm:prSet/>
      <dgm:spPr/>
      <dgm:t>
        <a:bodyPr/>
        <a:lstStyle/>
        <a:p>
          <a:endParaRPr lang="cs-CZ"/>
        </a:p>
      </dgm:t>
    </dgm:pt>
    <dgm:pt modelId="{979988BB-D704-489C-B07D-2EABCA0A8A5C}" type="sibTrans" cxnId="{80644D8C-1755-471B-9AEB-3FAFE5E87CFB}">
      <dgm:prSet/>
      <dgm:spPr/>
      <dgm:t>
        <a:bodyPr/>
        <a:lstStyle/>
        <a:p>
          <a:endParaRPr lang="cs-CZ"/>
        </a:p>
      </dgm:t>
    </dgm:pt>
    <dgm:pt modelId="{43B27E27-89B9-4250-8625-A7924F61875E}">
      <dgm:prSet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METAFORA</a:t>
          </a:r>
          <a:endParaRPr lang="cs-CZ" b="1" dirty="0">
            <a:solidFill>
              <a:schemeClr val="tx1"/>
            </a:solidFill>
          </a:endParaRPr>
        </a:p>
      </dgm:t>
    </dgm:pt>
    <dgm:pt modelId="{3FCD8BE1-716E-48EB-9D5D-0618B127ACF4}" type="parTrans" cxnId="{3D53FC97-C5F9-45D9-AEB1-AB9C683338BD}">
      <dgm:prSet/>
      <dgm:spPr/>
      <dgm:t>
        <a:bodyPr/>
        <a:lstStyle/>
        <a:p>
          <a:endParaRPr lang="cs-CZ"/>
        </a:p>
      </dgm:t>
    </dgm:pt>
    <dgm:pt modelId="{3D0364C6-3A4C-4C05-8374-D64780F6A0C1}" type="sibTrans" cxnId="{3D53FC97-C5F9-45D9-AEB1-AB9C683338BD}">
      <dgm:prSet/>
      <dgm:spPr/>
      <dgm:t>
        <a:bodyPr/>
        <a:lstStyle/>
        <a:p>
          <a:endParaRPr lang="cs-CZ"/>
        </a:p>
      </dgm:t>
    </dgm:pt>
    <dgm:pt modelId="{A53AE0B2-37DA-4B12-B1B3-614D6C690559}">
      <dgm:prSet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METONYMIE</a:t>
          </a:r>
          <a:endParaRPr lang="cs-CZ" b="1" dirty="0">
            <a:solidFill>
              <a:schemeClr val="tx1"/>
            </a:solidFill>
          </a:endParaRPr>
        </a:p>
      </dgm:t>
    </dgm:pt>
    <dgm:pt modelId="{521F3CCE-C4D3-4EDB-ABDC-160B283F9890}" type="parTrans" cxnId="{DC97CF4B-05CA-432B-B2FD-0FB9583CC3B9}">
      <dgm:prSet/>
      <dgm:spPr/>
      <dgm:t>
        <a:bodyPr/>
        <a:lstStyle/>
        <a:p>
          <a:endParaRPr lang="cs-CZ"/>
        </a:p>
      </dgm:t>
    </dgm:pt>
    <dgm:pt modelId="{A39CA9D6-3F44-472B-A7C5-E169DB75B50D}" type="sibTrans" cxnId="{DC97CF4B-05CA-432B-B2FD-0FB9583CC3B9}">
      <dgm:prSet/>
      <dgm:spPr/>
      <dgm:t>
        <a:bodyPr/>
        <a:lstStyle/>
        <a:p>
          <a:endParaRPr lang="cs-CZ"/>
        </a:p>
      </dgm:t>
    </dgm:pt>
    <dgm:pt modelId="{216011F8-4DD9-46BE-88EF-53DAB02D0C4C}" type="pres">
      <dgm:prSet presAssocID="{F1518938-F689-42DE-939D-0E86CA57C0EB}" presName="layout" presStyleCnt="0">
        <dgm:presLayoutVars>
          <dgm:chMax/>
          <dgm:chPref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4351EA8-189D-401A-82F2-A4B471A5FFB0}" type="pres">
      <dgm:prSet presAssocID="{B988BD70-8229-4615-9B6E-4A2335AD0D9B}" presName="root" presStyleCnt="0">
        <dgm:presLayoutVars>
          <dgm:chMax/>
          <dgm:chPref val="4"/>
        </dgm:presLayoutVars>
      </dgm:prSet>
      <dgm:spPr/>
    </dgm:pt>
    <dgm:pt modelId="{A635336A-DA83-4585-8E73-089128A3D96C}" type="pres">
      <dgm:prSet presAssocID="{B988BD70-8229-4615-9B6E-4A2335AD0D9B}" presName="rootComposite" presStyleCnt="0">
        <dgm:presLayoutVars/>
      </dgm:prSet>
      <dgm:spPr/>
    </dgm:pt>
    <dgm:pt modelId="{03DA4B73-4D4B-4377-9113-2DFEE20A3D37}" type="pres">
      <dgm:prSet presAssocID="{B988BD70-8229-4615-9B6E-4A2335AD0D9B}" presName="rootText" presStyleLbl="node0" presStyleIdx="0" presStyleCnt="1">
        <dgm:presLayoutVars>
          <dgm:chMax/>
          <dgm:chPref val="4"/>
        </dgm:presLayoutVars>
      </dgm:prSet>
      <dgm:spPr/>
      <dgm:t>
        <a:bodyPr/>
        <a:lstStyle/>
        <a:p>
          <a:endParaRPr lang="cs-CZ"/>
        </a:p>
      </dgm:t>
    </dgm:pt>
    <dgm:pt modelId="{271DFC74-1F92-4C49-B5CD-E3E354EBECFC}" type="pres">
      <dgm:prSet presAssocID="{B988BD70-8229-4615-9B6E-4A2335AD0D9B}" presName="childShape" presStyleCnt="0">
        <dgm:presLayoutVars>
          <dgm:chMax val="0"/>
          <dgm:chPref val="0"/>
        </dgm:presLayoutVars>
      </dgm:prSet>
      <dgm:spPr/>
    </dgm:pt>
    <dgm:pt modelId="{A7252A5E-1E06-4BDF-828E-1AF8709792AD}" type="pres">
      <dgm:prSet presAssocID="{1E85A9B0-9367-4EF1-BB18-24D0EF002527}" presName="childComposite" presStyleCnt="0">
        <dgm:presLayoutVars>
          <dgm:chMax val="0"/>
          <dgm:chPref val="0"/>
        </dgm:presLayoutVars>
      </dgm:prSet>
      <dgm:spPr/>
    </dgm:pt>
    <dgm:pt modelId="{35E29CF0-D8D5-4807-B4B0-00B534FED392}" type="pres">
      <dgm:prSet presAssocID="{1E85A9B0-9367-4EF1-BB18-24D0EF002527}" presName="Image" presStyleLbl="node1" presStyleIdx="0" presStyleCnt="4"/>
      <dgm:spPr/>
    </dgm:pt>
    <dgm:pt modelId="{3294CEB0-6667-4CD1-A9FA-26D5BFBE97C9}" type="pres">
      <dgm:prSet presAssocID="{1E85A9B0-9367-4EF1-BB18-24D0EF002527}" presName="childText" presStyleLbl="l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0344BD-4785-4A47-8D2C-21EB85245645}" type="pres">
      <dgm:prSet presAssocID="{B03D06C4-6293-49C2-8512-240EE2377823}" presName="childComposite" presStyleCnt="0">
        <dgm:presLayoutVars>
          <dgm:chMax val="0"/>
          <dgm:chPref val="0"/>
        </dgm:presLayoutVars>
      </dgm:prSet>
      <dgm:spPr/>
    </dgm:pt>
    <dgm:pt modelId="{F32E8AA9-7ED5-41BC-B886-A45FECCA2AE1}" type="pres">
      <dgm:prSet presAssocID="{B03D06C4-6293-49C2-8512-240EE2377823}" presName="Image" presStyleLbl="node1" presStyleIdx="1" presStyleCnt="4"/>
      <dgm:spPr/>
    </dgm:pt>
    <dgm:pt modelId="{C418CA9F-8101-48BD-A261-2AAE017EBD80}" type="pres">
      <dgm:prSet presAssocID="{B03D06C4-6293-49C2-8512-240EE2377823}" presName="childText" presStyleLbl="l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754F07-7774-4AAB-821C-A54595C0DB04}" type="pres">
      <dgm:prSet presAssocID="{43B27E27-89B9-4250-8625-A7924F61875E}" presName="childComposite" presStyleCnt="0">
        <dgm:presLayoutVars>
          <dgm:chMax val="0"/>
          <dgm:chPref val="0"/>
        </dgm:presLayoutVars>
      </dgm:prSet>
      <dgm:spPr/>
    </dgm:pt>
    <dgm:pt modelId="{193A799D-A8DD-4539-BE30-0AFE6D0D18EB}" type="pres">
      <dgm:prSet presAssocID="{43B27E27-89B9-4250-8625-A7924F61875E}" presName="Image" presStyleLbl="node1" presStyleIdx="2" presStyleCnt="4"/>
      <dgm:spPr/>
    </dgm:pt>
    <dgm:pt modelId="{306E37F9-BBCA-4F19-95FB-A33079CA101C}" type="pres">
      <dgm:prSet presAssocID="{43B27E27-89B9-4250-8625-A7924F61875E}" presName="childText" presStyleLbl="l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1207F2-0EB6-469A-AA26-202F967B3C90}" type="pres">
      <dgm:prSet presAssocID="{A53AE0B2-37DA-4B12-B1B3-614D6C690559}" presName="childComposite" presStyleCnt="0">
        <dgm:presLayoutVars>
          <dgm:chMax val="0"/>
          <dgm:chPref val="0"/>
        </dgm:presLayoutVars>
      </dgm:prSet>
      <dgm:spPr/>
    </dgm:pt>
    <dgm:pt modelId="{F0F0C828-51FB-40A6-A49B-E177B88B0B03}" type="pres">
      <dgm:prSet presAssocID="{A53AE0B2-37DA-4B12-B1B3-614D6C690559}" presName="Image" presStyleLbl="node1" presStyleIdx="3" presStyleCnt="4"/>
      <dgm:spPr/>
    </dgm:pt>
    <dgm:pt modelId="{94AA727E-F2D2-4AAA-B4B5-5F9281C84B2B}" type="pres">
      <dgm:prSet presAssocID="{A53AE0B2-37DA-4B12-B1B3-614D6C690559}" presName="childText" presStyleLbl="ln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DC92BE-CBA0-47A7-86F7-B19B13C60B3D}" srcId="{F1518938-F689-42DE-939D-0E86CA57C0EB}" destId="{B988BD70-8229-4615-9B6E-4A2335AD0D9B}" srcOrd="0" destOrd="0" parTransId="{77FEE298-7FC2-48F5-B84F-D8D6856C6792}" sibTransId="{3CA1CCE9-9DE0-484C-B076-C412F2BAF453}"/>
    <dgm:cxn modelId="{80644D8C-1755-471B-9AEB-3FAFE5E87CFB}" srcId="{B988BD70-8229-4615-9B6E-4A2335AD0D9B}" destId="{B03D06C4-6293-49C2-8512-240EE2377823}" srcOrd="1" destOrd="0" parTransId="{761FEC9E-12B8-4A16-B2D2-32BE18B829E9}" sibTransId="{979988BB-D704-489C-B07D-2EABCA0A8A5C}"/>
    <dgm:cxn modelId="{3D53FC97-C5F9-45D9-AEB1-AB9C683338BD}" srcId="{B988BD70-8229-4615-9B6E-4A2335AD0D9B}" destId="{43B27E27-89B9-4250-8625-A7924F61875E}" srcOrd="2" destOrd="0" parTransId="{3FCD8BE1-716E-48EB-9D5D-0618B127ACF4}" sibTransId="{3D0364C6-3A4C-4C05-8374-D64780F6A0C1}"/>
    <dgm:cxn modelId="{0474244F-B8BC-4760-BE9B-C8211921692F}" type="presOf" srcId="{43B27E27-89B9-4250-8625-A7924F61875E}" destId="{306E37F9-BBCA-4F19-95FB-A33079CA101C}" srcOrd="0" destOrd="0" presId="urn:microsoft.com/office/officeart/2008/layout/PictureAccentList"/>
    <dgm:cxn modelId="{DC97CF4B-05CA-432B-B2FD-0FB9583CC3B9}" srcId="{B988BD70-8229-4615-9B6E-4A2335AD0D9B}" destId="{A53AE0B2-37DA-4B12-B1B3-614D6C690559}" srcOrd="3" destOrd="0" parTransId="{521F3CCE-C4D3-4EDB-ABDC-160B283F9890}" sibTransId="{A39CA9D6-3F44-472B-A7C5-E169DB75B50D}"/>
    <dgm:cxn modelId="{7B7DE184-24D2-4BAB-B98C-6A0B411973EB}" type="presOf" srcId="{B03D06C4-6293-49C2-8512-240EE2377823}" destId="{C418CA9F-8101-48BD-A261-2AAE017EBD80}" srcOrd="0" destOrd="0" presId="urn:microsoft.com/office/officeart/2008/layout/PictureAccentList"/>
    <dgm:cxn modelId="{D05AB990-A332-4B71-9FDD-D609591B41AF}" type="presOf" srcId="{A53AE0B2-37DA-4B12-B1B3-614D6C690559}" destId="{94AA727E-F2D2-4AAA-B4B5-5F9281C84B2B}" srcOrd="0" destOrd="0" presId="urn:microsoft.com/office/officeart/2008/layout/PictureAccentList"/>
    <dgm:cxn modelId="{2321AE37-5D2A-41DC-970E-B84785AE5A20}" type="presOf" srcId="{F1518938-F689-42DE-939D-0E86CA57C0EB}" destId="{216011F8-4DD9-46BE-88EF-53DAB02D0C4C}" srcOrd="0" destOrd="0" presId="urn:microsoft.com/office/officeart/2008/layout/PictureAccentList"/>
    <dgm:cxn modelId="{2F05DD64-AE59-4025-B7A1-8A38C8BE97FA}" type="presOf" srcId="{B988BD70-8229-4615-9B6E-4A2335AD0D9B}" destId="{03DA4B73-4D4B-4377-9113-2DFEE20A3D37}" srcOrd="0" destOrd="0" presId="urn:microsoft.com/office/officeart/2008/layout/PictureAccentList"/>
    <dgm:cxn modelId="{C003DE19-6FF4-48AD-9437-470D271CF961}" srcId="{B988BD70-8229-4615-9B6E-4A2335AD0D9B}" destId="{1E85A9B0-9367-4EF1-BB18-24D0EF002527}" srcOrd="0" destOrd="0" parTransId="{54684A58-FE46-479E-B4F0-416D81090269}" sibTransId="{4D420DF2-DE4B-4AC6-ACA6-5D6F0382712E}"/>
    <dgm:cxn modelId="{4D9258FA-8071-4F71-B11D-CAD1202F14A1}" type="presOf" srcId="{1E85A9B0-9367-4EF1-BB18-24D0EF002527}" destId="{3294CEB0-6667-4CD1-A9FA-26D5BFBE97C9}" srcOrd="0" destOrd="0" presId="urn:microsoft.com/office/officeart/2008/layout/PictureAccentList"/>
    <dgm:cxn modelId="{A9B4A08F-9F55-47A8-A8B1-3F118AE8407B}" type="presParOf" srcId="{216011F8-4DD9-46BE-88EF-53DAB02D0C4C}" destId="{F4351EA8-189D-401A-82F2-A4B471A5FFB0}" srcOrd="0" destOrd="0" presId="urn:microsoft.com/office/officeart/2008/layout/PictureAccentList"/>
    <dgm:cxn modelId="{D3C9CD9F-B076-4EED-87DA-B31B70AB1BC0}" type="presParOf" srcId="{F4351EA8-189D-401A-82F2-A4B471A5FFB0}" destId="{A635336A-DA83-4585-8E73-089128A3D96C}" srcOrd="0" destOrd="0" presId="urn:microsoft.com/office/officeart/2008/layout/PictureAccentList"/>
    <dgm:cxn modelId="{DF5A8972-F25F-4A9B-B01D-31032906C6A1}" type="presParOf" srcId="{A635336A-DA83-4585-8E73-089128A3D96C}" destId="{03DA4B73-4D4B-4377-9113-2DFEE20A3D37}" srcOrd="0" destOrd="0" presId="urn:microsoft.com/office/officeart/2008/layout/PictureAccentList"/>
    <dgm:cxn modelId="{935C5B99-3E22-4164-9137-FF877DD0545F}" type="presParOf" srcId="{F4351EA8-189D-401A-82F2-A4B471A5FFB0}" destId="{271DFC74-1F92-4C49-B5CD-E3E354EBECFC}" srcOrd="1" destOrd="0" presId="urn:microsoft.com/office/officeart/2008/layout/PictureAccentList"/>
    <dgm:cxn modelId="{A8724C05-9636-489C-B14D-F57A7C9D147D}" type="presParOf" srcId="{271DFC74-1F92-4C49-B5CD-E3E354EBECFC}" destId="{A7252A5E-1E06-4BDF-828E-1AF8709792AD}" srcOrd="0" destOrd="0" presId="urn:microsoft.com/office/officeart/2008/layout/PictureAccentList"/>
    <dgm:cxn modelId="{B15B04E2-5DEE-4113-901B-9E7AEDF89D34}" type="presParOf" srcId="{A7252A5E-1E06-4BDF-828E-1AF8709792AD}" destId="{35E29CF0-D8D5-4807-B4B0-00B534FED392}" srcOrd="0" destOrd="0" presId="urn:microsoft.com/office/officeart/2008/layout/PictureAccentList"/>
    <dgm:cxn modelId="{F3D11440-DDBB-4F53-A120-A845FE9F815C}" type="presParOf" srcId="{A7252A5E-1E06-4BDF-828E-1AF8709792AD}" destId="{3294CEB0-6667-4CD1-A9FA-26D5BFBE97C9}" srcOrd="1" destOrd="0" presId="urn:microsoft.com/office/officeart/2008/layout/PictureAccentList"/>
    <dgm:cxn modelId="{63BF8AFF-DC84-420D-9B49-8A70084FC01B}" type="presParOf" srcId="{271DFC74-1F92-4C49-B5CD-E3E354EBECFC}" destId="{630344BD-4785-4A47-8D2C-21EB85245645}" srcOrd="1" destOrd="0" presId="urn:microsoft.com/office/officeart/2008/layout/PictureAccentList"/>
    <dgm:cxn modelId="{394F3A71-68D0-4344-B272-4C9483CFF1C7}" type="presParOf" srcId="{630344BD-4785-4A47-8D2C-21EB85245645}" destId="{F32E8AA9-7ED5-41BC-B886-A45FECCA2AE1}" srcOrd="0" destOrd="0" presId="urn:microsoft.com/office/officeart/2008/layout/PictureAccentList"/>
    <dgm:cxn modelId="{7A5DA278-1118-4328-B2A1-56BDBA20FDF9}" type="presParOf" srcId="{630344BD-4785-4A47-8D2C-21EB85245645}" destId="{C418CA9F-8101-48BD-A261-2AAE017EBD80}" srcOrd="1" destOrd="0" presId="urn:microsoft.com/office/officeart/2008/layout/PictureAccentList"/>
    <dgm:cxn modelId="{A98A324A-3925-4040-829A-B34F04AA8A12}" type="presParOf" srcId="{271DFC74-1F92-4C49-B5CD-E3E354EBECFC}" destId="{43754F07-7774-4AAB-821C-A54595C0DB04}" srcOrd="2" destOrd="0" presId="urn:microsoft.com/office/officeart/2008/layout/PictureAccentList"/>
    <dgm:cxn modelId="{797BE301-571E-41A9-81D4-1003218235CF}" type="presParOf" srcId="{43754F07-7774-4AAB-821C-A54595C0DB04}" destId="{193A799D-A8DD-4539-BE30-0AFE6D0D18EB}" srcOrd="0" destOrd="0" presId="urn:microsoft.com/office/officeart/2008/layout/PictureAccentList"/>
    <dgm:cxn modelId="{83CE8AE3-B991-404B-9935-0A13C3BF524C}" type="presParOf" srcId="{43754F07-7774-4AAB-821C-A54595C0DB04}" destId="{306E37F9-BBCA-4F19-95FB-A33079CA101C}" srcOrd="1" destOrd="0" presId="urn:microsoft.com/office/officeart/2008/layout/PictureAccentList"/>
    <dgm:cxn modelId="{F8C87228-35EB-4DEC-8023-D866C998FB50}" type="presParOf" srcId="{271DFC74-1F92-4C49-B5CD-E3E354EBECFC}" destId="{C11207F2-0EB6-469A-AA26-202F967B3C90}" srcOrd="3" destOrd="0" presId="urn:microsoft.com/office/officeart/2008/layout/PictureAccentList"/>
    <dgm:cxn modelId="{08C7B33D-22E1-44DB-B6AC-B215C938DB6C}" type="presParOf" srcId="{C11207F2-0EB6-469A-AA26-202F967B3C90}" destId="{F0F0C828-51FB-40A6-A49B-E177B88B0B03}" srcOrd="0" destOrd="0" presId="urn:microsoft.com/office/officeart/2008/layout/PictureAccentList"/>
    <dgm:cxn modelId="{95CC9DC8-BFC3-4DCA-A7DC-AAC3C8C461EF}" type="presParOf" srcId="{C11207F2-0EB6-469A-AA26-202F967B3C90}" destId="{94AA727E-F2D2-4AAA-B4B5-5F9281C84B2B}" srcOrd="1" destOrd="0" presId="urn:microsoft.com/office/officeart/2008/layout/Pictu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385729-833B-4283-9B65-F63E39B26FA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8933ECD-89E6-41F3-A1E3-190983A9152B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MLUVNICKÉ KATEGORIE</a:t>
          </a:r>
          <a:endParaRPr lang="cs-CZ" b="1" dirty="0">
            <a:solidFill>
              <a:schemeClr val="tx1"/>
            </a:solidFill>
          </a:endParaRPr>
        </a:p>
      </dgm:t>
    </dgm:pt>
    <dgm:pt modelId="{053B95F6-FE4B-4A55-A322-E7902AA75022}" type="parTrans" cxnId="{E6997053-D2A4-41AE-BFC8-DCE8113DDF00}">
      <dgm:prSet/>
      <dgm:spPr/>
      <dgm:t>
        <a:bodyPr/>
        <a:lstStyle/>
        <a:p>
          <a:endParaRPr lang="cs-CZ"/>
        </a:p>
      </dgm:t>
    </dgm:pt>
    <dgm:pt modelId="{D50870AE-0183-4544-B1E8-E7AD2CC51146}" type="sibTrans" cxnId="{E6997053-D2A4-41AE-BFC8-DCE8113DDF00}">
      <dgm:prSet/>
      <dgm:spPr/>
      <dgm:t>
        <a:bodyPr/>
        <a:lstStyle/>
        <a:p>
          <a:endParaRPr lang="cs-CZ"/>
        </a:p>
      </dgm:t>
    </dgm:pt>
    <dgm:pt modelId="{0CE5C24E-5140-485A-9362-568236152DBA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SUBSTANTIVA</a:t>
          </a:r>
        </a:p>
        <a:p>
          <a:r>
            <a:rPr lang="cs-CZ" b="1" dirty="0" smtClean="0">
              <a:solidFill>
                <a:srgbClr val="7030A0"/>
              </a:solidFill>
            </a:rPr>
            <a:t>PÁD</a:t>
          </a:r>
        </a:p>
        <a:p>
          <a:r>
            <a:rPr lang="cs-CZ" b="1" dirty="0" smtClean="0">
              <a:solidFill>
                <a:srgbClr val="7030A0"/>
              </a:solidFill>
            </a:rPr>
            <a:t>ČÍSLO</a:t>
          </a:r>
        </a:p>
        <a:p>
          <a:r>
            <a:rPr lang="cs-CZ" b="1" dirty="0" smtClean="0">
              <a:solidFill>
                <a:srgbClr val="7030A0"/>
              </a:solidFill>
            </a:rPr>
            <a:t>ROD</a:t>
          </a:r>
        </a:p>
        <a:p>
          <a:r>
            <a:rPr lang="cs-CZ" b="1" dirty="0" smtClean="0">
              <a:solidFill>
                <a:srgbClr val="7030A0"/>
              </a:solidFill>
            </a:rPr>
            <a:t>VZOR</a:t>
          </a:r>
          <a:endParaRPr lang="cs-CZ" b="1" dirty="0">
            <a:solidFill>
              <a:srgbClr val="7030A0"/>
            </a:solidFill>
          </a:endParaRPr>
        </a:p>
      </dgm:t>
    </dgm:pt>
    <dgm:pt modelId="{FA786A0C-4B90-4DD7-86BC-8ED62E79D2DC}" type="parTrans" cxnId="{75B12DFA-825A-4B46-9CF5-F45072FA2402}">
      <dgm:prSet/>
      <dgm:spPr/>
      <dgm:t>
        <a:bodyPr/>
        <a:lstStyle/>
        <a:p>
          <a:endParaRPr lang="cs-CZ"/>
        </a:p>
      </dgm:t>
    </dgm:pt>
    <dgm:pt modelId="{18A3474C-D1DA-45EE-B8F9-85CEF434C83B}" type="sibTrans" cxnId="{75B12DFA-825A-4B46-9CF5-F45072FA2402}">
      <dgm:prSet/>
      <dgm:spPr/>
      <dgm:t>
        <a:bodyPr/>
        <a:lstStyle/>
        <a:p>
          <a:endParaRPr lang="cs-CZ"/>
        </a:p>
      </dgm:t>
    </dgm:pt>
    <dgm:pt modelId="{D2D523AD-F820-4437-9987-17F42E202E48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ADJEKTIVA</a:t>
          </a:r>
        </a:p>
        <a:p>
          <a:r>
            <a:rPr lang="cs-CZ" b="1" dirty="0" smtClean="0">
              <a:solidFill>
                <a:srgbClr val="002060"/>
              </a:solidFill>
            </a:rPr>
            <a:t>PÁD</a:t>
          </a:r>
        </a:p>
        <a:p>
          <a:r>
            <a:rPr lang="cs-CZ" b="1" dirty="0" smtClean="0">
              <a:solidFill>
                <a:srgbClr val="002060"/>
              </a:solidFill>
            </a:rPr>
            <a:t>ČÍSLO</a:t>
          </a:r>
        </a:p>
        <a:p>
          <a:r>
            <a:rPr lang="cs-CZ" b="1" dirty="0" smtClean="0">
              <a:solidFill>
                <a:srgbClr val="002060"/>
              </a:solidFill>
            </a:rPr>
            <a:t>ROD</a:t>
          </a:r>
        </a:p>
        <a:p>
          <a:r>
            <a:rPr lang="cs-CZ" b="1" dirty="0" smtClean="0">
              <a:solidFill>
                <a:srgbClr val="002060"/>
              </a:solidFill>
            </a:rPr>
            <a:t>DRUH</a:t>
          </a:r>
        </a:p>
        <a:p>
          <a:r>
            <a:rPr lang="cs-CZ" b="1" dirty="0" smtClean="0">
              <a:solidFill>
                <a:srgbClr val="002060"/>
              </a:solidFill>
            </a:rPr>
            <a:t>VZOR</a:t>
          </a:r>
          <a:endParaRPr lang="cs-CZ" b="1" dirty="0">
            <a:solidFill>
              <a:srgbClr val="002060"/>
            </a:solidFill>
          </a:endParaRPr>
        </a:p>
      </dgm:t>
    </dgm:pt>
    <dgm:pt modelId="{7B6EE880-98B5-4DA4-B371-76CE44245B04}" type="parTrans" cxnId="{94000C0C-904E-4592-8E5F-A9ECA294D05C}">
      <dgm:prSet/>
      <dgm:spPr/>
      <dgm:t>
        <a:bodyPr/>
        <a:lstStyle/>
        <a:p>
          <a:endParaRPr lang="cs-CZ"/>
        </a:p>
      </dgm:t>
    </dgm:pt>
    <dgm:pt modelId="{EC506A72-6137-45EB-B892-ADC556181FBF}" type="sibTrans" cxnId="{94000C0C-904E-4592-8E5F-A9ECA294D05C}">
      <dgm:prSet/>
      <dgm:spPr/>
      <dgm:t>
        <a:bodyPr/>
        <a:lstStyle/>
        <a:p>
          <a:endParaRPr lang="cs-CZ"/>
        </a:p>
      </dgm:t>
    </dgm:pt>
    <dgm:pt modelId="{E766D2C8-438D-4D8A-863B-F45A8ED9069B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VERBA</a:t>
          </a:r>
        </a:p>
        <a:p>
          <a:r>
            <a:rPr lang="cs-CZ" b="1" dirty="0" smtClean="0">
              <a:solidFill>
                <a:srgbClr val="FF0000"/>
              </a:solidFill>
            </a:rPr>
            <a:t>OSOBA</a:t>
          </a:r>
        </a:p>
        <a:p>
          <a:r>
            <a:rPr lang="cs-CZ" b="1" dirty="0" smtClean="0">
              <a:solidFill>
                <a:srgbClr val="FF0000"/>
              </a:solidFill>
            </a:rPr>
            <a:t>ČÍSLO</a:t>
          </a:r>
        </a:p>
        <a:p>
          <a:r>
            <a:rPr lang="cs-CZ" b="1" dirty="0" smtClean="0">
              <a:solidFill>
                <a:srgbClr val="FF0000"/>
              </a:solidFill>
            </a:rPr>
            <a:t>ZPŮSOB</a:t>
          </a:r>
        </a:p>
        <a:p>
          <a:r>
            <a:rPr lang="cs-CZ" b="1" dirty="0" smtClean="0">
              <a:solidFill>
                <a:srgbClr val="FF0000"/>
              </a:solidFill>
            </a:rPr>
            <a:t>ČAS</a:t>
          </a:r>
        </a:p>
        <a:p>
          <a:r>
            <a:rPr lang="cs-CZ" b="1" dirty="0" smtClean="0">
              <a:solidFill>
                <a:srgbClr val="FF0000"/>
              </a:solidFill>
            </a:rPr>
            <a:t>VID</a:t>
          </a:r>
        </a:p>
        <a:p>
          <a:r>
            <a:rPr lang="cs-CZ" b="1" dirty="0" smtClean="0">
              <a:solidFill>
                <a:srgbClr val="FF0000"/>
              </a:solidFill>
            </a:rPr>
            <a:t>ROD</a:t>
          </a:r>
          <a:endParaRPr lang="cs-CZ" b="1" dirty="0">
            <a:solidFill>
              <a:srgbClr val="FF0000"/>
            </a:solidFill>
          </a:endParaRPr>
        </a:p>
      </dgm:t>
    </dgm:pt>
    <dgm:pt modelId="{24C29BA1-30BD-4D3C-B2F7-468D7EB4ABEC}" type="parTrans" cxnId="{22870532-1223-4EE8-8AAB-5609604FA7EE}">
      <dgm:prSet/>
      <dgm:spPr/>
      <dgm:t>
        <a:bodyPr/>
        <a:lstStyle/>
        <a:p>
          <a:endParaRPr lang="cs-CZ"/>
        </a:p>
      </dgm:t>
    </dgm:pt>
    <dgm:pt modelId="{48FE4446-CDF7-431D-A89B-E8548AA010D6}" type="sibTrans" cxnId="{22870532-1223-4EE8-8AAB-5609604FA7EE}">
      <dgm:prSet/>
      <dgm:spPr/>
      <dgm:t>
        <a:bodyPr/>
        <a:lstStyle/>
        <a:p>
          <a:endParaRPr lang="cs-CZ"/>
        </a:p>
      </dgm:t>
    </dgm:pt>
    <dgm:pt modelId="{0B9AA4C0-3AA2-43B6-AADB-9AF236AE8C46}" type="pres">
      <dgm:prSet presAssocID="{2F385729-833B-4283-9B65-F63E39B26FAB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449D885-D0DC-4480-BCD8-FEF790F1D3B6}" type="pres">
      <dgm:prSet presAssocID="{08933ECD-89E6-41F3-A1E3-190983A9152B}" presName="roof" presStyleLbl="dkBgShp" presStyleIdx="0" presStyleCnt="2"/>
      <dgm:spPr/>
      <dgm:t>
        <a:bodyPr/>
        <a:lstStyle/>
        <a:p>
          <a:endParaRPr lang="cs-CZ"/>
        </a:p>
      </dgm:t>
    </dgm:pt>
    <dgm:pt modelId="{04CFE598-4766-4B5D-8549-F3C21B632BC8}" type="pres">
      <dgm:prSet presAssocID="{08933ECD-89E6-41F3-A1E3-190983A9152B}" presName="pillars" presStyleCnt="0"/>
      <dgm:spPr/>
    </dgm:pt>
    <dgm:pt modelId="{E33F9A52-7C0D-4793-97AD-64FBD44206C3}" type="pres">
      <dgm:prSet presAssocID="{08933ECD-89E6-41F3-A1E3-190983A9152B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B47C44-D1C8-42F2-9437-AF571B550BB0}" type="pres">
      <dgm:prSet presAssocID="{D2D523AD-F820-4437-9987-17F42E202E48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DD56D9-1F50-4D07-BC38-60658AFB306B}" type="pres">
      <dgm:prSet presAssocID="{E766D2C8-438D-4D8A-863B-F45A8ED9069B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8E8EB-2737-4F86-963E-D0D0FC84B450}" type="pres">
      <dgm:prSet presAssocID="{08933ECD-89E6-41F3-A1E3-190983A9152B}" presName="base" presStyleLbl="dkBgShp" presStyleIdx="1" presStyleCnt="2"/>
      <dgm:spPr/>
    </dgm:pt>
  </dgm:ptLst>
  <dgm:cxnLst>
    <dgm:cxn modelId="{9753F37B-E726-40BB-AF82-959566BF33FE}" type="presOf" srcId="{E766D2C8-438D-4D8A-863B-F45A8ED9069B}" destId="{90DD56D9-1F50-4D07-BC38-60658AFB306B}" srcOrd="0" destOrd="0" presId="urn:microsoft.com/office/officeart/2005/8/layout/hList3"/>
    <dgm:cxn modelId="{E6997053-D2A4-41AE-BFC8-DCE8113DDF00}" srcId="{2F385729-833B-4283-9B65-F63E39B26FAB}" destId="{08933ECD-89E6-41F3-A1E3-190983A9152B}" srcOrd="0" destOrd="0" parTransId="{053B95F6-FE4B-4A55-A322-E7902AA75022}" sibTransId="{D50870AE-0183-4544-B1E8-E7AD2CC51146}"/>
    <dgm:cxn modelId="{F3E76982-D291-44DA-9579-22C6EFC110EA}" type="presOf" srcId="{D2D523AD-F820-4437-9987-17F42E202E48}" destId="{A7B47C44-D1C8-42F2-9437-AF571B550BB0}" srcOrd="0" destOrd="0" presId="urn:microsoft.com/office/officeart/2005/8/layout/hList3"/>
    <dgm:cxn modelId="{75B12DFA-825A-4B46-9CF5-F45072FA2402}" srcId="{08933ECD-89E6-41F3-A1E3-190983A9152B}" destId="{0CE5C24E-5140-485A-9362-568236152DBA}" srcOrd="0" destOrd="0" parTransId="{FA786A0C-4B90-4DD7-86BC-8ED62E79D2DC}" sibTransId="{18A3474C-D1DA-45EE-B8F9-85CEF434C83B}"/>
    <dgm:cxn modelId="{E824812A-84E7-4077-819F-C4F1A0FC1848}" type="presOf" srcId="{2F385729-833B-4283-9B65-F63E39B26FAB}" destId="{0B9AA4C0-3AA2-43B6-AADB-9AF236AE8C46}" srcOrd="0" destOrd="0" presId="urn:microsoft.com/office/officeart/2005/8/layout/hList3"/>
    <dgm:cxn modelId="{94000C0C-904E-4592-8E5F-A9ECA294D05C}" srcId="{08933ECD-89E6-41F3-A1E3-190983A9152B}" destId="{D2D523AD-F820-4437-9987-17F42E202E48}" srcOrd="1" destOrd="0" parTransId="{7B6EE880-98B5-4DA4-B371-76CE44245B04}" sibTransId="{EC506A72-6137-45EB-B892-ADC556181FBF}"/>
    <dgm:cxn modelId="{74DB06C2-856F-4AE2-B645-F9BCFC366265}" type="presOf" srcId="{0CE5C24E-5140-485A-9362-568236152DBA}" destId="{E33F9A52-7C0D-4793-97AD-64FBD44206C3}" srcOrd="0" destOrd="0" presId="urn:microsoft.com/office/officeart/2005/8/layout/hList3"/>
    <dgm:cxn modelId="{92862C57-E3FC-4878-B5F6-5B356D34BF25}" type="presOf" srcId="{08933ECD-89E6-41F3-A1E3-190983A9152B}" destId="{6449D885-D0DC-4480-BCD8-FEF790F1D3B6}" srcOrd="0" destOrd="0" presId="urn:microsoft.com/office/officeart/2005/8/layout/hList3"/>
    <dgm:cxn modelId="{22870532-1223-4EE8-8AAB-5609604FA7EE}" srcId="{08933ECD-89E6-41F3-A1E3-190983A9152B}" destId="{E766D2C8-438D-4D8A-863B-F45A8ED9069B}" srcOrd="2" destOrd="0" parTransId="{24C29BA1-30BD-4D3C-B2F7-468D7EB4ABEC}" sibTransId="{48FE4446-CDF7-431D-A89B-E8548AA010D6}"/>
    <dgm:cxn modelId="{217F64B6-D92E-4C45-97A7-F51AD151CA8A}" type="presParOf" srcId="{0B9AA4C0-3AA2-43B6-AADB-9AF236AE8C46}" destId="{6449D885-D0DC-4480-BCD8-FEF790F1D3B6}" srcOrd="0" destOrd="0" presId="urn:microsoft.com/office/officeart/2005/8/layout/hList3"/>
    <dgm:cxn modelId="{6621A9E3-4392-4867-9CE2-9EC346572C03}" type="presParOf" srcId="{0B9AA4C0-3AA2-43B6-AADB-9AF236AE8C46}" destId="{04CFE598-4766-4B5D-8549-F3C21B632BC8}" srcOrd="1" destOrd="0" presId="urn:microsoft.com/office/officeart/2005/8/layout/hList3"/>
    <dgm:cxn modelId="{B4138757-C27C-41D4-8EBB-3085060424D5}" type="presParOf" srcId="{04CFE598-4766-4B5D-8549-F3C21B632BC8}" destId="{E33F9A52-7C0D-4793-97AD-64FBD44206C3}" srcOrd="0" destOrd="0" presId="urn:microsoft.com/office/officeart/2005/8/layout/hList3"/>
    <dgm:cxn modelId="{2E08D7F7-F2A2-4711-BBDC-89BF6FBFABCB}" type="presParOf" srcId="{04CFE598-4766-4B5D-8549-F3C21B632BC8}" destId="{A7B47C44-D1C8-42F2-9437-AF571B550BB0}" srcOrd="1" destOrd="0" presId="urn:microsoft.com/office/officeart/2005/8/layout/hList3"/>
    <dgm:cxn modelId="{21A69F2E-3AB7-4983-8FB9-870FBF03053B}" type="presParOf" srcId="{04CFE598-4766-4B5D-8549-F3C21B632BC8}" destId="{90DD56D9-1F50-4D07-BC38-60658AFB306B}" srcOrd="2" destOrd="0" presId="urn:microsoft.com/office/officeart/2005/8/layout/hList3"/>
    <dgm:cxn modelId="{21A34CC5-089A-4C03-9492-B07160837015}" type="presParOf" srcId="{0B9AA4C0-3AA2-43B6-AADB-9AF236AE8C46}" destId="{F568E8EB-2737-4F86-963E-D0D0FC84B450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F4C4F6-5F00-4FF5-9AEC-3FB62EA6EDF2}" type="doc">
      <dgm:prSet loTypeId="urn:microsoft.com/office/officeart/2008/layout/Pictu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F0C8E84-AB65-4EAA-8A67-18ADDBDBC506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LITERÁRNÍ ŽÁNRY</a:t>
          </a:r>
          <a:endParaRPr lang="cs-CZ" b="1" dirty="0">
            <a:solidFill>
              <a:schemeClr val="tx1"/>
            </a:solidFill>
          </a:endParaRPr>
        </a:p>
      </dgm:t>
    </dgm:pt>
    <dgm:pt modelId="{BE612983-5BEA-4050-8D72-1FEE032557D5}" type="parTrans" cxnId="{35B02190-8DCD-4490-81FF-021BCF493887}">
      <dgm:prSet/>
      <dgm:spPr/>
      <dgm:t>
        <a:bodyPr/>
        <a:lstStyle/>
        <a:p>
          <a:endParaRPr lang="cs-CZ"/>
        </a:p>
      </dgm:t>
    </dgm:pt>
    <dgm:pt modelId="{E3033470-409B-4E42-99B9-80C3E097B78A}" type="sibTrans" cxnId="{35B02190-8DCD-4490-81FF-021BCF493887}">
      <dgm:prSet/>
      <dgm:spPr/>
      <dgm:t>
        <a:bodyPr/>
        <a:lstStyle/>
        <a:p>
          <a:endParaRPr lang="cs-CZ"/>
        </a:p>
      </dgm:t>
    </dgm:pt>
    <dgm:pt modelId="{2A3168CD-2F11-4091-A742-F3CDAEBAEA22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PRÓZA</a:t>
          </a:r>
          <a:endParaRPr lang="cs-CZ" b="1" dirty="0">
            <a:solidFill>
              <a:schemeClr val="tx1"/>
            </a:solidFill>
          </a:endParaRPr>
        </a:p>
      </dgm:t>
    </dgm:pt>
    <dgm:pt modelId="{D6E40FF2-F5F2-4CA1-A70A-2663F40E725D}" type="parTrans" cxnId="{2AD3559B-D3D9-4DD5-81ED-A92C61E99113}">
      <dgm:prSet/>
      <dgm:spPr/>
      <dgm:t>
        <a:bodyPr/>
        <a:lstStyle/>
        <a:p>
          <a:endParaRPr lang="cs-CZ"/>
        </a:p>
      </dgm:t>
    </dgm:pt>
    <dgm:pt modelId="{0424F2C1-90B6-4279-9EAA-11BCAF5FAB4C}" type="sibTrans" cxnId="{2AD3559B-D3D9-4DD5-81ED-A92C61E99113}">
      <dgm:prSet/>
      <dgm:spPr/>
      <dgm:t>
        <a:bodyPr/>
        <a:lstStyle/>
        <a:p>
          <a:endParaRPr lang="cs-CZ"/>
        </a:p>
      </dgm:t>
    </dgm:pt>
    <dgm:pt modelId="{2249AD4D-9D6D-4DB4-815A-43F78232B268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POEZIE</a:t>
          </a:r>
          <a:endParaRPr lang="cs-CZ" b="1" dirty="0">
            <a:solidFill>
              <a:schemeClr val="tx1"/>
            </a:solidFill>
          </a:endParaRPr>
        </a:p>
      </dgm:t>
    </dgm:pt>
    <dgm:pt modelId="{CA325BB4-5D65-4EEF-B5CE-4E7CCD1AE301}" type="parTrans" cxnId="{553455D7-1FF7-4F09-BE7D-0278E6D66239}">
      <dgm:prSet/>
      <dgm:spPr/>
      <dgm:t>
        <a:bodyPr/>
        <a:lstStyle/>
        <a:p>
          <a:endParaRPr lang="cs-CZ"/>
        </a:p>
      </dgm:t>
    </dgm:pt>
    <dgm:pt modelId="{8AEB6BE8-F0DF-452A-A95D-516C9FA49CB7}" type="sibTrans" cxnId="{553455D7-1FF7-4F09-BE7D-0278E6D66239}">
      <dgm:prSet/>
      <dgm:spPr/>
      <dgm:t>
        <a:bodyPr/>
        <a:lstStyle/>
        <a:p>
          <a:endParaRPr lang="cs-CZ"/>
        </a:p>
      </dgm:t>
    </dgm:pt>
    <dgm:pt modelId="{562F49B8-00DD-4705-8575-8D152A0D9F0E}">
      <dgm:prSet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DRAMA</a:t>
          </a:r>
          <a:endParaRPr lang="cs-CZ" b="1" dirty="0">
            <a:solidFill>
              <a:schemeClr val="tx1"/>
            </a:solidFill>
          </a:endParaRPr>
        </a:p>
      </dgm:t>
    </dgm:pt>
    <dgm:pt modelId="{26337318-6E83-47C6-9116-ECA3E82C36DC}" type="parTrans" cxnId="{2BD345C5-A308-4EE9-B15C-F36A0F23DE38}">
      <dgm:prSet/>
      <dgm:spPr/>
    </dgm:pt>
    <dgm:pt modelId="{7026C4FA-96D7-46AE-A3AF-0B88B3467847}" type="sibTrans" cxnId="{2BD345C5-A308-4EE9-B15C-F36A0F23DE38}">
      <dgm:prSet/>
      <dgm:spPr/>
    </dgm:pt>
    <dgm:pt modelId="{F0AB7191-5DB2-4036-BB82-23FFD2FAA867}" type="pres">
      <dgm:prSet presAssocID="{96F4C4F6-5F00-4FF5-9AEC-3FB62EA6EDF2}" presName="layout" presStyleCnt="0">
        <dgm:presLayoutVars>
          <dgm:chMax/>
          <dgm:chPref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4AF2C0E-A1D1-4FB9-A96A-9EE4D30425B2}" type="pres">
      <dgm:prSet presAssocID="{AF0C8E84-AB65-4EAA-8A67-18ADDBDBC506}" presName="root" presStyleCnt="0">
        <dgm:presLayoutVars>
          <dgm:chMax/>
          <dgm:chPref val="4"/>
        </dgm:presLayoutVars>
      </dgm:prSet>
      <dgm:spPr/>
    </dgm:pt>
    <dgm:pt modelId="{CF9BF6E8-930A-420A-A6A1-5C99D5113933}" type="pres">
      <dgm:prSet presAssocID="{AF0C8E84-AB65-4EAA-8A67-18ADDBDBC506}" presName="rootComposite" presStyleCnt="0">
        <dgm:presLayoutVars/>
      </dgm:prSet>
      <dgm:spPr/>
    </dgm:pt>
    <dgm:pt modelId="{AA9A5B99-3CD6-42D6-8AB3-13489CD20244}" type="pres">
      <dgm:prSet presAssocID="{AF0C8E84-AB65-4EAA-8A67-18ADDBDBC506}" presName="rootText" presStyleLbl="node0" presStyleIdx="0" presStyleCnt="1">
        <dgm:presLayoutVars>
          <dgm:chMax/>
          <dgm:chPref val="4"/>
        </dgm:presLayoutVars>
      </dgm:prSet>
      <dgm:spPr/>
      <dgm:t>
        <a:bodyPr/>
        <a:lstStyle/>
        <a:p>
          <a:endParaRPr lang="cs-CZ"/>
        </a:p>
      </dgm:t>
    </dgm:pt>
    <dgm:pt modelId="{4FD7DE97-793E-4667-BF88-A6EAC32722BD}" type="pres">
      <dgm:prSet presAssocID="{AF0C8E84-AB65-4EAA-8A67-18ADDBDBC506}" presName="childShape" presStyleCnt="0">
        <dgm:presLayoutVars>
          <dgm:chMax val="0"/>
          <dgm:chPref val="0"/>
        </dgm:presLayoutVars>
      </dgm:prSet>
      <dgm:spPr/>
    </dgm:pt>
    <dgm:pt modelId="{AFF67C65-7BB6-4E9C-B42E-96B0B35963F8}" type="pres">
      <dgm:prSet presAssocID="{2A3168CD-2F11-4091-A742-F3CDAEBAEA22}" presName="childComposite" presStyleCnt="0">
        <dgm:presLayoutVars>
          <dgm:chMax val="0"/>
          <dgm:chPref val="0"/>
        </dgm:presLayoutVars>
      </dgm:prSet>
      <dgm:spPr/>
    </dgm:pt>
    <dgm:pt modelId="{BEA712E2-AA96-4EC9-8C4C-95E917821ED0}" type="pres">
      <dgm:prSet presAssocID="{2A3168CD-2F11-4091-A742-F3CDAEBAEA22}" presName="Image" presStyleLbl="node1" presStyleIdx="0" presStyleCnt="3"/>
      <dgm:spPr/>
    </dgm:pt>
    <dgm:pt modelId="{342C5D54-7BD6-4329-B2B6-460D0E9FAA1B}" type="pres">
      <dgm:prSet presAssocID="{2A3168CD-2F11-4091-A742-F3CDAEBAEA22}" presName="childText" presStyleLbl="l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176929-CEF5-4F7F-ADE8-6ABFB39885B5}" type="pres">
      <dgm:prSet presAssocID="{2249AD4D-9D6D-4DB4-815A-43F78232B268}" presName="childComposite" presStyleCnt="0">
        <dgm:presLayoutVars>
          <dgm:chMax val="0"/>
          <dgm:chPref val="0"/>
        </dgm:presLayoutVars>
      </dgm:prSet>
      <dgm:spPr/>
    </dgm:pt>
    <dgm:pt modelId="{ADB60821-D69E-4836-909B-A387C661C02B}" type="pres">
      <dgm:prSet presAssocID="{2249AD4D-9D6D-4DB4-815A-43F78232B268}" presName="Image" presStyleLbl="node1" presStyleIdx="1" presStyleCnt="3"/>
      <dgm:spPr/>
    </dgm:pt>
    <dgm:pt modelId="{6C419EB9-10A8-4738-A3D9-372E76B0242E}" type="pres">
      <dgm:prSet presAssocID="{2249AD4D-9D6D-4DB4-815A-43F78232B268}" presName="childText" presStyleLbl="l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0C218E-A68F-4937-9525-ACC2CBFC11AA}" type="pres">
      <dgm:prSet presAssocID="{562F49B8-00DD-4705-8575-8D152A0D9F0E}" presName="childComposite" presStyleCnt="0">
        <dgm:presLayoutVars>
          <dgm:chMax val="0"/>
          <dgm:chPref val="0"/>
        </dgm:presLayoutVars>
      </dgm:prSet>
      <dgm:spPr/>
    </dgm:pt>
    <dgm:pt modelId="{4D17F439-57AE-4BB5-A6D7-E72CEB0F563C}" type="pres">
      <dgm:prSet presAssocID="{562F49B8-00DD-4705-8575-8D152A0D9F0E}" presName="Image" presStyleLbl="node1" presStyleIdx="2" presStyleCnt="3"/>
      <dgm:spPr/>
    </dgm:pt>
    <dgm:pt modelId="{003E3859-CDA4-46BB-8586-A1383402550C}" type="pres">
      <dgm:prSet presAssocID="{562F49B8-00DD-4705-8575-8D152A0D9F0E}" presName="childText" presStyleLbl="l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D345C5-A308-4EE9-B15C-F36A0F23DE38}" srcId="{AF0C8E84-AB65-4EAA-8A67-18ADDBDBC506}" destId="{562F49B8-00DD-4705-8575-8D152A0D9F0E}" srcOrd="2" destOrd="0" parTransId="{26337318-6E83-47C6-9116-ECA3E82C36DC}" sibTransId="{7026C4FA-96D7-46AE-A3AF-0B88B3467847}"/>
    <dgm:cxn modelId="{317AB054-18D0-4A64-ADCB-CF71E7D32B2B}" type="presOf" srcId="{2249AD4D-9D6D-4DB4-815A-43F78232B268}" destId="{6C419EB9-10A8-4738-A3D9-372E76B0242E}" srcOrd="0" destOrd="0" presId="urn:microsoft.com/office/officeart/2008/layout/PictureAccentList"/>
    <dgm:cxn modelId="{553455D7-1FF7-4F09-BE7D-0278E6D66239}" srcId="{AF0C8E84-AB65-4EAA-8A67-18ADDBDBC506}" destId="{2249AD4D-9D6D-4DB4-815A-43F78232B268}" srcOrd="1" destOrd="0" parTransId="{CA325BB4-5D65-4EEF-B5CE-4E7CCD1AE301}" sibTransId="{8AEB6BE8-F0DF-452A-A95D-516C9FA49CB7}"/>
    <dgm:cxn modelId="{8308E137-8697-4872-8B54-0C9322368CA4}" type="presOf" srcId="{562F49B8-00DD-4705-8575-8D152A0D9F0E}" destId="{003E3859-CDA4-46BB-8586-A1383402550C}" srcOrd="0" destOrd="0" presId="urn:microsoft.com/office/officeart/2008/layout/PictureAccentList"/>
    <dgm:cxn modelId="{35B02190-8DCD-4490-81FF-021BCF493887}" srcId="{96F4C4F6-5F00-4FF5-9AEC-3FB62EA6EDF2}" destId="{AF0C8E84-AB65-4EAA-8A67-18ADDBDBC506}" srcOrd="0" destOrd="0" parTransId="{BE612983-5BEA-4050-8D72-1FEE032557D5}" sibTransId="{E3033470-409B-4E42-99B9-80C3E097B78A}"/>
    <dgm:cxn modelId="{494A4A42-1E73-4ACE-871A-F7F099F36906}" type="presOf" srcId="{2A3168CD-2F11-4091-A742-F3CDAEBAEA22}" destId="{342C5D54-7BD6-4329-B2B6-460D0E9FAA1B}" srcOrd="0" destOrd="0" presId="urn:microsoft.com/office/officeart/2008/layout/PictureAccentList"/>
    <dgm:cxn modelId="{693A6B16-DA01-4770-A95D-44E5B3C59AC1}" type="presOf" srcId="{AF0C8E84-AB65-4EAA-8A67-18ADDBDBC506}" destId="{AA9A5B99-3CD6-42D6-8AB3-13489CD20244}" srcOrd="0" destOrd="0" presId="urn:microsoft.com/office/officeart/2008/layout/PictureAccentList"/>
    <dgm:cxn modelId="{2AD3559B-D3D9-4DD5-81ED-A92C61E99113}" srcId="{AF0C8E84-AB65-4EAA-8A67-18ADDBDBC506}" destId="{2A3168CD-2F11-4091-A742-F3CDAEBAEA22}" srcOrd="0" destOrd="0" parTransId="{D6E40FF2-F5F2-4CA1-A70A-2663F40E725D}" sibTransId="{0424F2C1-90B6-4279-9EAA-11BCAF5FAB4C}"/>
    <dgm:cxn modelId="{F4D0A0E6-8037-429D-B68F-7518924118DB}" type="presOf" srcId="{96F4C4F6-5F00-4FF5-9AEC-3FB62EA6EDF2}" destId="{F0AB7191-5DB2-4036-BB82-23FFD2FAA867}" srcOrd="0" destOrd="0" presId="urn:microsoft.com/office/officeart/2008/layout/PictureAccentList"/>
    <dgm:cxn modelId="{BB08DDA9-6EE3-404E-8B7F-D7B2B62430CD}" type="presParOf" srcId="{F0AB7191-5DB2-4036-BB82-23FFD2FAA867}" destId="{24AF2C0E-A1D1-4FB9-A96A-9EE4D30425B2}" srcOrd="0" destOrd="0" presId="urn:microsoft.com/office/officeart/2008/layout/PictureAccentList"/>
    <dgm:cxn modelId="{5FB5E040-508B-4ADC-8367-3490B306918B}" type="presParOf" srcId="{24AF2C0E-A1D1-4FB9-A96A-9EE4D30425B2}" destId="{CF9BF6E8-930A-420A-A6A1-5C99D5113933}" srcOrd="0" destOrd="0" presId="urn:microsoft.com/office/officeart/2008/layout/PictureAccentList"/>
    <dgm:cxn modelId="{527708DF-3F69-417F-B6F4-DB58A90C26E7}" type="presParOf" srcId="{CF9BF6E8-930A-420A-A6A1-5C99D5113933}" destId="{AA9A5B99-3CD6-42D6-8AB3-13489CD20244}" srcOrd="0" destOrd="0" presId="urn:microsoft.com/office/officeart/2008/layout/PictureAccentList"/>
    <dgm:cxn modelId="{1563C98C-2C19-4BD3-A5B8-D85F471FF2C7}" type="presParOf" srcId="{24AF2C0E-A1D1-4FB9-A96A-9EE4D30425B2}" destId="{4FD7DE97-793E-4667-BF88-A6EAC32722BD}" srcOrd="1" destOrd="0" presId="urn:microsoft.com/office/officeart/2008/layout/PictureAccentList"/>
    <dgm:cxn modelId="{AA1885B0-E205-4692-8C5F-011AF6B6C4AD}" type="presParOf" srcId="{4FD7DE97-793E-4667-BF88-A6EAC32722BD}" destId="{AFF67C65-7BB6-4E9C-B42E-96B0B35963F8}" srcOrd="0" destOrd="0" presId="urn:microsoft.com/office/officeart/2008/layout/PictureAccentList"/>
    <dgm:cxn modelId="{D26E2AEA-17CD-4E37-A722-D9992B385E69}" type="presParOf" srcId="{AFF67C65-7BB6-4E9C-B42E-96B0B35963F8}" destId="{BEA712E2-AA96-4EC9-8C4C-95E917821ED0}" srcOrd="0" destOrd="0" presId="urn:microsoft.com/office/officeart/2008/layout/PictureAccentList"/>
    <dgm:cxn modelId="{C5F9C963-CD41-4DFA-A749-38EEFC65CFBF}" type="presParOf" srcId="{AFF67C65-7BB6-4E9C-B42E-96B0B35963F8}" destId="{342C5D54-7BD6-4329-B2B6-460D0E9FAA1B}" srcOrd="1" destOrd="0" presId="urn:microsoft.com/office/officeart/2008/layout/PictureAccentList"/>
    <dgm:cxn modelId="{AC1E51C7-728F-4586-A690-8A83C3246522}" type="presParOf" srcId="{4FD7DE97-793E-4667-BF88-A6EAC32722BD}" destId="{F9176929-CEF5-4F7F-ADE8-6ABFB39885B5}" srcOrd="1" destOrd="0" presId="urn:microsoft.com/office/officeart/2008/layout/PictureAccentList"/>
    <dgm:cxn modelId="{0654B28F-C511-4702-8018-B898D9FDD41D}" type="presParOf" srcId="{F9176929-CEF5-4F7F-ADE8-6ABFB39885B5}" destId="{ADB60821-D69E-4836-909B-A387C661C02B}" srcOrd="0" destOrd="0" presId="urn:microsoft.com/office/officeart/2008/layout/PictureAccentList"/>
    <dgm:cxn modelId="{97ACB5C5-E4A2-4EC2-8E53-3903EBA86902}" type="presParOf" srcId="{F9176929-CEF5-4F7F-ADE8-6ABFB39885B5}" destId="{6C419EB9-10A8-4738-A3D9-372E76B0242E}" srcOrd="1" destOrd="0" presId="urn:microsoft.com/office/officeart/2008/layout/PictureAccentList"/>
    <dgm:cxn modelId="{7B5FD5A5-9B42-49AE-8742-AD6D0CA462E8}" type="presParOf" srcId="{4FD7DE97-793E-4667-BF88-A6EAC32722BD}" destId="{470C218E-A68F-4937-9525-ACC2CBFC11AA}" srcOrd="2" destOrd="0" presId="urn:microsoft.com/office/officeart/2008/layout/PictureAccentList"/>
    <dgm:cxn modelId="{5D30D1D1-6E28-45CF-9281-044B32FFE406}" type="presParOf" srcId="{470C218E-A68F-4937-9525-ACC2CBFC11AA}" destId="{4D17F439-57AE-4BB5-A6D7-E72CEB0F563C}" srcOrd="0" destOrd="0" presId="urn:microsoft.com/office/officeart/2008/layout/PictureAccentList"/>
    <dgm:cxn modelId="{73CCE95E-1C5D-4FC1-BF69-D8C172C35D0C}" type="presParOf" srcId="{470C218E-A68F-4937-9525-ACC2CBFC11AA}" destId="{003E3859-CDA4-46BB-8586-A1383402550C}" srcOrd="1" destOrd="0" presId="urn:microsoft.com/office/officeart/2008/layout/Pictu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EF58B5-88C6-4935-B69F-20B137E1999B}">
      <dsp:nvSpPr>
        <dsp:cNvPr id="0" name=""/>
        <dsp:cNvSpPr/>
      </dsp:nvSpPr>
      <dsp:spPr>
        <a:xfrm>
          <a:off x="291703" y="1527"/>
          <a:ext cx="5512593" cy="9187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b="1" kern="1200" dirty="0" smtClean="0">
              <a:solidFill>
                <a:schemeClr val="tx1"/>
              </a:solidFill>
            </a:rPr>
            <a:t>SLOVA PODLE VÝZNAMU</a:t>
          </a:r>
          <a:endParaRPr lang="cs-CZ" sz="3700" b="1" kern="1200" dirty="0">
            <a:solidFill>
              <a:schemeClr val="tx1"/>
            </a:solidFill>
          </a:endParaRPr>
        </a:p>
      </dsp:txBody>
      <dsp:txXfrm>
        <a:off x="318613" y="28437"/>
        <a:ext cx="5458773" cy="864945"/>
      </dsp:txXfrm>
    </dsp:sp>
    <dsp:sp modelId="{B13EFDED-0E65-49BF-B368-108FF41BBF1D}">
      <dsp:nvSpPr>
        <dsp:cNvPr id="0" name=""/>
        <dsp:cNvSpPr/>
      </dsp:nvSpPr>
      <dsp:spPr>
        <a:xfrm>
          <a:off x="291703" y="1085671"/>
          <a:ext cx="918765" cy="9187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9F3105-BB56-465C-85AF-73413EE6B24E}">
      <dsp:nvSpPr>
        <dsp:cNvPr id="0" name=""/>
        <dsp:cNvSpPr/>
      </dsp:nvSpPr>
      <dsp:spPr>
        <a:xfrm>
          <a:off x="1247802" y="1109393"/>
          <a:ext cx="4538702" cy="9187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SYNONYMA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1292660" y="1154251"/>
        <a:ext cx="4448986" cy="829049"/>
      </dsp:txXfrm>
    </dsp:sp>
    <dsp:sp modelId="{76A6824A-D36A-48E9-953F-5CD0EFF81489}">
      <dsp:nvSpPr>
        <dsp:cNvPr id="0" name=""/>
        <dsp:cNvSpPr/>
      </dsp:nvSpPr>
      <dsp:spPr>
        <a:xfrm>
          <a:off x="291703" y="2114688"/>
          <a:ext cx="918765" cy="9187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48A3D0-1621-4748-B2D9-098FFA40430F}">
      <dsp:nvSpPr>
        <dsp:cNvPr id="0" name=""/>
        <dsp:cNvSpPr/>
      </dsp:nvSpPr>
      <dsp:spPr>
        <a:xfrm>
          <a:off x="1319786" y="2104012"/>
          <a:ext cx="4538702" cy="9187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ANTONYMA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1364644" y="2148870"/>
        <a:ext cx="4448986" cy="829049"/>
      </dsp:txXfrm>
    </dsp:sp>
    <dsp:sp modelId="{2BDE9EFE-17FA-4354-BDCE-DDB4365CA874}">
      <dsp:nvSpPr>
        <dsp:cNvPr id="0" name=""/>
        <dsp:cNvSpPr/>
      </dsp:nvSpPr>
      <dsp:spPr>
        <a:xfrm>
          <a:off x="291703" y="3143706"/>
          <a:ext cx="918765" cy="9187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91B52B-1194-42B3-BD59-981B35F47872}">
      <dsp:nvSpPr>
        <dsp:cNvPr id="0" name=""/>
        <dsp:cNvSpPr/>
      </dsp:nvSpPr>
      <dsp:spPr>
        <a:xfrm>
          <a:off x="1265594" y="3143706"/>
          <a:ext cx="4538702" cy="9187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HOMONYMA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1310452" y="3188564"/>
        <a:ext cx="4448986" cy="829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DA4B73-4D4B-4377-9113-2DFEE20A3D37}">
      <dsp:nvSpPr>
        <dsp:cNvPr id="0" name=""/>
        <dsp:cNvSpPr/>
      </dsp:nvSpPr>
      <dsp:spPr>
        <a:xfrm>
          <a:off x="848320" y="962"/>
          <a:ext cx="4399359" cy="7332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BÁSNICKÁ POJMENOVÁNÍ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869795" y="22437"/>
        <a:ext cx="4356409" cy="690276"/>
      </dsp:txXfrm>
    </dsp:sp>
    <dsp:sp modelId="{35E29CF0-D8D5-4807-B4B0-00B534FED392}">
      <dsp:nvSpPr>
        <dsp:cNvPr id="0" name=""/>
        <dsp:cNvSpPr/>
      </dsp:nvSpPr>
      <dsp:spPr>
        <a:xfrm>
          <a:off x="848320" y="866169"/>
          <a:ext cx="733226" cy="7332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4CEB0-6667-4CD1-A9FA-26D5BFBE97C9}">
      <dsp:nvSpPr>
        <dsp:cNvPr id="0" name=""/>
        <dsp:cNvSpPr/>
      </dsp:nvSpPr>
      <dsp:spPr>
        <a:xfrm>
          <a:off x="1625540" y="866169"/>
          <a:ext cx="3622139" cy="7332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PŘIROVNÁNÍ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1661340" y="901969"/>
        <a:ext cx="3550539" cy="661626"/>
      </dsp:txXfrm>
    </dsp:sp>
    <dsp:sp modelId="{F32E8AA9-7ED5-41BC-B886-A45FECCA2AE1}">
      <dsp:nvSpPr>
        <dsp:cNvPr id="0" name=""/>
        <dsp:cNvSpPr/>
      </dsp:nvSpPr>
      <dsp:spPr>
        <a:xfrm>
          <a:off x="848320" y="1687383"/>
          <a:ext cx="733226" cy="7332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18CA9F-8101-48BD-A261-2AAE017EBD80}">
      <dsp:nvSpPr>
        <dsp:cNvPr id="0" name=""/>
        <dsp:cNvSpPr/>
      </dsp:nvSpPr>
      <dsp:spPr>
        <a:xfrm>
          <a:off x="1625540" y="1687383"/>
          <a:ext cx="3622139" cy="7332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PERSONIFIKACE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1661340" y="1723183"/>
        <a:ext cx="3550539" cy="661626"/>
      </dsp:txXfrm>
    </dsp:sp>
    <dsp:sp modelId="{193A799D-A8DD-4539-BE30-0AFE6D0D18EB}">
      <dsp:nvSpPr>
        <dsp:cNvPr id="0" name=""/>
        <dsp:cNvSpPr/>
      </dsp:nvSpPr>
      <dsp:spPr>
        <a:xfrm>
          <a:off x="848320" y="2508597"/>
          <a:ext cx="733226" cy="7332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E37F9-BBCA-4F19-95FB-A33079CA101C}">
      <dsp:nvSpPr>
        <dsp:cNvPr id="0" name=""/>
        <dsp:cNvSpPr/>
      </dsp:nvSpPr>
      <dsp:spPr>
        <a:xfrm>
          <a:off x="1625540" y="2508597"/>
          <a:ext cx="3622139" cy="7332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METAFORA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1661340" y="2544397"/>
        <a:ext cx="3550539" cy="661626"/>
      </dsp:txXfrm>
    </dsp:sp>
    <dsp:sp modelId="{F0F0C828-51FB-40A6-A49B-E177B88B0B03}">
      <dsp:nvSpPr>
        <dsp:cNvPr id="0" name=""/>
        <dsp:cNvSpPr/>
      </dsp:nvSpPr>
      <dsp:spPr>
        <a:xfrm>
          <a:off x="848320" y="3329811"/>
          <a:ext cx="733226" cy="7332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AA727E-F2D2-4AAA-B4B5-5F9281C84B2B}">
      <dsp:nvSpPr>
        <dsp:cNvPr id="0" name=""/>
        <dsp:cNvSpPr/>
      </dsp:nvSpPr>
      <dsp:spPr>
        <a:xfrm>
          <a:off x="1625540" y="3329811"/>
          <a:ext cx="3622139" cy="7332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METONYMIE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1661340" y="3365611"/>
        <a:ext cx="3550539" cy="6616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49D885-D0DC-4480-BCD8-FEF790F1D3B6}">
      <dsp:nvSpPr>
        <dsp:cNvPr id="0" name=""/>
        <dsp:cNvSpPr/>
      </dsp:nvSpPr>
      <dsp:spPr>
        <a:xfrm>
          <a:off x="0" y="0"/>
          <a:ext cx="6096000" cy="121920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tx1"/>
              </a:solidFill>
            </a:rPr>
            <a:t>MLUVNICKÉ KATEGORIE</a:t>
          </a:r>
          <a:endParaRPr lang="cs-CZ" sz="4000" b="1" kern="1200" dirty="0">
            <a:solidFill>
              <a:schemeClr val="tx1"/>
            </a:solidFill>
          </a:endParaRPr>
        </a:p>
      </dsp:txBody>
      <dsp:txXfrm>
        <a:off x="0" y="0"/>
        <a:ext cx="6096000" cy="1219200"/>
      </dsp:txXfrm>
    </dsp:sp>
    <dsp:sp modelId="{E33F9A52-7C0D-4793-97AD-64FBD44206C3}">
      <dsp:nvSpPr>
        <dsp:cNvPr id="0" name=""/>
        <dsp:cNvSpPr/>
      </dsp:nvSpPr>
      <dsp:spPr>
        <a:xfrm>
          <a:off x="2976" y="1219200"/>
          <a:ext cx="2030015" cy="25603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SUBSTANTIVA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7030A0"/>
              </a:solidFill>
            </a:rPr>
            <a:t>PÁD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7030A0"/>
              </a:solidFill>
            </a:rPr>
            <a:t>ČÍSLO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7030A0"/>
              </a:solidFill>
            </a:rPr>
            <a:t>ROD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7030A0"/>
              </a:solidFill>
            </a:rPr>
            <a:t>VZOR</a:t>
          </a:r>
          <a:endParaRPr lang="cs-CZ" sz="1900" b="1" kern="1200" dirty="0">
            <a:solidFill>
              <a:srgbClr val="7030A0"/>
            </a:solidFill>
          </a:endParaRPr>
        </a:p>
      </dsp:txBody>
      <dsp:txXfrm>
        <a:off x="2976" y="1219200"/>
        <a:ext cx="2030015" cy="2560320"/>
      </dsp:txXfrm>
    </dsp:sp>
    <dsp:sp modelId="{A7B47C44-D1C8-42F2-9437-AF571B550BB0}">
      <dsp:nvSpPr>
        <dsp:cNvPr id="0" name=""/>
        <dsp:cNvSpPr/>
      </dsp:nvSpPr>
      <dsp:spPr>
        <a:xfrm>
          <a:off x="2032992" y="1219200"/>
          <a:ext cx="2030015" cy="25603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ADJEKTIVA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002060"/>
              </a:solidFill>
            </a:rPr>
            <a:t>PÁD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002060"/>
              </a:solidFill>
            </a:rPr>
            <a:t>ČÍSLO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002060"/>
              </a:solidFill>
            </a:rPr>
            <a:t>ROD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002060"/>
              </a:solidFill>
            </a:rPr>
            <a:t>DRUH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002060"/>
              </a:solidFill>
            </a:rPr>
            <a:t>VZOR</a:t>
          </a:r>
          <a:endParaRPr lang="cs-CZ" sz="1900" b="1" kern="1200" dirty="0">
            <a:solidFill>
              <a:srgbClr val="002060"/>
            </a:solidFill>
          </a:endParaRPr>
        </a:p>
      </dsp:txBody>
      <dsp:txXfrm>
        <a:off x="2032992" y="1219200"/>
        <a:ext cx="2030015" cy="2560320"/>
      </dsp:txXfrm>
    </dsp:sp>
    <dsp:sp modelId="{90DD56D9-1F50-4D07-BC38-60658AFB306B}">
      <dsp:nvSpPr>
        <dsp:cNvPr id="0" name=""/>
        <dsp:cNvSpPr/>
      </dsp:nvSpPr>
      <dsp:spPr>
        <a:xfrm>
          <a:off x="4063007" y="1219200"/>
          <a:ext cx="2030015" cy="25603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tx1"/>
              </a:solidFill>
            </a:rPr>
            <a:t>VERBA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FF0000"/>
              </a:solidFill>
            </a:rPr>
            <a:t>OSOBA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FF0000"/>
              </a:solidFill>
            </a:rPr>
            <a:t>ČÍSLO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FF0000"/>
              </a:solidFill>
            </a:rPr>
            <a:t>ZPŮSOB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FF0000"/>
              </a:solidFill>
            </a:rPr>
            <a:t>ČAS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FF0000"/>
              </a:solidFill>
            </a:rPr>
            <a:t>VID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rgbClr val="FF0000"/>
              </a:solidFill>
            </a:rPr>
            <a:t>ROD</a:t>
          </a:r>
          <a:endParaRPr lang="cs-CZ" sz="1900" b="1" kern="1200" dirty="0">
            <a:solidFill>
              <a:srgbClr val="FF0000"/>
            </a:solidFill>
          </a:endParaRPr>
        </a:p>
      </dsp:txBody>
      <dsp:txXfrm>
        <a:off x="4063007" y="1219200"/>
        <a:ext cx="2030015" cy="2560320"/>
      </dsp:txXfrm>
    </dsp:sp>
    <dsp:sp modelId="{F568E8EB-2737-4F86-963E-D0D0FC84B450}">
      <dsp:nvSpPr>
        <dsp:cNvPr id="0" name=""/>
        <dsp:cNvSpPr/>
      </dsp:nvSpPr>
      <dsp:spPr>
        <a:xfrm>
          <a:off x="0" y="3779520"/>
          <a:ext cx="6096000" cy="28448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A5B99-3CD6-42D6-8AB3-13489CD20244}">
      <dsp:nvSpPr>
        <dsp:cNvPr id="0" name=""/>
        <dsp:cNvSpPr/>
      </dsp:nvSpPr>
      <dsp:spPr>
        <a:xfrm>
          <a:off x="291703" y="1527"/>
          <a:ext cx="5512593" cy="9187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345" tIns="62230" rIns="93345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b="1" kern="1200" dirty="0" smtClean="0">
              <a:solidFill>
                <a:schemeClr val="tx1"/>
              </a:solidFill>
            </a:rPr>
            <a:t>LITERÁRNÍ ŽÁNRY</a:t>
          </a:r>
          <a:endParaRPr lang="cs-CZ" sz="4900" b="1" kern="1200" dirty="0">
            <a:solidFill>
              <a:schemeClr val="tx1"/>
            </a:solidFill>
          </a:endParaRPr>
        </a:p>
      </dsp:txBody>
      <dsp:txXfrm>
        <a:off x="318613" y="28437"/>
        <a:ext cx="5458773" cy="864945"/>
      </dsp:txXfrm>
    </dsp:sp>
    <dsp:sp modelId="{BEA712E2-AA96-4EC9-8C4C-95E917821ED0}">
      <dsp:nvSpPr>
        <dsp:cNvPr id="0" name=""/>
        <dsp:cNvSpPr/>
      </dsp:nvSpPr>
      <dsp:spPr>
        <a:xfrm>
          <a:off x="291703" y="1085671"/>
          <a:ext cx="918765" cy="9187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C5D54-7BD6-4329-B2B6-460D0E9FAA1B}">
      <dsp:nvSpPr>
        <dsp:cNvPr id="0" name=""/>
        <dsp:cNvSpPr/>
      </dsp:nvSpPr>
      <dsp:spPr>
        <a:xfrm>
          <a:off x="1265594" y="1085671"/>
          <a:ext cx="4538702" cy="9187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PRÓZA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1310452" y="1130529"/>
        <a:ext cx="4448986" cy="829049"/>
      </dsp:txXfrm>
    </dsp:sp>
    <dsp:sp modelId="{ADB60821-D69E-4836-909B-A387C661C02B}">
      <dsp:nvSpPr>
        <dsp:cNvPr id="0" name=""/>
        <dsp:cNvSpPr/>
      </dsp:nvSpPr>
      <dsp:spPr>
        <a:xfrm>
          <a:off x="291703" y="2114688"/>
          <a:ext cx="918765" cy="9187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419EB9-10A8-4738-A3D9-372E76B0242E}">
      <dsp:nvSpPr>
        <dsp:cNvPr id="0" name=""/>
        <dsp:cNvSpPr/>
      </dsp:nvSpPr>
      <dsp:spPr>
        <a:xfrm>
          <a:off x="1265594" y="2114688"/>
          <a:ext cx="4538702" cy="9187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POEZIE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1310452" y="2159546"/>
        <a:ext cx="4448986" cy="829049"/>
      </dsp:txXfrm>
    </dsp:sp>
    <dsp:sp modelId="{4D17F439-57AE-4BB5-A6D7-E72CEB0F563C}">
      <dsp:nvSpPr>
        <dsp:cNvPr id="0" name=""/>
        <dsp:cNvSpPr/>
      </dsp:nvSpPr>
      <dsp:spPr>
        <a:xfrm>
          <a:off x="291703" y="3143706"/>
          <a:ext cx="918765" cy="9187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3E3859-CDA4-46BB-8586-A1383402550C}">
      <dsp:nvSpPr>
        <dsp:cNvPr id="0" name=""/>
        <dsp:cNvSpPr/>
      </dsp:nvSpPr>
      <dsp:spPr>
        <a:xfrm>
          <a:off x="1265594" y="3143706"/>
          <a:ext cx="4538702" cy="9187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DRAMA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1310452" y="3188564"/>
        <a:ext cx="4448986" cy="8290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AccentList">
  <dgm:title val=""/>
  <dgm:desc val=""/>
  <dgm:catLst>
    <dgm:cat type="picture" pri="14000"/>
    <dgm:cat type="list" pri="14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clrData>
  <dgm:layoutNode name="layout">
    <dgm:varLst>
      <dgm:chMax/>
      <dgm:chPref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L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primFontSz" for="des" forName="childText" refType="primFontSz" refFor="des" refForName="rootText" op="lte"/>
      <dgm:constr type="w" for="des" forName="rootComposite" refType="w" fact="4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/>
      <dgm:constr type="sibSp" refType="w" refFor="des" refForName="rootComposite" fact="0.1"/>
      <dgm:constr type="sibSp" for="des" forName="childShape" refType="h" refFor="des" refForName="rootComposite" fact="0.12"/>
      <dgm:constr type="sp" for="des" forName="root" refType="h" refFor="des" refForName="rootComposite" fact="0.18"/>
    </dgm:constrLst>
    <dgm:ruleLst/>
    <dgm:forEach name="Name3" axis="ch">
      <dgm:forEach name="Name4" axis="self" ptType="node" cnt="1">
        <dgm:layoutNode name="root">
          <dgm:varLst>
            <dgm:chMax/>
            <dgm:chPref val="4"/>
          </dgm:varLst>
          <dgm:alg type="hierRoot"/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onstrLst>
              <dgm:constr type="l" for="ch" forName="rootText"/>
              <dgm:constr type="t" for="ch" forName="rootText"/>
              <dgm:constr type="w" for="ch" forName="rootText" refType="w"/>
              <dgm:constr type="h" for="ch" forName="rootText" refType="h"/>
            </dgm:constrLst>
            <dgm:ruleLst/>
            <dgm:layoutNode name="rootText" styleLbl="node0">
              <dgm:varLst>
                <dgm:chMax/>
                <dgm:chPref val="4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5" axis="ch">
              <dgm:forEach name="Name6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7">
                    <dgm:if name="Name8" func="var" arg="dir" op="equ" val="norm">
                      <dgm:constrLst>
                        <dgm:constr type="w" for="ch" forName="Image" refType="h"/>
                        <dgm:constr type="h" for="ch" forName="Image" refType="h"/>
                        <dgm:constr type="l" for="ch" forName="Image"/>
                        <dgm:constr type="t" for="ch" forName="Image"/>
                        <dgm:constr type="h" for="ch" forName="childText" refType="h"/>
                        <dgm:constr type="l" for="ch" forName="childText" refType="w" refFor="ch" refForName="Image" fact="1.06"/>
                        <dgm:constr type="t" for="ch" forName="childText"/>
                      </dgm:constrLst>
                    </dgm:if>
                    <dgm:else name="Name9">
                      <dgm:constrLst>
                        <dgm:constr type="w" for="ch" forName="Image" refType="h"/>
                        <dgm:constr type="h" for="ch" forName="Image" refType="h"/>
                        <dgm:constr type="r" for="ch" forName="Image" refType="w"/>
                        <dgm:constr type="t" for="ch" forName="Image"/>
                        <dgm:constr type="h" for="ch" forName="childText" refType="h"/>
                        <dgm:constr type="t" for="ch" forName="childText"/>
                        <dgm:constr type="wOff" for="ch" forName="childText" refType="w" refFor="ch" refForName="Image" fact="-1.06"/>
                      </dgm:constrLst>
                    </dgm:else>
                  </dgm:choose>
                  <dgm:ruleLst/>
                  <dgm:layoutNode name="Image" styleLbl="node1">
                    <dgm:alg type="sp"/>
                    <dgm:shape xmlns:r="http://schemas.openxmlformats.org/officeDocument/2006/relationships" type="roundRect" r:blip="" blipPhldr="1">
                      <dgm:adjLst>
                        <dgm:adj idx="1" val="0.1667"/>
                      </dgm:adjLst>
                    </dgm:shape>
                    <dgm:presOf/>
                  </dgm:layoutNode>
                  <dgm:layoutNode name="childText" styleLbl="lnNode1">
                    <dgm:varLst>
                      <dgm:chMax val="0"/>
                      <dgm:chPref val="0"/>
                      <dgm:bulletEnabled val="1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667"/>
                      </dgm:adjLst>
                    </dgm:shape>
                    <dgm:presOf axis="self desOrSelf" ptType="node node" st="1 1" cnt="1 0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AccentList">
  <dgm:title val=""/>
  <dgm:desc val=""/>
  <dgm:catLst>
    <dgm:cat type="picture" pri="14000"/>
    <dgm:cat type="list" pri="14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clrData>
  <dgm:layoutNode name="layout">
    <dgm:varLst>
      <dgm:chMax/>
      <dgm:chPref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L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primFontSz" for="des" forName="childText" refType="primFontSz" refFor="des" refForName="rootText" op="lte"/>
      <dgm:constr type="w" for="des" forName="rootComposite" refType="w" fact="4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/>
      <dgm:constr type="sibSp" refType="w" refFor="des" refForName="rootComposite" fact="0.1"/>
      <dgm:constr type="sibSp" for="des" forName="childShape" refType="h" refFor="des" refForName="rootComposite" fact="0.12"/>
      <dgm:constr type="sp" for="des" forName="root" refType="h" refFor="des" refForName="rootComposite" fact="0.18"/>
    </dgm:constrLst>
    <dgm:ruleLst/>
    <dgm:forEach name="Name3" axis="ch">
      <dgm:forEach name="Name4" axis="self" ptType="node" cnt="1">
        <dgm:layoutNode name="root">
          <dgm:varLst>
            <dgm:chMax/>
            <dgm:chPref val="4"/>
          </dgm:varLst>
          <dgm:alg type="hierRoot"/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onstrLst>
              <dgm:constr type="l" for="ch" forName="rootText"/>
              <dgm:constr type="t" for="ch" forName="rootText"/>
              <dgm:constr type="w" for="ch" forName="rootText" refType="w"/>
              <dgm:constr type="h" for="ch" forName="rootText" refType="h"/>
            </dgm:constrLst>
            <dgm:ruleLst/>
            <dgm:layoutNode name="rootText" styleLbl="node0">
              <dgm:varLst>
                <dgm:chMax/>
                <dgm:chPref val="4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5" axis="ch">
              <dgm:forEach name="Name6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7">
                    <dgm:if name="Name8" func="var" arg="dir" op="equ" val="norm">
                      <dgm:constrLst>
                        <dgm:constr type="w" for="ch" forName="Image" refType="h"/>
                        <dgm:constr type="h" for="ch" forName="Image" refType="h"/>
                        <dgm:constr type="l" for="ch" forName="Image"/>
                        <dgm:constr type="t" for="ch" forName="Image"/>
                        <dgm:constr type="h" for="ch" forName="childText" refType="h"/>
                        <dgm:constr type="l" for="ch" forName="childText" refType="w" refFor="ch" refForName="Image" fact="1.06"/>
                        <dgm:constr type="t" for="ch" forName="childText"/>
                      </dgm:constrLst>
                    </dgm:if>
                    <dgm:else name="Name9">
                      <dgm:constrLst>
                        <dgm:constr type="w" for="ch" forName="Image" refType="h"/>
                        <dgm:constr type="h" for="ch" forName="Image" refType="h"/>
                        <dgm:constr type="r" for="ch" forName="Image" refType="w"/>
                        <dgm:constr type="t" for="ch" forName="Image"/>
                        <dgm:constr type="h" for="ch" forName="childText" refType="h"/>
                        <dgm:constr type="t" for="ch" forName="childText"/>
                        <dgm:constr type="wOff" for="ch" forName="childText" refType="w" refFor="ch" refForName="Image" fact="-1.06"/>
                      </dgm:constrLst>
                    </dgm:else>
                  </dgm:choose>
                  <dgm:ruleLst/>
                  <dgm:layoutNode name="Image" styleLbl="node1">
                    <dgm:alg type="sp"/>
                    <dgm:shape xmlns:r="http://schemas.openxmlformats.org/officeDocument/2006/relationships" type="roundRect" r:blip="" blipPhldr="1">
                      <dgm:adjLst>
                        <dgm:adj idx="1" val="0.1667"/>
                      </dgm:adjLst>
                    </dgm:shape>
                    <dgm:presOf/>
                  </dgm:layoutNode>
                  <dgm:layoutNode name="childText" styleLbl="lnNode1">
                    <dgm:varLst>
                      <dgm:chMax val="0"/>
                      <dgm:chPref val="0"/>
                      <dgm:bulletEnabled val="1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667"/>
                      </dgm:adjLst>
                    </dgm:shape>
                    <dgm:presOf axis="self desOrSelf" ptType="node node" st="1 1" cnt="1 0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PictureAccentList">
  <dgm:title val=""/>
  <dgm:desc val=""/>
  <dgm:catLst>
    <dgm:cat type="picture" pri="14000"/>
    <dgm:cat type="list" pri="14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clrData>
  <dgm:layoutNode name="layout">
    <dgm:varLst>
      <dgm:chMax/>
      <dgm:chPref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L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primFontSz" for="des" forName="childText" refType="primFontSz" refFor="des" refForName="rootText" op="lte"/>
      <dgm:constr type="w" for="des" forName="rootComposite" refType="w" fact="4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/>
      <dgm:constr type="sibSp" refType="w" refFor="des" refForName="rootComposite" fact="0.1"/>
      <dgm:constr type="sibSp" for="des" forName="childShape" refType="h" refFor="des" refForName="rootComposite" fact="0.12"/>
      <dgm:constr type="sp" for="des" forName="root" refType="h" refFor="des" refForName="rootComposite" fact="0.18"/>
    </dgm:constrLst>
    <dgm:ruleLst/>
    <dgm:forEach name="Name3" axis="ch">
      <dgm:forEach name="Name4" axis="self" ptType="node" cnt="1">
        <dgm:layoutNode name="root">
          <dgm:varLst>
            <dgm:chMax/>
            <dgm:chPref val="4"/>
          </dgm:varLst>
          <dgm:alg type="hierRoot"/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onstrLst>
              <dgm:constr type="l" for="ch" forName="rootText"/>
              <dgm:constr type="t" for="ch" forName="rootText"/>
              <dgm:constr type="w" for="ch" forName="rootText" refType="w"/>
              <dgm:constr type="h" for="ch" forName="rootText" refType="h"/>
            </dgm:constrLst>
            <dgm:ruleLst/>
            <dgm:layoutNode name="rootText" styleLbl="node0">
              <dgm:varLst>
                <dgm:chMax/>
                <dgm:chPref val="4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5" axis="ch">
              <dgm:forEach name="Name6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7">
                    <dgm:if name="Name8" func="var" arg="dir" op="equ" val="norm">
                      <dgm:constrLst>
                        <dgm:constr type="w" for="ch" forName="Image" refType="h"/>
                        <dgm:constr type="h" for="ch" forName="Image" refType="h"/>
                        <dgm:constr type="l" for="ch" forName="Image"/>
                        <dgm:constr type="t" for="ch" forName="Image"/>
                        <dgm:constr type="h" for="ch" forName="childText" refType="h"/>
                        <dgm:constr type="l" for="ch" forName="childText" refType="w" refFor="ch" refForName="Image" fact="1.06"/>
                        <dgm:constr type="t" for="ch" forName="childText"/>
                      </dgm:constrLst>
                    </dgm:if>
                    <dgm:else name="Name9">
                      <dgm:constrLst>
                        <dgm:constr type="w" for="ch" forName="Image" refType="h"/>
                        <dgm:constr type="h" for="ch" forName="Image" refType="h"/>
                        <dgm:constr type="r" for="ch" forName="Image" refType="w"/>
                        <dgm:constr type="t" for="ch" forName="Image"/>
                        <dgm:constr type="h" for="ch" forName="childText" refType="h"/>
                        <dgm:constr type="t" for="ch" forName="childText"/>
                        <dgm:constr type="wOff" for="ch" forName="childText" refType="w" refFor="ch" refForName="Image" fact="-1.06"/>
                      </dgm:constrLst>
                    </dgm:else>
                  </dgm:choose>
                  <dgm:ruleLst/>
                  <dgm:layoutNode name="Image" styleLbl="node1">
                    <dgm:alg type="sp"/>
                    <dgm:shape xmlns:r="http://schemas.openxmlformats.org/officeDocument/2006/relationships" type="roundRect" r:blip="" blipPhldr="1">
                      <dgm:adjLst>
                        <dgm:adj idx="1" val="0.1667"/>
                      </dgm:adjLst>
                    </dgm:shape>
                    <dgm:presOf/>
                  </dgm:layoutNode>
                  <dgm:layoutNode name="childText" styleLbl="lnNode1">
                    <dgm:varLst>
                      <dgm:chMax val="0"/>
                      <dgm:chPref val="0"/>
                      <dgm:bulletEnabled val="1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667"/>
                      </dgm:adjLst>
                    </dgm:shape>
                    <dgm:presOf axis="self desOrSelf" ptType="node node" st="1 1" cnt="1 0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2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diagramLayout" Target="../diagrams/layout4.xml"/><Relationship Id="rId7" Type="http://schemas.openxmlformats.org/officeDocument/2006/relationships/image" Target="../media/image8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KOMUNIKACE A SLOH II. - JAZYKOVÉ POJMY</a:t>
            </a:r>
          </a:p>
          <a:p>
            <a:r>
              <a:rPr lang="cs-CZ" dirty="0" smtClean="0"/>
              <a:t>AUTOR: Mgr. Kateřina Mládková</a:t>
            </a:r>
          </a:p>
          <a:p>
            <a:r>
              <a:rPr lang="cs-CZ" dirty="0" smtClean="0"/>
              <a:t>DATUM VYTVOŘENÍ: 4. 12.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VY_32_INOVACE_35_KM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788004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Anotace:</a:t>
            </a:r>
          </a:p>
          <a:p>
            <a:r>
              <a:rPr lang="cs-CZ" b="1" dirty="0" smtClean="0"/>
              <a:t>Cílová skupina: Prezentace vytvořena jako doplněk k opakování učiva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7. ročníku.</a:t>
            </a:r>
          </a:p>
          <a:p>
            <a:r>
              <a:rPr lang="cs-CZ" b="1" dirty="0" smtClean="0"/>
              <a:t>Téma: Jazykové pojmy</a:t>
            </a:r>
          </a:p>
          <a:p>
            <a:r>
              <a:rPr lang="cs-CZ" b="1" dirty="0" smtClean="0"/>
              <a:t>Cíl: Procvičování jazykových prostředků. Orientace žáků v pojmech.</a:t>
            </a:r>
          </a:p>
          <a:p>
            <a:r>
              <a:rPr lang="cs-CZ" b="1" dirty="0" smtClean="0"/>
              <a:t>Pomůcky: psací potřeby, pracovní listy, školní sešit</a:t>
            </a:r>
          </a:p>
          <a:p>
            <a:r>
              <a:rPr lang="cs-CZ" b="1" dirty="0" smtClean="0"/>
              <a:t>Pilotáž: Žáky je nutné motivovat k samostatné i skupinové práci. Důraz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klademe na vhodné užívání jazykových prostředků, na důležitost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vystupování při mluveném projevu, na správnost psaného textu.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Žáky vedeme k používání a propojování znalostí jazykových,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stylistických i literárních. Žáci si ověřili schopnost porozumění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zadání, schopnost splnit a vypracovat úkoly dle zadání.</a:t>
            </a:r>
          </a:p>
        </p:txBody>
      </p:sp>
    </p:spTree>
    <p:extLst>
      <p:ext uri="{BB962C8B-B14F-4D97-AF65-F5344CB8AC3E}">
        <p14:creationId xmlns:p14="http://schemas.microsoft.com/office/powerpoint/2010/main" val="41072988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975180792"/>
              </p:ext>
            </p:extLst>
          </p:nvPr>
        </p:nvGraphicFramePr>
        <p:xfrm>
          <a:off x="1547664" y="704673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8" name="Picture 4" descr="C:\Users\ZS SLOVAN\AppData\Local\Microsoft\Windows\Temporary Internet Files\Content.IE5\F9UHM5NR\MC9004404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434" y="1628234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Q0E2LMF4\MC9004398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434" y="3789040"/>
            <a:ext cx="20701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WPDPL19D\MC9004375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002" y="2926996"/>
            <a:ext cx="193675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685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5587058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ZS SLOVAN\AppData\Local\Microsoft\Windows\Temporary Internet Files\Content.IE5\DCTFPF2K\MC9004382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009" y="1844824"/>
            <a:ext cx="17208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LZCCO805\MC9004359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3923" y="3429000"/>
            <a:ext cx="1927225" cy="15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 SLOVAN\AppData\Local\Microsoft\Windows\Temporary Internet Files\Content.IE5\5F9O85DG\MC90044042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25144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774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0571780"/>
              </p:ext>
            </p:extLst>
          </p:nvPr>
        </p:nvGraphicFramePr>
        <p:xfrm>
          <a:off x="1547664" y="105273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894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97983333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Users\ZS SLOVAN\AppData\Local\Microsoft\Windows\Temporary Internet Files\Content.IE5\F9UHM5NR\MC9004379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04864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 SLOVAN\AppData\Local\Microsoft\Windows\Temporary Internet Files\Content.IE5\Q0E2LMF4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573016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 SLOVAN\AppData\Local\Microsoft\Windows\Temporary Internet Files\Content.IE5\F9UHM5NR\MC9004404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839841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009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1728" y="116632"/>
            <a:ext cx="898476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/>
              <a:t>ANTONYMA:                                   2. SYNONYMA             3. UTVOŘTE VĚTY, KDE SLOVA</a:t>
            </a:r>
          </a:p>
          <a:p>
            <a:r>
              <a:rPr lang="cs-CZ" b="1" dirty="0" smtClean="0"/>
              <a:t>život x                                                      brzy                                     BUDOU RŮZNÝMI SLOVNÍMI</a:t>
            </a:r>
          </a:p>
          <a:p>
            <a:r>
              <a:rPr lang="cs-CZ" b="1" dirty="0" smtClean="0"/>
              <a:t>nahoře x                                                 bručet                                 DRUHY:</a:t>
            </a:r>
          </a:p>
          <a:p>
            <a:r>
              <a:rPr lang="cs-CZ" b="1" dirty="0" smtClean="0"/>
              <a:t>očistit x                                                   rozhovor</a:t>
            </a:r>
          </a:p>
          <a:p>
            <a:r>
              <a:rPr lang="cs-CZ" b="1" dirty="0" smtClean="0"/>
              <a:t>stařík x                                                    prohra                                   a) kolem</a:t>
            </a:r>
          </a:p>
          <a:p>
            <a:r>
              <a:rPr lang="cs-CZ" b="1" dirty="0" smtClean="0"/>
              <a:t>mokrý x                                                   sténat                                    b) jí</a:t>
            </a:r>
          </a:p>
          <a:p>
            <a:r>
              <a:rPr lang="cs-CZ" b="1" dirty="0" smtClean="0"/>
              <a:t>zhubnout x                                             myslet                                   c) zdraví</a:t>
            </a:r>
          </a:p>
          <a:p>
            <a:r>
              <a:rPr lang="cs-CZ" b="1" dirty="0" smtClean="0"/>
              <a:t>hladový x                                                 špatně</a:t>
            </a:r>
          </a:p>
          <a:p>
            <a:r>
              <a:rPr lang="cs-CZ" b="1" dirty="0" smtClean="0"/>
              <a:t>najít x                                                        čestně</a:t>
            </a:r>
          </a:p>
          <a:p>
            <a:r>
              <a:rPr lang="cs-CZ" b="1" dirty="0" smtClean="0"/>
              <a:t>půjčit x                                                      zameškat</a:t>
            </a:r>
          </a:p>
          <a:p>
            <a:r>
              <a:rPr lang="cs-CZ" b="1" dirty="0" smtClean="0"/>
              <a:t>tmavý x                                                     nepozorovaně</a:t>
            </a:r>
          </a:p>
          <a:p>
            <a:r>
              <a:rPr lang="cs-CZ" b="1" dirty="0" smtClean="0"/>
              <a:t>více x                                                         hodný</a:t>
            </a:r>
          </a:p>
          <a:p>
            <a:r>
              <a:rPr lang="cs-CZ" b="1" dirty="0" smtClean="0"/>
              <a:t>osvobodit x                                             stěží</a:t>
            </a:r>
          </a:p>
          <a:p>
            <a:r>
              <a:rPr lang="cs-CZ" b="1" dirty="0" smtClean="0"/>
              <a:t>      </a:t>
            </a:r>
            <a:endParaRPr lang="cs-CZ" b="1" dirty="0"/>
          </a:p>
        </p:txBody>
      </p:sp>
      <p:pic>
        <p:nvPicPr>
          <p:cNvPr id="4098" name="Picture 2" descr="C:\Users\ZS SLOVAN\AppData\Local\Microsoft\Windows\Temporary Internet Files\Content.IE5\Q2TO0XTT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341417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CVIČENÍ K PROCVIČENÍ, ALE I POBAVENÍ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758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CVIČENÍ K PROCVIČENÍ, ALE I POBAVENÍ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ŘEČNICKÁ CVIČENÍ – sestavte vždy 5 vět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ZS SLOVAN\AppData\Local\Microsoft\Windows\Temporary Internet Files\Content.IE5\KDNOS1CX\MC900434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916832"/>
            <a:ext cx="1870075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9073" y="63205"/>
            <a:ext cx="7712624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VYSVĚTLETE, CO TO ZNAMENÁ, KDYŽ O NĚKOM ŘEKNEME, ŽE JE:</a:t>
            </a:r>
          </a:p>
          <a:p>
            <a:endParaRPr lang="cs-CZ" sz="2000" b="1" dirty="0"/>
          </a:p>
          <a:p>
            <a:r>
              <a:rPr lang="cs-CZ" sz="2000" b="1" dirty="0" smtClean="0">
                <a:latin typeface="Comic Sans MS" pitchFamily="66" charset="0"/>
              </a:rPr>
              <a:t>                         buchta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        bábovka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        donchuán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        jidáš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        flamendr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        xantipa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        žirafa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        had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        skot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        filištín</a:t>
            </a:r>
          </a:p>
          <a:p>
            <a:r>
              <a:rPr lang="cs-CZ" sz="2000" b="1" dirty="0" smtClean="0">
                <a:latin typeface="Comic Sans MS" pitchFamily="66" charset="0"/>
              </a:rPr>
              <a:t>                         ranní ptáče           </a:t>
            </a:r>
            <a:endParaRPr lang="cs-CZ" sz="20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8949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Když se řekne ………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CVIČENÍ PRO RADOST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Users\ZS SLOVAN\AppData\Local\Microsoft\Windows\Temporary Internet Files\Content.IE5\5F9O85DG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37112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332656"/>
            <a:ext cx="5687839" cy="156966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Doplňte podle vlastního výběru to,</a:t>
            </a:r>
          </a:p>
          <a:p>
            <a:r>
              <a:rPr lang="cs-CZ" sz="2400" b="1" dirty="0"/>
              <a:t>o</a:t>
            </a:r>
            <a:r>
              <a:rPr lang="cs-CZ" sz="2400" b="1" dirty="0" smtClean="0"/>
              <a:t> čem chcete pojednat, a nechte</a:t>
            </a:r>
          </a:p>
          <a:p>
            <a:r>
              <a:rPr lang="cs-CZ" sz="2400" b="1" dirty="0"/>
              <a:t>s</a:t>
            </a:r>
            <a:r>
              <a:rPr lang="cs-CZ" sz="2400" b="1" dirty="0" smtClean="0"/>
              <a:t>e inspirovat představou, kterou ve vás</a:t>
            </a:r>
          </a:p>
          <a:p>
            <a:r>
              <a:rPr lang="cs-CZ" sz="2400" b="1" dirty="0"/>
              <a:t>v</a:t>
            </a:r>
            <a:r>
              <a:rPr lang="cs-CZ" sz="2400" b="1" dirty="0" smtClean="0"/>
              <a:t>yvolává. Řečnické cvičení – 20/30 vět.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497444"/>
            <a:ext cx="8223726" cy="95410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Např.: 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Když se řekne moře / Kroměříž / zima /</a:t>
            </a:r>
          </a:p>
          <a:p>
            <a:r>
              <a:rPr lang="cs-CZ" sz="2800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       Coca-Cola / soucit ………..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48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006" y="4335323"/>
            <a:ext cx="8305800" cy="809416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PRACUJEME S CITÁTY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5138524"/>
            <a:ext cx="9053861" cy="414649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SLOVNÍ DRUHY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smtClean="0">
                <a:solidFill>
                  <a:srgbClr val="C00000"/>
                </a:solidFill>
              </a:rPr>
              <a:t>VĚTNÉ ČLENY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smtClean="0">
                <a:solidFill>
                  <a:srgbClr val="002060"/>
                </a:solidFill>
              </a:rPr>
              <a:t>MLUVNICKÉ KATEGORIE</a:t>
            </a:r>
            <a:r>
              <a:rPr lang="cs-CZ" sz="2400" b="1" dirty="0" smtClean="0">
                <a:solidFill>
                  <a:schemeClr val="tx1"/>
                </a:solidFill>
              </a:rPr>
              <a:t>,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VÝZNAMY SLOV, </a:t>
            </a:r>
            <a:r>
              <a:rPr lang="cs-CZ" sz="2400" b="1" dirty="0" smtClean="0">
                <a:solidFill>
                  <a:srgbClr val="002060"/>
                </a:solidFill>
              </a:rPr>
              <a:t>SOUVĚTÍ</a:t>
            </a:r>
            <a:r>
              <a:rPr lang="cs-CZ" sz="2400" b="1" dirty="0" smtClean="0">
                <a:solidFill>
                  <a:schemeClr val="tx1"/>
                </a:solidFill>
              </a:rPr>
              <a:t>, GRAFY, </a:t>
            </a:r>
            <a:r>
              <a:rPr lang="cs-CZ" sz="2400" b="1" dirty="0" smtClean="0">
                <a:solidFill>
                  <a:srgbClr val="FF0000"/>
                </a:solidFill>
              </a:rPr>
              <a:t>PRAVOPIS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3" y="764704"/>
            <a:ext cx="869430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Lidé litují, jak špatně využili času, který je už za nimi, ale to je nepřivede 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v</a:t>
            </a:r>
            <a:r>
              <a:rPr lang="cs-CZ" sz="2000" b="1" dirty="0" smtClean="0">
                <a:solidFill>
                  <a:srgbClr val="002060"/>
                </a:solidFill>
              </a:rPr>
              <a:t>ždy k tomu, aby lépe využili čas, který jim k životu zbývá. (La </a:t>
            </a:r>
            <a:r>
              <a:rPr lang="cs-CZ" sz="2000" b="1" dirty="0" err="1" smtClean="0">
                <a:solidFill>
                  <a:srgbClr val="002060"/>
                </a:solidFill>
              </a:rPr>
              <a:t>Bruyere</a:t>
            </a:r>
            <a:r>
              <a:rPr lang="cs-CZ" sz="2000" b="1" dirty="0" smtClean="0">
                <a:solidFill>
                  <a:srgbClr val="002060"/>
                </a:solidFill>
              </a:rPr>
              <a:t>)</a:t>
            </a:r>
          </a:p>
          <a:p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Stále naříkáme, že máme málo času, ale žijeme tak, jako bychom ho měli </a:t>
            </a:r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n</a:t>
            </a:r>
            <a:r>
              <a:rPr lang="cs-CZ" sz="2000" b="1" dirty="0" smtClean="0">
                <a:solidFill>
                  <a:srgbClr val="002060"/>
                </a:solidFill>
              </a:rPr>
              <a:t>a rozdávání. ( Seneca ml.)</a:t>
            </a:r>
          </a:p>
          <a:p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Rozum je jediný dar, který příroda pravděpodobně rozdělila spravedlivě,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protože si nikdo nestěžuje, že ho má málo. (Montaigne)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6146" name="Picture 2" descr="C:\Users\ZS SLOVAN\AppData\Local\Microsoft\Windows\Temporary Internet Files\Content.IE5\XBL5TF5C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19249"/>
            <a:ext cx="19399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2222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29241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www.office.microsoft.com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394514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156</TotalTime>
  <Words>493</Words>
  <Application>Microsoft Office PowerPoint</Application>
  <PresentationFormat>Předvádění na obrazovce (4:3)</PresentationFormat>
  <Paragraphs>114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CVIČENÍ K PROCVIČENÍ, ALE I POBAVENÍ</vt:lpstr>
      <vt:lpstr>ŘEČNICKÁ CVIČENÍ – sestavte vždy 5 vět</vt:lpstr>
      <vt:lpstr>CVIČENÍ PRO RADOST</vt:lpstr>
      <vt:lpstr>PRACUJEME S CITÁTY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Mládková</dc:creator>
  <cp:lastModifiedBy>ZS SLOVAN</cp:lastModifiedBy>
  <cp:revision>19</cp:revision>
  <dcterms:created xsi:type="dcterms:W3CDTF">2011-10-14T09:00:52Z</dcterms:created>
  <dcterms:modified xsi:type="dcterms:W3CDTF">2013-02-06T21:08:50Z</dcterms:modified>
</cp:coreProperties>
</file>